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8" r:id="rId3"/>
    <p:sldMasterId id="2147483728" r:id="rId4"/>
    <p:sldMasterId id="2147483739" r:id="rId5"/>
    <p:sldMasterId id="2147483759" r:id="rId6"/>
    <p:sldMasterId id="2147483789" r:id="rId7"/>
    <p:sldMasterId id="2147483799" r:id="rId8"/>
    <p:sldMasterId id="2147483809" r:id="rId9"/>
  </p:sldMasterIdLst>
  <p:notesMasterIdLst>
    <p:notesMasterId r:id="rId33"/>
  </p:notesMasterIdLst>
  <p:sldIdLst>
    <p:sldId id="326" r:id="rId10"/>
    <p:sldId id="276" r:id="rId11"/>
    <p:sldId id="330" r:id="rId12"/>
    <p:sldId id="333" r:id="rId13"/>
    <p:sldId id="338" r:id="rId14"/>
    <p:sldId id="353" r:id="rId15"/>
    <p:sldId id="345" r:id="rId16"/>
    <p:sldId id="355" r:id="rId17"/>
    <p:sldId id="351" r:id="rId18"/>
    <p:sldId id="423" r:id="rId19"/>
    <p:sldId id="359" r:id="rId20"/>
    <p:sldId id="412" r:id="rId21"/>
    <p:sldId id="374" r:id="rId22"/>
    <p:sldId id="378" r:id="rId23"/>
    <p:sldId id="424" r:id="rId24"/>
    <p:sldId id="369" r:id="rId25"/>
    <p:sldId id="370" r:id="rId26"/>
    <p:sldId id="406" r:id="rId27"/>
    <p:sldId id="416" r:id="rId28"/>
    <p:sldId id="398" r:id="rId29"/>
    <p:sldId id="420" r:id="rId30"/>
    <p:sldId id="334" r:id="rId31"/>
    <p:sldId id="425" r:id="rId3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478" autoAdjust="0"/>
  </p:normalViewPr>
  <p:slideViewPr>
    <p:cSldViewPr snapToGrid="0">
      <p:cViewPr varScale="1">
        <p:scale>
          <a:sx n="66" d="100"/>
          <a:sy n="66" d="100"/>
        </p:scale>
        <p:origin x="108" y="23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 Newborns with weight &lt;=2000 gm</a:t>
            </a:r>
            <a:endParaRPr lang="en-IN"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Sheet8!$L$3:$N$3</c:f>
              <c:strCache>
                <c:ptCount val="3"/>
                <c:pt idx="0">
                  <c:v>Baseline  </c:v>
                </c:pt>
                <c:pt idx="1">
                  <c:v>Assessment Round </c:v>
                </c:pt>
                <c:pt idx="2">
                  <c:v>Benchmark</c:v>
                </c:pt>
              </c:strCache>
            </c:strRef>
          </c:cat>
          <c:val>
            <c:numRef>
              <c:f>Sheet8!$L$4:$N$4</c:f>
              <c:numCache>
                <c:formatCode>0.00%</c:formatCode>
                <c:ptCount val="3"/>
                <c:pt idx="0" formatCode="0%">
                  <c:v>0.02</c:v>
                </c:pt>
                <c:pt idx="1">
                  <c:v>3.3000000000000002E-2</c:v>
                </c:pt>
                <c:pt idx="2">
                  <c:v>5.0999999999999997E-2</c:v>
                </c:pt>
              </c:numCache>
            </c:numRef>
          </c:val>
          <c:extLst>
            <c:ext xmlns:c16="http://schemas.microsoft.com/office/drawing/2014/chart" uri="{C3380CC4-5D6E-409C-BE32-E72D297353CC}">
              <c16:uniqueId val="{00000000-C4E1-4253-B8F2-54C05D1E8104}"/>
            </c:ext>
          </c:extLst>
        </c:ser>
        <c:dLbls>
          <c:dLblPos val="inEnd"/>
          <c:showLegendKey val="0"/>
          <c:showVal val="1"/>
          <c:showCatName val="0"/>
          <c:showSerName val="0"/>
          <c:showPercent val="0"/>
          <c:showBubbleSize val="0"/>
        </c:dLbls>
        <c:gapWidth val="100"/>
        <c:overlap val="-24"/>
        <c:axId val="592514832"/>
        <c:axId val="592511224"/>
      </c:barChart>
      <c:catAx>
        <c:axId val="59251483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592511224"/>
        <c:crosses val="autoZero"/>
        <c:auto val="1"/>
        <c:lblAlgn val="ctr"/>
        <c:lblOffset val="100"/>
        <c:noMultiLvlLbl val="0"/>
      </c:catAx>
      <c:valAx>
        <c:axId val="59251122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92514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2000" b="1" dirty="0"/>
              <a:t>Mortality % 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3803149606299209E-2"/>
          <c:y val="0.16245370370370371"/>
          <c:w val="0.90286351706036749"/>
          <c:h val="0.61498432487605714"/>
        </c:manualLayout>
      </c:layout>
      <c:barChart>
        <c:barDir val="col"/>
        <c:grouping val="clustered"/>
        <c:varyColors val="0"/>
        <c:ser>
          <c:idx val="0"/>
          <c:order val="0"/>
          <c:tx>
            <c:strRef>
              <c:f>Sheet3!$J$5</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Sheet3!$K$4:$L$4</c:f>
              <c:strCache>
                <c:ptCount val="2"/>
                <c:pt idx="0">
                  <c:v>&lt;1800 gm</c:v>
                </c:pt>
                <c:pt idx="1">
                  <c:v>1800-2000 gm</c:v>
                </c:pt>
              </c:strCache>
            </c:strRef>
          </c:cat>
          <c:val>
            <c:numRef>
              <c:f>Sheet3!$K$5:$L$5</c:f>
              <c:numCache>
                <c:formatCode>General</c:formatCode>
                <c:ptCount val="2"/>
                <c:pt idx="0">
                  <c:v>37.299999999999997</c:v>
                </c:pt>
                <c:pt idx="1">
                  <c:v>12.9</c:v>
                </c:pt>
              </c:numCache>
            </c:numRef>
          </c:val>
          <c:extLst>
            <c:ext xmlns:c16="http://schemas.microsoft.com/office/drawing/2014/chart" uri="{C3380CC4-5D6E-409C-BE32-E72D297353CC}">
              <c16:uniqueId val="{00000000-C394-4DCC-A3BA-A816BEC5A475}"/>
            </c:ext>
          </c:extLst>
        </c:ser>
        <c:ser>
          <c:idx val="1"/>
          <c:order val="1"/>
          <c:tx>
            <c:strRef>
              <c:f>Sheet3!$J$6</c:f>
              <c:strCache>
                <c:ptCount val="1"/>
                <c:pt idx="0">
                  <c:v>Assessment Round</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Sheet3!$K$4:$L$4</c:f>
              <c:strCache>
                <c:ptCount val="2"/>
                <c:pt idx="0">
                  <c:v>&lt;1800 gm</c:v>
                </c:pt>
                <c:pt idx="1">
                  <c:v>1800-2000 gm</c:v>
                </c:pt>
              </c:strCache>
            </c:strRef>
          </c:cat>
          <c:val>
            <c:numRef>
              <c:f>Sheet3!$K$6:$L$6</c:f>
              <c:numCache>
                <c:formatCode>General</c:formatCode>
                <c:ptCount val="2"/>
                <c:pt idx="0">
                  <c:v>23</c:v>
                </c:pt>
                <c:pt idx="1">
                  <c:v>10.4</c:v>
                </c:pt>
              </c:numCache>
            </c:numRef>
          </c:val>
          <c:extLst>
            <c:ext xmlns:c16="http://schemas.microsoft.com/office/drawing/2014/chart" uri="{C3380CC4-5D6E-409C-BE32-E72D297353CC}">
              <c16:uniqueId val="{00000001-C394-4DCC-A3BA-A816BEC5A475}"/>
            </c:ext>
          </c:extLst>
        </c:ser>
        <c:dLbls>
          <c:dLblPos val="outEnd"/>
          <c:showLegendKey val="0"/>
          <c:showVal val="1"/>
          <c:showCatName val="0"/>
          <c:showSerName val="0"/>
          <c:showPercent val="0"/>
          <c:showBubbleSize val="0"/>
        </c:dLbls>
        <c:gapWidth val="219"/>
        <c:overlap val="-27"/>
        <c:axId val="531656080"/>
        <c:axId val="97754296"/>
      </c:barChart>
      <c:catAx>
        <c:axId val="53165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754296"/>
        <c:crosses val="autoZero"/>
        <c:auto val="1"/>
        <c:lblAlgn val="ctr"/>
        <c:lblOffset val="100"/>
        <c:noMultiLvlLbl val="0"/>
      </c:catAx>
      <c:valAx>
        <c:axId val="97754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165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53167777031718E-2"/>
          <c:y val="8.2198828338929802E-2"/>
          <c:w val="0.951983555681709"/>
          <c:h val="0.8639855284921640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Sheet8!$L$10:$M$10</c:f>
              <c:strCache>
                <c:ptCount val="2"/>
                <c:pt idx="0">
                  <c:v>Baseline </c:v>
                </c:pt>
                <c:pt idx="1">
                  <c:v>Assessment Round</c:v>
                </c:pt>
              </c:strCache>
            </c:strRef>
          </c:cat>
          <c:val>
            <c:numRef>
              <c:f>Sheet8!$L$11:$M$11</c:f>
              <c:numCache>
                <c:formatCode>0%</c:formatCode>
                <c:ptCount val="2"/>
                <c:pt idx="0">
                  <c:v>0.69</c:v>
                </c:pt>
                <c:pt idx="1">
                  <c:v>0.2</c:v>
                </c:pt>
              </c:numCache>
            </c:numRef>
          </c:val>
          <c:extLst>
            <c:ext xmlns:c16="http://schemas.microsoft.com/office/drawing/2014/chart" uri="{C3380CC4-5D6E-409C-BE32-E72D297353CC}">
              <c16:uniqueId val="{00000000-1492-4E26-BA19-405874DD33DD}"/>
            </c:ext>
          </c:extLst>
        </c:ser>
        <c:dLbls>
          <c:dLblPos val="outEnd"/>
          <c:showLegendKey val="0"/>
          <c:showVal val="1"/>
          <c:showCatName val="0"/>
          <c:showSerName val="0"/>
          <c:showPercent val="0"/>
          <c:showBubbleSize val="0"/>
        </c:dLbls>
        <c:gapWidth val="219"/>
        <c:overlap val="-27"/>
        <c:axId val="516171792"/>
        <c:axId val="516172448"/>
      </c:barChart>
      <c:catAx>
        <c:axId val="51617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6172448"/>
        <c:crosses val="autoZero"/>
        <c:auto val="1"/>
        <c:lblAlgn val="ctr"/>
        <c:lblOffset val="100"/>
        <c:noMultiLvlLbl val="0"/>
      </c:catAx>
      <c:valAx>
        <c:axId val="516172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617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791493310005269E-3"/>
          <c:y val="0.16198406470490881"/>
          <c:w val="0.9285045824190008"/>
          <c:h val="0.64880697549485566"/>
        </c:manualLayout>
      </c:layout>
      <c:barChart>
        <c:barDir val="col"/>
        <c:grouping val="clustered"/>
        <c:varyColors val="0"/>
        <c:dLbls>
          <c:showLegendKey val="0"/>
          <c:showVal val="1"/>
          <c:showCatName val="0"/>
          <c:showSerName val="0"/>
          <c:showPercent val="0"/>
          <c:showBubbleSize val="0"/>
        </c:dLbls>
        <c:gapWidth val="100"/>
        <c:overlap val="-24"/>
        <c:axId val="617105336"/>
        <c:axId val="617113568"/>
      </c:barChart>
      <c:catAx>
        <c:axId val="6171053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lang="en-IN" sz="14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617113568"/>
        <c:crosses val="autoZero"/>
        <c:auto val="1"/>
        <c:lblAlgn val="ctr"/>
        <c:lblOffset val="100"/>
        <c:noMultiLvlLbl val="0"/>
      </c:catAx>
      <c:valAx>
        <c:axId val="617113568"/>
        <c:scaling>
          <c:orientation val="minMax"/>
        </c:scaling>
        <c:delete val="1"/>
        <c:axPos val="l"/>
        <c:numFmt formatCode="0%" sourceLinked="1"/>
        <c:majorTickMark val="none"/>
        <c:minorTickMark val="none"/>
        <c:tickLblPos val="nextTo"/>
        <c:crossAx val="617105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802443318214358E-2"/>
          <c:y val="0"/>
          <c:w val="0.96639511336357287"/>
          <c:h val="0.88017164102094358"/>
        </c:manualLayout>
      </c:layout>
      <c:barChart>
        <c:barDir val="col"/>
        <c:grouping val="clustered"/>
        <c:varyColors val="0"/>
        <c:ser>
          <c:idx val="0"/>
          <c:order val="0"/>
          <c:tx>
            <c:strRef>
              <c:f>Sheet1!$B$1</c:f>
              <c:strCache>
                <c:ptCount val="1"/>
                <c:pt idx="0">
                  <c:v>Baseline</c:v>
                </c:pt>
              </c:strCache>
            </c:strRef>
          </c:tx>
          <c:spPr>
            <a:solidFill>
              <a:schemeClr val="accent6">
                <a:lumMod val="75000"/>
              </a:schemeClr>
            </a:solidFill>
            <a:ln>
              <a:noFill/>
            </a:ln>
            <a:effectLst>
              <a:outerShdw blurRad="50800" dist="38100" dir="2700000" algn="tl" rotWithShape="0">
                <a:prstClr val="black">
                  <a:alpha val="40000"/>
                </a:prstClr>
              </a:outerShdw>
            </a:effectLst>
          </c:spPr>
          <c:invertIfNegative val="0"/>
          <c:dLbls>
            <c:spPr>
              <a:noFill/>
              <a:ln>
                <a:noFill/>
              </a:ln>
              <a:effectLst/>
            </c:spPr>
            <c:txPr>
              <a:bodyPr/>
              <a:lstStyle/>
              <a:p>
                <a:pPr>
                  <a:defRPr lang="en-IN"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0.25369999999999998</c:v>
                </c:pt>
              </c:numCache>
            </c:numRef>
          </c:val>
          <c:extLst>
            <c:ext xmlns:c16="http://schemas.microsoft.com/office/drawing/2014/chart" uri="{C3380CC4-5D6E-409C-BE32-E72D297353CC}">
              <c16:uniqueId val="{00000000-95ED-438E-A38D-9215B963E9E7}"/>
            </c:ext>
          </c:extLst>
        </c:ser>
        <c:ser>
          <c:idx val="1"/>
          <c:order val="1"/>
          <c:tx>
            <c:strRef>
              <c:f>Sheet1!$C$1</c:f>
              <c:strCache>
                <c:ptCount val="1"/>
                <c:pt idx="0">
                  <c:v>Column1</c:v>
                </c:pt>
              </c:strCache>
            </c:strRef>
          </c:tx>
          <c:spPr>
            <a:solidFill>
              <a:schemeClr val="accent5">
                <a:lumMod val="75000"/>
              </a:schemeClr>
            </a:solidFill>
            <a:ln>
              <a:noFill/>
            </a:ln>
            <a:effectLst>
              <a:outerShdw blurRad="50800" dist="38100" dir="2700000" algn="tl" rotWithShape="0">
                <a:prstClr val="black">
                  <a:alpha val="40000"/>
                </a:prstClr>
              </a:outerShdw>
            </a:effectLst>
          </c:spPr>
          <c:invertIfNegative val="0"/>
          <c:dLbls>
            <c:spPr>
              <a:noFill/>
              <a:ln>
                <a:noFill/>
              </a:ln>
              <a:effectLst/>
            </c:spPr>
            <c:txPr>
              <a:bodyPr/>
              <a:lstStyle/>
              <a:p>
                <a:pPr>
                  <a:defRPr lang="en-IN"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0%</c:formatCode>
                <c:ptCount val="1"/>
              </c:numCache>
            </c:numRef>
          </c:val>
          <c:extLst>
            <c:ext xmlns:c16="http://schemas.microsoft.com/office/drawing/2014/chart" uri="{C3380CC4-5D6E-409C-BE32-E72D297353CC}">
              <c16:uniqueId val="{00000001-95ED-438E-A38D-9215B963E9E7}"/>
            </c:ext>
          </c:extLst>
        </c:ser>
        <c:ser>
          <c:idx val="2"/>
          <c:order val="2"/>
          <c:tx>
            <c:strRef>
              <c:f>Sheet1!$D$1</c:f>
              <c:strCache>
                <c:ptCount val="1"/>
                <c:pt idx="0">
                  <c:v>Column2</c:v>
                </c:pt>
              </c:strCache>
            </c:strRef>
          </c:tx>
          <c:invertIfNegative val="0"/>
          <c:dLbls>
            <c:spPr>
              <a:noFill/>
              <a:ln>
                <a:noFill/>
              </a:ln>
              <a:effectLst/>
            </c:spPr>
            <c:txPr>
              <a:bodyPr lIns="38100" tIns="19050" rIns="38100" bIns="19050" anchorCtr="0">
                <a:spAutoFit/>
              </a:bodyPr>
              <a:lstStyle/>
              <a:p>
                <a:pPr algn="ctr">
                  <a:defRPr lang="en-US"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Sheet1!$D$2</c:f>
              <c:numCache>
                <c:formatCode>0%</c:formatCode>
                <c:ptCount val="1"/>
              </c:numCache>
            </c:numRef>
          </c:val>
          <c:extLst>
            <c:ext xmlns:c16="http://schemas.microsoft.com/office/drawing/2014/chart" uri="{C3380CC4-5D6E-409C-BE32-E72D297353CC}">
              <c16:uniqueId val="{00000002-95ED-438E-A38D-9215B963E9E7}"/>
            </c:ext>
          </c:extLst>
        </c:ser>
        <c:ser>
          <c:idx val="3"/>
          <c:order val="3"/>
          <c:tx>
            <c:strRef>
              <c:f>Sheet1!$E$1</c:f>
              <c:strCache>
                <c:ptCount val="1"/>
                <c:pt idx="0">
                  <c:v>Last Round</c:v>
                </c:pt>
              </c:strCache>
            </c:strRef>
          </c:tx>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Sheet1!$E$2</c:f>
              <c:numCache>
                <c:formatCode>0%</c:formatCode>
                <c:ptCount val="1"/>
                <c:pt idx="0">
                  <c:v>0.5</c:v>
                </c:pt>
              </c:numCache>
            </c:numRef>
          </c:val>
          <c:extLst>
            <c:ext xmlns:c16="http://schemas.microsoft.com/office/drawing/2014/chart" uri="{C3380CC4-5D6E-409C-BE32-E72D297353CC}">
              <c16:uniqueId val="{00000000-E76E-4261-915D-126EBE7E702B}"/>
            </c:ext>
          </c:extLst>
        </c:ser>
        <c:dLbls>
          <c:showLegendKey val="0"/>
          <c:showVal val="0"/>
          <c:showCatName val="0"/>
          <c:showSerName val="0"/>
          <c:showPercent val="0"/>
          <c:showBubbleSize val="0"/>
        </c:dLbls>
        <c:gapWidth val="219"/>
        <c:overlap val="-27"/>
        <c:axId val="596189848"/>
        <c:axId val="596192984"/>
      </c:barChart>
      <c:catAx>
        <c:axId val="5961898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IN" sz="1000" b="0" i="0" u="none" strike="noStrike" kern="1200" baseline="0">
                <a:solidFill>
                  <a:schemeClr val="tx1"/>
                </a:solidFill>
                <a:latin typeface="+mn-lt"/>
                <a:ea typeface="+mn-ea"/>
                <a:cs typeface="+mn-cs"/>
              </a:defRPr>
            </a:pPr>
            <a:endParaRPr lang="en-US"/>
          </a:p>
        </c:txPr>
        <c:crossAx val="596192984"/>
        <c:crosses val="autoZero"/>
        <c:auto val="1"/>
        <c:lblAlgn val="ctr"/>
        <c:lblOffset val="100"/>
        <c:noMultiLvlLbl val="0"/>
      </c:catAx>
      <c:valAx>
        <c:axId val="596192984"/>
        <c:scaling>
          <c:orientation val="minMax"/>
        </c:scaling>
        <c:delete val="1"/>
        <c:axPos val="l"/>
        <c:numFmt formatCode="0%" sourceLinked="1"/>
        <c:majorTickMark val="out"/>
        <c:minorTickMark val="none"/>
        <c:tickLblPos val="nextTo"/>
        <c:crossAx val="596189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802380479123614E-2"/>
          <c:y val="0"/>
          <c:w val="0.96639511336357287"/>
          <c:h val="0.88017164102094358"/>
        </c:manualLayout>
      </c:layout>
      <c:barChart>
        <c:barDir val="col"/>
        <c:grouping val="clustered"/>
        <c:varyColors val="0"/>
        <c:ser>
          <c:idx val="0"/>
          <c:order val="0"/>
          <c:tx>
            <c:strRef>
              <c:f>Sheet1!$B$1</c:f>
              <c:strCache>
                <c:ptCount val="1"/>
                <c:pt idx="0">
                  <c:v>R1</c:v>
                </c:pt>
              </c:strCache>
            </c:strRef>
          </c:tx>
          <c:spPr>
            <a:solidFill>
              <a:schemeClr val="accent6">
                <a:lumMod val="75000"/>
              </a:schemeClr>
            </a:solidFill>
            <a:ln>
              <a:noFill/>
            </a:ln>
            <a:effectLst>
              <a:outerShdw blurRad="50800" dist="38100" dir="2700000" algn="tl" rotWithShape="0">
                <a:prstClr val="black">
                  <a:alpha val="40000"/>
                </a:prstClr>
              </a:outerShdw>
            </a:effectLst>
          </c:spPr>
          <c:invertIfNegative val="0"/>
          <c:dLbls>
            <c:spPr>
              <a:noFill/>
              <a:ln>
                <a:noFill/>
              </a:ln>
              <a:effectLst/>
            </c:spPr>
            <c:txPr>
              <a:bodyPr/>
              <a:lstStyle/>
              <a:p>
                <a:pPr>
                  <a:defRPr lang="en-IN"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0.19</c:v>
                </c:pt>
              </c:numCache>
            </c:numRef>
          </c:val>
          <c:extLst>
            <c:ext xmlns:c16="http://schemas.microsoft.com/office/drawing/2014/chart" uri="{C3380CC4-5D6E-409C-BE32-E72D297353CC}">
              <c16:uniqueId val="{00000000-22E7-4D55-AF6E-1D8549300C16}"/>
            </c:ext>
          </c:extLst>
        </c:ser>
        <c:ser>
          <c:idx val="3"/>
          <c:order val="1"/>
          <c:tx>
            <c:strRef>
              <c:f>Sheet1!$E$1</c:f>
              <c:strCache>
                <c:ptCount val="1"/>
                <c:pt idx="0">
                  <c:v>R4</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Sheet1!$E$2</c:f>
              <c:numCache>
                <c:formatCode>0%</c:formatCode>
                <c:ptCount val="1"/>
                <c:pt idx="0">
                  <c:v>0.3</c:v>
                </c:pt>
              </c:numCache>
            </c:numRef>
          </c:val>
          <c:extLst>
            <c:ext xmlns:c16="http://schemas.microsoft.com/office/drawing/2014/chart" uri="{C3380CC4-5D6E-409C-BE32-E72D297353CC}">
              <c16:uniqueId val="{00000000-0AB6-4094-845A-8054F4BB08DF}"/>
            </c:ext>
          </c:extLst>
        </c:ser>
        <c:dLbls>
          <c:showLegendKey val="0"/>
          <c:showVal val="0"/>
          <c:showCatName val="0"/>
          <c:showSerName val="0"/>
          <c:showPercent val="0"/>
          <c:showBubbleSize val="0"/>
        </c:dLbls>
        <c:gapWidth val="219"/>
        <c:overlap val="-27"/>
        <c:axId val="596185144"/>
        <c:axId val="596191416"/>
      </c:barChart>
      <c:catAx>
        <c:axId val="5961851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IN" sz="1000" b="0" i="0" u="none" strike="noStrike" kern="1200" baseline="0">
                <a:solidFill>
                  <a:schemeClr val="tx1"/>
                </a:solidFill>
                <a:latin typeface="+mn-lt"/>
                <a:ea typeface="+mn-ea"/>
                <a:cs typeface="+mn-cs"/>
              </a:defRPr>
            </a:pPr>
            <a:endParaRPr lang="en-US"/>
          </a:p>
        </c:txPr>
        <c:crossAx val="596191416"/>
        <c:crosses val="autoZero"/>
        <c:auto val="1"/>
        <c:lblAlgn val="ctr"/>
        <c:lblOffset val="100"/>
        <c:noMultiLvlLbl val="0"/>
      </c:catAx>
      <c:valAx>
        <c:axId val="596191416"/>
        <c:scaling>
          <c:orientation val="minMax"/>
          <c:max val="0.8"/>
        </c:scaling>
        <c:delete val="1"/>
        <c:axPos val="l"/>
        <c:numFmt formatCode="0%" sourceLinked="1"/>
        <c:majorTickMark val="out"/>
        <c:minorTickMark val="none"/>
        <c:tickLblPos val="nextTo"/>
        <c:crossAx val="596185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802443318214358E-2"/>
          <c:y val="0"/>
          <c:w val="0.96639511336357287"/>
          <c:h val="0.77096999212157491"/>
        </c:manualLayout>
      </c:layout>
      <c:barChart>
        <c:barDir val="col"/>
        <c:grouping val="clustered"/>
        <c:varyColors val="0"/>
        <c:ser>
          <c:idx val="0"/>
          <c:order val="0"/>
          <c:tx>
            <c:strRef>
              <c:f>Sheet1!$B$1</c:f>
              <c:strCache>
                <c:ptCount val="1"/>
                <c:pt idx="0">
                  <c:v>R1</c:v>
                </c:pt>
              </c:strCache>
            </c:strRef>
          </c:tx>
          <c:spPr>
            <a:solidFill>
              <a:schemeClr val="accent6">
                <a:lumMod val="75000"/>
              </a:schemeClr>
            </a:solidFill>
            <a:ln>
              <a:noFill/>
            </a:ln>
            <a:effectLst>
              <a:outerShdw blurRad="50800" dist="38100" dir="2700000" algn="tl" rotWithShape="0">
                <a:prstClr val="black">
                  <a:alpha val="40000"/>
                </a:prstClr>
              </a:outerShdw>
            </a:effectLst>
          </c:spPr>
          <c:invertIfNegative val="0"/>
          <c:dLbls>
            <c:spPr>
              <a:noFill/>
              <a:ln>
                <a:noFill/>
              </a:ln>
              <a:effectLst/>
            </c:spPr>
            <c:txPr>
              <a:bodyPr/>
              <a:lstStyle/>
              <a:p>
                <a:pPr>
                  <a:defRPr lang="en-IN"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0.1454</c:v>
                </c:pt>
              </c:numCache>
            </c:numRef>
          </c:val>
          <c:extLst>
            <c:ext xmlns:c16="http://schemas.microsoft.com/office/drawing/2014/chart" uri="{C3380CC4-5D6E-409C-BE32-E72D297353CC}">
              <c16:uniqueId val="{00000000-2D64-45EB-AB52-08213AE1139E}"/>
            </c:ext>
          </c:extLst>
        </c:ser>
        <c:ser>
          <c:idx val="3"/>
          <c:order val="1"/>
          <c:tx>
            <c:strRef>
              <c:f>Sheet1!$E$1</c:f>
              <c:strCache>
                <c:ptCount val="1"/>
                <c:pt idx="0">
                  <c:v>R4</c:v>
                </c:pt>
              </c:strCache>
            </c:strRef>
          </c:tx>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Sheet1!$E$2</c:f>
              <c:numCache>
                <c:formatCode>0%</c:formatCode>
                <c:ptCount val="1"/>
                <c:pt idx="0">
                  <c:v>0.26229999999999998</c:v>
                </c:pt>
              </c:numCache>
            </c:numRef>
          </c:val>
          <c:extLst>
            <c:ext xmlns:c16="http://schemas.microsoft.com/office/drawing/2014/chart" uri="{C3380CC4-5D6E-409C-BE32-E72D297353CC}">
              <c16:uniqueId val="{00000000-9AF7-4600-923B-5958E5481A6F}"/>
            </c:ext>
          </c:extLst>
        </c:ser>
        <c:dLbls>
          <c:showLegendKey val="0"/>
          <c:showVal val="0"/>
          <c:showCatName val="0"/>
          <c:showSerName val="0"/>
          <c:showPercent val="0"/>
          <c:showBubbleSize val="0"/>
        </c:dLbls>
        <c:gapWidth val="219"/>
        <c:overlap val="-27"/>
        <c:axId val="596188672"/>
        <c:axId val="596191808"/>
      </c:barChart>
      <c:catAx>
        <c:axId val="5961886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IN" sz="1000" b="0" i="0" u="none" strike="noStrike" kern="1200" baseline="0">
                <a:solidFill>
                  <a:schemeClr val="tx1"/>
                </a:solidFill>
                <a:latin typeface="+mn-lt"/>
                <a:ea typeface="+mn-ea"/>
                <a:cs typeface="+mn-cs"/>
              </a:defRPr>
            </a:pPr>
            <a:endParaRPr lang="en-US"/>
          </a:p>
        </c:txPr>
        <c:crossAx val="596191808"/>
        <c:crosses val="autoZero"/>
        <c:auto val="1"/>
        <c:lblAlgn val="ctr"/>
        <c:lblOffset val="100"/>
        <c:noMultiLvlLbl val="0"/>
      </c:catAx>
      <c:valAx>
        <c:axId val="596191808"/>
        <c:scaling>
          <c:orientation val="minMax"/>
          <c:max val="0.8"/>
        </c:scaling>
        <c:delete val="1"/>
        <c:axPos val="l"/>
        <c:numFmt formatCode="0%" sourceLinked="1"/>
        <c:majorTickMark val="out"/>
        <c:minorTickMark val="none"/>
        <c:tickLblPos val="nextTo"/>
        <c:crossAx val="596188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6639511336357287"/>
          <c:h val="0.78712329503657363"/>
        </c:manualLayout>
      </c:layout>
      <c:barChart>
        <c:barDir val="col"/>
        <c:grouping val="clustered"/>
        <c:varyColors val="0"/>
        <c:ser>
          <c:idx val="0"/>
          <c:order val="0"/>
          <c:tx>
            <c:strRef>
              <c:f>Sheet1!$B$1</c:f>
              <c:strCache>
                <c:ptCount val="1"/>
                <c:pt idx="0">
                  <c:v>R1</c:v>
                </c:pt>
              </c:strCache>
            </c:strRef>
          </c:tx>
          <c:spPr>
            <a:solidFill>
              <a:schemeClr val="accent6">
                <a:lumMod val="75000"/>
              </a:schemeClr>
            </a:solidFill>
            <a:ln>
              <a:noFill/>
            </a:ln>
            <a:effectLst>
              <a:outerShdw blurRad="50800" dist="38100" dir="2700000" algn="tl" rotWithShape="0">
                <a:prstClr val="black">
                  <a:alpha val="40000"/>
                </a:prstClr>
              </a:outerShdw>
            </a:effectLst>
          </c:spPr>
          <c:invertIfNegative val="0"/>
          <c:dLbls>
            <c:spPr>
              <a:noFill/>
              <a:ln>
                <a:noFill/>
              </a:ln>
              <a:effectLst/>
            </c:spPr>
            <c:txPr>
              <a:bodyPr/>
              <a:lstStyle/>
              <a:p>
                <a:pPr>
                  <a:defRPr lang="en-IN" sz="11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0.14899999999999999</c:v>
                </c:pt>
              </c:numCache>
            </c:numRef>
          </c:val>
          <c:extLst>
            <c:ext xmlns:c16="http://schemas.microsoft.com/office/drawing/2014/chart" uri="{C3380CC4-5D6E-409C-BE32-E72D297353CC}">
              <c16:uniqueId val="{00000000-B631-4D6D-A47C-52639A3049CC}"/>
            </c:ext>
          </c:extLst>
        </c:ser>
        <c:ser>
          <c:idx val="3"/>
          <c:order val="1"/>
          <c:tx>
            <c:strRef>
              <c:f>Sheet1!$E$1</c:f>
              <c:strCache>
                <c:ptCount val="1"/>
                <c:pt idx="0">
                  <c:v>R4</c:v>
                </c:pt>
              </c:strCache>
            </c:strRef>
          </c:tx>
          <c:invertIfNegative val="0"/>
          <c:dLbls>
            <c:spPr>
              <a:noFill/>
              <a:ln>
                <a:noFill/>
              </a:ln>
              <a:effectLst/>
            </c:spPr>
            <c:txPr>
              <a:bodyPr wrap="square" lIns="38100" tIns="19050" rIns="38100" bIns="19050" anchor="ctr">
                <a:spAutoFit/>
              </a:bodyPr>
              <a:lstStyle/>
              <a:p>
                <a:pPr>
                  <a:defRPr sz="105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c:f>
              <c:numCache>
                <c:formatCode>General</c:formatCode>
                <c:ptCount val="1"/>
              </c:numCache>
            </c:numRef>
          </c:cat>
          <c:val>
            <c:numRef>
              <c:f>Sheet1!$E$2</c:f>
              <c:numCache>
                <c:formatCode>0%</c:formatCode>
                <c:ptCount val="1"/>
                <c:pt idx="0">
                  <c:v>0.33</c:v>
                </c:pt>
              </c:numCache>
            </c:numRef>
          </c:val>
          <c:extLst>
            <c:ext xmlns:c16="http://schemas.microsoft.com/office/drawing/2014/chart" uri="{C3380CC4-5D6E-409C-BE32-E72D297353CC}">
              <c16:uniqueId val="{00000000-4418-4DDF-A276-9A89D695C423}"/>
            </c:ext>
          </c:extLst>
        </c:ser>
        <c:dLbls>
          <c:showLegendKey val="0"/>
          <c:showVal val="0"/>
          <c:showCatName val="0"/>
          <c:showSerName val="0"/>
          <c:showPercent val="0"/>
          <c:showBubbleSize val="0"/>
        </c:dLbls>
        <c:gapWidth val="219"/>
        <c:overlap val="-27"/>
        <c:axId val="596182400"/>
        <c:axId val="596184752"/>
      </c:barChart>
      <c:catAx>
        <c:axId val="596182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IN" sz="1000" b="0" i="0" u="none" strike="noStrike" kern="1200" baseline="0">
                <a:solidFill>
                  <a:schemeClr val="tx1"/>
                </a:solidFill>
                <a:latin typeface="+mn-lt"/>
                <a:ea typeface="+mn-ea"/>
                <a:cs typeface="+mn-cs"/>
              </a:defRPr>
            </a:pPr>
            <a:endParaRPr lang="en-US"/>
          </a:p>
        </c:txPr>
        <c:crossAx val="596184752"/>
        <c:crosses val="autoZero"/>
        <c:auto val="1"/>
        <c:lblAlgn val="ctr"/>
        <c:lblOffset val="100"/>
        <c:noMultiLvlLbl val="0"/>
      </c:catAx>
      <c:valAx>
        <c:axId val="596184752"/>
        <c:scaling>
          <c:orientation val="minMax"/>
          <c:max val="0.8"/>
        </c:scaling>
        <c:delete val="1"/>
        <c:axPos val="l"/>
        <c:numFmt formatCode="0%" sourceLinked="1"/>
        <c:majorTickMark val="out"/>
        <c:minorTickMark val="none"/>
        <c:tickLblPos val="nextTo"/>
        <c:crossAx val="596182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030380549481992E-2"/>
          <c:y val="6.3226459345431904E-2"/>
          <c:w val="0.95305719674386213"/>
          <c:h val="0.64731597429008003"/>
        </c:manualLayout>
      </c:layout>
      <c:barChart>
        <c:barDir val="col"/>
        <c:grouping val="clustered"/>
        <c:varyColors val="0"/>
        <c:ser>
          <c:idx val="0"/>
          <c:order val="0"/>
          <c:tx>
            <c:strRef>
              <c:f>Sheet1!$B$1</c:f>
              <c:strCache>
                <c:ptCount val="1"/>
                <c:pt idx="0">
                  <c:v>R1</c:v>
                </c:pt>
              </c:strCache>
            </c:strRef>
          </c:tx>
          <c:spPr>
            <a:solidFill>
              <a:schemeClr val="accent6">
                <a:lumMod val="75000"/>
              </a:schemeClr>
            </a:solidFill>
            <a:ln>
              <a:noFill/>
            </a:ln>
            <a:effectLst>
              <a:outerShdw blurRad="50800" dist="38100" dir="2700000" algn="tl" rotWithShape="0">
                <a:prstClr val="black">
                  <a:alpha val="40000"/>
                </a:prstClr>
              </a:outerShdw>
            </a:effectLst>
          </c:spPr>
          <c:invertIfNegative val="0"/>
          <c:dLbls>
            <c:spPr>
              <a:noFill/>
              <a:ln>
                <a:noFill/>
              </a:ln>
              <a:effectLst/>
            </c:spPr>
            <c:txPr>
              <a:bodyPr/>
              <a:lstStyle/>
              <a:p>
                <a:pPr>
                  <a:defRPr lang="en-IN"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At facility</c:v>
                </c:pt>
                <c:pt idx="1">
                  <c:v>At home</c:v>
                </c:pt>
              </c:strCache>
            </c:strRef>
          </c:cat>
          <c:val>
            <c:numRef>
              <c:f>Sheet1!$B$2:$B$3</c:f>
              <c:numCache>
                <c:formatCode>0%</c:formatCode>
                <c:ptCount val="2"/>
                <c:pt idx="0">
                  <c:v>0.15</c:v>
                </c:pt>
                <c:pt idx="1">
                  <c:v>0.1</c:v>
                </c:pt>
              </c:numCache>
            </c:numRef>
          </c:val>
          <c:extLst>
            <c:ext xmlns:c16="http://schemas.microsoft.com/office/drawing/2014/chart" uri="{C3380CC4-5D6E-409C-BE32-E72D297353CC}">
              <c16:uniqueId val="{00000000-DCC9-4858-8F07-D19DB7F9405C}"/>
            </c:ext>
          </c:extLst>
        </c:ser>
        <c:ser>
          <c:idx val="3"/>
          <c:order val="1"/>
          <c:tx>
            <c:strRef>
              <c:f>Sheet1!$E$1</c:f>
              <c:strCache>
                <c:ptCount val="1"/>
                <c:pt idx="0">
                  <c:v>R4</c:v>
                </c:pt>
              </c:strCache>
            </c:strRef>
          </c:tx>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At facility</c:v>
                </c:pt>
                <c:pt idx="1">
                  <c:v>At home</c:v>
                </c:pt>
              </c:strCache>
            </c:strRef>
          </c:cat>
          <c:val>
            <c:numRef>
              <c:f>Sheet1!$E$2:$E$3</c:f>
              <c:numCache>
                <c:formatCode>0%</c:formatCode>
                <c:ptCount val="2"/>
                <c:pt idx="0">
                  <c:v>0.31</c:v>
                </c:pt>
                <c:pt idx="1">
                  <c:v>0.28999999999999998</c:v>
                </c:pt>
              </c:numCache>
            </c:numRef>
          </c:val>
          <c:extLst>
            <c:ext xmlns:c16="http://schemas.microsoft.com/office/drawing/2014/chart" uri="{C3380CC4-5D6E-409C-BE32-E72D297353CC}">
              <c16:uniqueId val="{00000000-61C9-48C7-BB48-E233978D3E85}"/>
            </c:ext>
          </c:extLst>
        </c:ser>
        <c:dLbls>
          <c:showLegendKey val="0"/>
          <c:showVal val="0"/>
          <c:showCatName val="0"/>
          <c:showSerName val="0"/>
          <c:showPercent val="0"/>
          <c:showBubbleSize val="0"/>
        </c:dLbls>
        <c:gapWidth val="219"/>
        <c:overlap val="-27"/>
        <c:axId val="596196512"/>
        <c:axId val="596193768"/>
      </c:barChart>
      <c:catAx>
        <c:axId val="59619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IN" sz="1050" b="1" i="0" u="none" strike="noStrike" kern="1200" baseline="0">
                <a:solidFill>
                  <a:schemeClr val="tx1"/>
                </a:solidFill>
                <a:latin typeface="+mn-lt"/>
                <a:ea typeface="+mn-ea"/>
                <a:cs typeface="+mn-cs"/>
              </a:defRPr>
            </a:pPr>
            <a:endParaRPr lang="en-US"/>
          </a:p>
        </c:txPr>
        <c:crossAx val="596193768"/>
        <c:crosses val="autoZero"/>
        <c:auto val="1"/>
        <c:lblAlgn val="ctr"/>
        <c:lblOffset val="100"/>
        <c:noMultiLvlLbl val="0"/>
      </c:catAx>
      <c:valAx>
        <c:axId val="596193768"/>
        <c:scaling>
          <c:orientation val="minMax"/>
        </c:scaling>
        <c:delete val="1"/>
        <c:axPos val="l"/>
        <c:numFmt formatCode="0%" sourceLinked="1"/>
        <c:majorTickMark val="none"/>
        <c:minorTickMark val="none"/>
        <c:tickLblPos val="nextTo"/>
        <c:crossAx val="596196512"/>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762645599130564E-2"/>
          <c:y val="6.7467939447671918E-2"/>
          <c:w val="0.92479741437982499"/>
          <c:h val="0.75055633012186729"/>
        </c:manualLayout>
      </c:layout>
      <c:barChart>
        <c:barDir val="col"/>
        <c:grouping val="clustered"/>
        <c:varyColors val="0"/>
        <c:ser>
          <c:idx val="0"/>
          <c:order val="0"/>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Sheet8!$L$7:$M$7</c:f>
              <c:strCache>
                <c:ptCount val="2"/>
                <c:pt idx="0">
                  <c:v>Baseline </c:v>
                </c:pt>
                <c:pt idx="1">
                  <c:v>Last Round </c:v>
                </c:pt>
              </c:strCache>
            </c:strRef>
          </c:cat>
          <c:val>
            <c:numRef>
              <c:f>Sheet8!$L$8:$M$8</c:f>
              <c:numCache>
                <c:formatCode>0%</c:formatCode>
                <c:ptCount val="2"/>
                <c:pt idx="0">
                  <c:v>0.39</c:v>
                </c:pt>
                <c:pt idx="1">
                  <c:v>0.41</c:v>
                </c:pt>
              </c:numCache>
            </c:numRef>
          </c:val>
          <c:extLst>
            <c:ext xmlns:c16="http://schemas.microsoft.com/office/drawing/2014/chart" uri="{C3380CC4-5D6E-409C-BE32-E72D297353CC}">
              <c16:uniqueId val="{00000000-BEF0-40C3-A52F-DF45CFB53940}"/>
            </c:ext>
          </c:extLst>
        </c:ser>
        <c:dLbls>
          <c:dLblPos val="outEnd"/>
          <c:showLegendKey val="0"/>
          <c:showVal val="1"/>
          <c:showCatName val="0"/>
          <c:showSerName val="0"/>
          <c:showPercent val="0"/>
          <c:showBubbleSize val="0"/>
        </c:dLbls>
        <c:gapWidth val="80"/>
        <c:overlap val="25"/>
        <c:axId val="529724848"/>
        <c:axId val="529728128"/>
      </c:barChart>
      <c:catAx>
        <c:axId val="52972484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n-US"/>
          </a:p>
        </c:txPr>
        <c:crossAx val="529728128"/>
        <c:crosses val="autoZero"/>
        <c:auto val="1"/>
        <c:lblAlgn val="ctr"/>
        <c:lblOffset val="100"/>
        <c:noMultiLvlLbl val="0"/>
      </c:catAx>
      <c:valAx>
        <c:axId val="529728128"/>
        <c:scaling>
          <c:orientation val="minMax"/>
          <c:min val="0"/>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n-US"/>
          </a:p>
        </c:txPr>
        <c:crossAx val="529724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0.26519</cdr:x>
      <cdr:y>0.38059</cdr:y>
    </cdr:from>
    <cdr:to>
      <cdr:x>0.84136</cdr:x>
      <cdr:y>0.42114</cdr:y>
    </cdr:to>
    <cdr:sp macro="" textlink="">
      <cdr:nvSpPr>
        <cdr:cNvPr id="2" name="Arrow: Left 1">
          <a:extLst xmlns:a="http://schemas.openxmlformats.org/drawingml/2006/main">
            <a:ext uri="{FF2B5EF4-FFF2-40B4-BE49-F238E27FC236}">
              <a16:creationId xmlns:a16="http://schemas.microsoft.com/office/drawing/2014/main" id="{6EFA892C-7902-4A72-A8A8-396DE22073AD}"/>
            </a:ext>
          </a:extLst>
        </cdr:cNvPr>
        <cdr:cNvSpPr/>
      </cdr:nvSpPr>
      <cdr:spPr>
        <a:xfrm xmlns:a="http://schemas.openxmlformats.org/drawingml/2006/main" rot="12340398">
          <a:off x="3033596" y="2063950"/>
          <a:ext cx="6590952" cy="219923"/>
        </a:xfrm>
        <a:prstGeom xmlns:a="http://schemas.openxmlformats.org/drawingml/2006/main" prst="leftArrow">
          <a:avLst/>
        </a:prstGeom>
        <a:ln xmlns:a="http://schemas.openxmlformats.org/drawingml/2006/main"/>
      </cdr:spPr>
      <cdr:style>
        <a:lnRef xmlns:a="http://schemas.openxmlformats.org/drawingml/2006/main" idx="1">
          <a:schemeClr val="accent3"/>
        </a:lnRef>
        <a:fillRef xmlns:a="http://schemas.openxmlformats.org/drawingml/2006/main" idx="3">
          <a:schemeClr val="accent3"/>
        </a:fillRef>
        <a:effectRef xmlns:a="http://schemas.openxmlformats.org/drawingml/2006/main" idx="2">
          <a:schemeClr val="accent3"/>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fontAlgn="base">
            <a:lnSpc>
              <a:spcPct val="130000"/>
            </a:lnSpc>
            <a:spcBef>
              <a:spcPct val="0"/>
            </a:spcBef>
            <a:spcAft>
              <a:spcPct val="0"/>
            </a:spcAft>
          </a:pPr>
          <a:endParaRPr lang="en-US" sz="1200" dirty="0">
            <a:solidFill>
              <a:prstClr val="white"/>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0.32988</cdr:x>
      <cdr:y>0</cdr:y>
    </cdr:from>
    <cdr:to>
      <cdr:x>1</cdr:x>
      <cdr:y>0.05002</cdr:y>
    </cdr:to>
    <cdr:sp macro="" textlink="">
      <cdr:nvSpPr>
        <cdr:cNvPr id="3" name="TextBox 2">
          <a:extLst xmlns:a="http://schemas.openxmlformats.org/drawingml/2006/main">
            <a:ext uri="{FF2B5EF4-FFF2-40B4-BE49-F238E27FC236}">
              <a16:creationId xmlns:a16="http://schemas.microsoft.com/office/drawing/2014/main" id="{652F0EC6-FCA5-41D4-BB01-A8F2ED3BEE46}"/>
            </a:ext>
          </a:extLst>
        </cdr:cNvPr>
        <cdr:cNvSpPr txBox="1"/>
      </cdr:nvSpPr>
      <cdr:spPr>
        <a:xfrm xmlns:a="http://schemas.openxmlformats.org/drawingml/2006/main">
          <a:off x="3716309" y="0"/>
          <a:ext cx="7549329" cy="289430"/>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pPr algn="ctr" fontAlgn="base">
            <a:lnSpc>
              <a:spcPct val="110000"/>
            </a:lnSpc>
            <a:spcBef>
              <a:spcPts val="600"/>
            </a:spcBef>
            <a:spcAft>
              <a:spcPct val="0"/>
            </a:spcAft>
            <a:buClr>
              <a:srgbClr val="4BACC6">
                <a:lumMod val="75000"/>
              </a:srgbClr>
            </a:buClr>
          </a:pPr>
          <a:r>
            <a:rPr lang="en-US" b="1" dirty="0">
              <a:solidFill>
                <a:srgbClr val="FF0000"/>
              </a:solidFill>
              <a:latin typeface="Calibri" panose="020F0502020204030204" pitchFamily="34" charset="0"/>
              <a:cs typeface="Times New Roman" pitchFamily="18" charset="0"/>
            </a:rPr>
            <a:t>Improvement in recording of exact birthweight not the rounded whole number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991752C7-4404-469A-9DE4-DF5B266AF44F}" type="datetimeFigureOut">
              <a:rPr lang="en-IN" smtClean="0"/>
              <a:pPr/>
              <a:t>30-10-2018</a:t>
            </a:fld>
            <a:endParaRPr lang="en-IN"/>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8A1BEE1-904D-4AE6-9026-059B4B9DA4D8}" type="slidenum">
              <a:rPr lang="en-IN" smtClean="0"/>
              <a:pPr/>
              <a:t>‹#›</a:t>
            </a:fld>
            <a:endParaRPr lang="en-IN"/>
          </a:p>
        </p:txBody>
      </p:sp>
    </p:spTree>
    <p:extLst>
      <p:ext uri="{BB962C8B-B14F-4D97-AF65-F5344CB8AC3E}">
        <p14:creationId xmlns:p14="http://schemas.microsoft.com/office/powerpoint/2010/main" val="396307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innovation is the adaptation of Home Based Newborn Care (HBNC) guideline and ASHA Module 7 for those born preterm-LBW. These guidelines define babies at high risk as fulfilling at least one of three criteria i.e. birth-weight &lt; 2000 gm, gestational age at birth &lt; 37 completed weeks and not feeding well from the day of birth. For ease of communication and clear differentiation from babies who later develop sepsis, the name used for babies fulfilling these criteria in Bihar is ‘weak newborn babies’. Those who are suspected to have sepsis are referred to as ‘sick newborn babies’.</a:t>
            </a:r>
            <a:endParaRPr lang="en-IN" sz="1100" dirty="0"/>
          </a:p>
          <a:p>
            <a:r>
              <a:rPr lang="en-US" dirty="0"/>
              <a:t>Taking advantage of the relatively high institutional delivery rates in Bihar, this intervention began in 694 public health facilities, other than teaching hospitals, state-wide from September 2016 after a brief pilot in 552 facilities in June 2015. </a:t>
            </a:r>
            <a:endParaRPr lang="en-IN" sz="1100" dirty="0"/>
          </a:p>
          <a:p>
            <a:endParaRPr lang="en-IN" dirty="0"/>
          </a:p>
          <a:p>
            <a:endParaRPr lang="en-IN" dirty="0"/>
          </a:p>
        </p:txBody>
      </p:sp>
      <p:sp>
        <p:nvSpPr>
          <p:cNvPr id="4" name="Slide Number Placeholder 3"/>
          <p:cNvSpPr>
            <a:spLocks noGrp="1"/>
          </p:cNvSpPr>
          <p:nvPr>
            <p:ph type="sldNum" sz="quarter" idx="10"/>
          </p:nvPr>
        </p:nvSpPr>
        <p:spPr/>
        <p:txBody>
          <a:bodyPr/>
          <a:lstStyle/>
          <a:p>
            <a:fld id="{B504CB66-7133-4F99-9613-CD59F3A07607}" type="slidenum">
              <a:rPr lang="en-IN" smtClean="0">
                <a:solidFill>
                  <a:prstClr val="black"/>
                </a:solidFill>
              </a:rPr>
              <a:pPr/>
              <a:t>1</a:t>
            </a:fld>
            <a:endParaRPr lang="en-IN">
              <a:solidFill>
                <a:prstClr val="black"/>
              </a:solidFill>
            </a:endParaRPr>
          </a:p>
        </p:txBody>
      </p:sp>
    </p:spTree>
    <p:extLst>
      <p:ext uri="{BB962C8B-B14F-4D97-AF65-F5344CB8AC3E}">
        <p14:creationId xmlns:p14="http://schemas.microsoft.com/office/powerpoint/2010/main" val="242215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Georgia" panose="02040502050405020303" pitchFamily="18" charset="0"/>
              </a:rPr>
              <a:t>Complications of Preterm birth &amp; Low Birth weight are underlying causes of most of the neonatal deaths</a:t>
            </a:r>
            <a:r>
              <a:rPr lang="en-US" sz="1200" b="1" baseline="30000" dirty="0">
                <a:solidFill>
                  <a:schemeClr val="tx1"/>
                </a:solidFill>
                <a:latin typeface="Georgia" panose="02040502050405020303" pitchFamily="18" charset="0"/>
              </a:rPr>
              <a:t>1</a:t>
            </a:r>
            <a:r>
              <a:rPr lang="en-US" sz="1200" dirty="0">
                <a:solidFill>
                  <a:schemeClr val="tx1"/>
                </a:solidFill>
                <a:latin typeface="Georgia" panose="02040502050405020303" pitchFamily="18" charset="0"/>
              </a:rPr>
              <a:t>. </a:t>
            </a:r>
          </a:p>
          <a:p>
            <a:endParaRPr lang="en-IN" dirty="0"/>
          </a:p>
        </p:txBody>
      </p:sp>
      <p:sp>
        <p:nvSpPr>
          <p:cNvPr id="4" name="Slide Number Placeholder 3"/>
          <p:cNvSpPr>
            <a:spLocks noGrp="1"/>
          </p:cNvSpPr>
          <p:nvPr>
            <p:ph type="sldNum" sz="quarter" idx="10"/>
          </p:nvPr>
        </p:nvSpPr>
        <p:spPr/>
        <p:txBody>
          <a:bodyPr/>
          <a:lstStyle/>
          <a:p>
            <a:fld id="{48A1BEE1-904D-4AE6-9026-059B4B9DA4D8}" type="slidenum">
              <a:rPr lang="en-IN" smtClean="0"/>
              <a:pPr/>
              <a:t>3</a:t>
            </a:fld>
            <a:endParaRPr lang="en-IN"/>
          </a:p>
        </p:txBody>
      </p:sp>
    </p:spTree>
    <p:extLst>
      <p:ext uri="{BB962C8B-B14F-4D97-AF65-F5344CB8AC3E}">
        <p14:creationId xmlns:p14="http://schemas.microsoft.com/office/powerpoint/2010/main" val="367637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8A1BEE1-904D-4AE6-9026-059B4B9DA4D8}" type="slidenum">
              <a:rPr lang="en-IN" smtClean="0"/>
              <a:pPr/>
              <a:t>9</a:t>
            </a:fld>
            <a:endParaRPr lang="en-IN"/>
          </a:p>
        </p:txBody>
      </p:sp>
    </p:spTree>
    <p:extLst>
      <p:ext uri="{BB962C8B-B14F-4D97-AF65-F5344CB8AC3E}">
        <p14:creationId xmlns:p14="http://schemas.microsoft.com/office/powerpoint/2010/main" val="95610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8A1BEE1-904D-4AE6-9026-059B4B9DA4D8}" type="slidenum">
              <a:rPr lang="en-IN" smtClean="0"/>
              <a:pPr/>
              <a:t>10</a:t>
            </a:fld>
            <a:endParaRPr lang="en-IN"/>
          </a:p>
        </p:txBody>
      </p:sp>
    </p:spTree>
    <p:extLst>
      <p:ext uri="{BB962C8B-B14F-4D97-AF65-F5344CB8AC3E}">
        <p14:creationId xmlns:p14="http://schemas.microsoft.com/office/powerpoint/2010/main" val="3579179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6826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545534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independent measurement arm of the Bihar TSU evaluated the implementation of the intervention (identification and support to weak babies born in government facilities) through serial large sample surveys in 4 rounds (2015-17). The following changes were noted in key indicators:</a:t>
            </a:r>
          </a:p>
          <a:p>
            <a:endParaRPr lang="en-IN" dirty="0"/>
          </a:p>
        </p:txBody>
      </p:sp>
      <p:sp>
        <p:nvSpPr>
          <p:cNvPr id="4" name="Slide Number Placeholder 3"/>
          <p:cNvSpPr>
            <a:spLocks noGrp="1"/>
          </p:cNvSpPr>
          <p:nvPr>
            <p:ph type="sldNum" sz="quarter" idx="10"/>
          </p:nvPr>
        </p:nvSpPr>
        <p:spPr/>
        <p:txBody>
          <a:bodyPr/>
          <a:lstStyle/>
          <a:p>
            <a:fld id="{48A1BEE1-904D-4AE6-9026-059B4B9DA4D8}" type="slidenum">
              <a:rPr lang="en-IN" smtClean="0">
                <a:solidFill>
                  <a:prstClr val="black"/>
                </a:solidFill>
              </a:rPr>
              <a:pPr/>
              <a:t>21</a:t>
            </a:fld>
            <a:endParaRPr lang="en-IN">
              <a:solidFill>
                <a:prstClr val="black"/>
              </a:solidFill>
            </a:endParaRPr>
          </a:p>
        </p:txBody>
      </p:sp>
    </p:spTree>
    <p:extLst>
      <p:ext uri="{BB962C8B-B14F-4D97-AF65-F5344CB8AC3E}">
        <p14:creationId xmlns:p14="http://schemas.microsoft.com/office/powerpoint/2010/main" val="117476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jpe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jpe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jpe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jpe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11.bin"/><Relationship Id="rId5" Type="http://schemas.openxmlformats.org/officeDocument/2006/relationships/image" Target="../media/image2.emf"/><Relationship Id="rId4" Type="http://schemas.openxmlformats.org/officeDocument/2006/relationships/oleObject" Target="../embeddings/oleObject10.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jpe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2.emf"/><Relationship Id="rId4" Type="http://schemas.openxmlformats.org/officeDocument/2006/relationships/oleObject" Target="../embeddings/oleObject12.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jpe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oleObject" Target="../embeddings/oleObject17.bin"/><Relationship Id="rId5" Type="http://schemas.openxmlformats.org/officeDocument/2006/relationships/image" Target="../media/image2.emf"/><Relationship Id="rId4" Type="http://schemas.openxmlformats.org/officeDocument/2006/relationships/oleObject" Target="../embeddings/oleObject16.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jpeg"/><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oleObject" Target="../embeddings/oleObject19.bin"/><Relationship Id="rId5" Type="http://schemas.openxmlformats.org/officeDocument/2006/relationships/image" Target="../media/image2.emf"/><Relationship Id="rId4" Type="http://schemas.openxmlformats.org/officeDocument/2006/relationships/oleObject" Target="../embeddings/oleObject18.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jpeg"/><Relationship Id="rId2" Type="http://schemas.openxmlformats.org/officeDocument/2006/relationships/tags" Target="../tags/tag13.xml"/><Relationship Id="rId1" Type="http://schemas.openxmlformats.org/officeDocument/2006/relationships/vmlDrawing" Target="../drawings/vmlDrawing13.vml"/><Relationship Id="rId6" Type="http://schemas.openxmlformats.org/officeDocument/2006/relationships/oleObject" Target="../embeddings/oleObject21.bin"/><Relationship Id="rId5" Type="http://schemas.openxmlformats.org/officeDocument/2006/relationships/image" Target="../media/image2.emf"/><Relationship Id="rId4" Type="http://schemas.openxmlformats.org/officeDocument/2006/relationships/oleObject" Target="../embeddings/oleObject20.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xml"/><Relationship Id="rId1" Type="http://schemas.openxmlformats.org/officeDocument/2006/relationships/vmlDrawing" Target="../drawings/vmlDrawing14.v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22.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jpeg"/><Relationship Id="rId2" Type="http://schemas.openxmlformats.org/officeDocument/2006/relationships/tags" Target="../tags/tag15.xml"/><Relationship Id="rId1" Type="http://schemas.openxmlformats.org/officeDocument/2006/relationships/vmlDrawing" Target="../drawings/vmlDrawing15.vml"/><Relationship Id="rId6" Type="http://schemas.openxmlformats.org/officeDocument/2006/relationships/oleObject" Target="../embeddings/oleObject24.bin"/><Relationship Id="rId5" Type="http://schemas.openxmlformats.org/officeDocument/2006/relationships/image" Target="../media/image2.emf"/><Relationship Id="rId4" Type="http://schemas.openxmlformats.org/officeDocument/2006/relationships/oleObject" Target="../embeddings/oleObject23.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jpeg"/><Relationship Id="rId2" Type="http://schemas.openxmlformats.org/officeDocument/2006/relationships/tags" Target="../tags/tag16.xml"/><Relationship Id="rId1" Type="http://schemas.openxmlformats.org/officeDocument/2006/relationships/vmlDrawing" Target="../drawings/vmlDrawing16.vml"/><Relationship Id="rId6" Type="http://schemas.openxmlformats.org/officeDocument/2006/relationships/oleObject" Target="../embeddings/oleObject26.bin"/><Relationship Id="rId5" Type="http://schemas.openxmlformats.org/officeDocument/2006/relationships/image" Target="../media/image2.emf"/><Relationship Id="rId4" Type="http://schemas.openxmlformats.org/officeDocument/2006/relationships/oleObject" Target="../embeddings/oleObject25.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vmlDrawing" Target="../drawings/vmlDrawing18.vml"/><Relationship Id="rId6" Type="http://schemas.openxmlformats.org/officeDocument/2006/relationships/image" Target="../media/image5.jpeg"/><Relationship Id="rId5" Type="http://schemas.openxmlformats.org/officeDocument/2006/relationships/image" Target="../media/image2.emf"/><Relationship Id="rId4" Type="http://schemas.openxmlformats.org/officeDocument/2006/relationships/oleObject" Target="../embeddings/oleObject28.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3.jpeg"/><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oleObject" Target="../embeddings/oleObject30.bin"/><Relationship Id="rId5" Type="http://schemas.openxmlformats.org/officeDocument/2006/relationships/image" Target="../media/image2.emf"/><Relationship Id="rId4" Type="http://schemas.openxmlformats.org/officeDocument/2006/relationships/oleObject" Target="../embeddings/oleObject29.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3.jpeg"/><Relationship Id="rId2" Type="http://schemas.openxmlformats.org/officeDocument/2006/relationships/tags" Target="../tags/tag20.xml"/><Relationship Id="rId1" Type="http://schemas.openxmlformats.org/officeDocument/2006/relationships/vmlDrawing" Target="../drawings/vmlDrawing20.vml"/><Relationship Id="rId6" Type="http://schemas.openxmlformats.org/officeDocument/2006/relationships/oleObject" Target="../embeddings/oleObject32.bin"/><Relationship Id="rId5" Type="http://schemas.openxmlformats.org/officeDocument/2006/relationships/image" Target="../media/image2.emf"/><Relationship Id="rId4" Type="http://schemas.openxmlformats.org/officeDocument/2006/relationships/oleObject" Target="../embeddings/oleObject31.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3.jpeg"/><Relationship Id="rId2" Type="http://schemas.openxmlformats.org/officeDocument/2006/relationships/tags" Target="../tags/tag21.xml"/><Relationship Id="rId1" Type="http://schemas.openxmlformats.org/officeDocument/2006/relationships/vmlDrawing" Target="../drawings/vmlDrawing21.vml"/><Relationship Id="rId6" Type="http://schemas.openxmlformats.org/officeDocument/2006/relationships/oleObject" Target="../embeddings/oleObject34.bin"/><Relationship Id="rId5" Type="http://schemas.openxmlformats.org/officeDocument/2006/relationships/image" Target="../media/image2.emf"/><Relationship Id="rId4" Type="http://schemas.openxmlformats.org/officeDocument/2006/relationships/oleObject" Target="../embeddings/oleObject33.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vmlDrawing" Target="../drawings/vmlDrawing22.v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35.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3.jpeg"/><Relationship Id="rId2" Type="http://schemas.openxmlformats.org/officeDocument/2006/relationships/tags" Target="../tags/tag23.xml"/><Relationship Id="rId1" Type="http://schemas.openxmlformats.org/officeDocument/2006/relationships/vmlDrawing" Target="../drawings/vmlDrawing23.vml"/><Relationship Id="rId6" Type="http://schemas.openxmlformats.org/officeDocument/2006/relationships/oleObject" Target="../embeddings/oleObject37.bin"/><Relationship Id="rId5" Type="http://schemas.openxmlformats.org/officeDocument/2006/relationships/image" Target="../media/image2.emf"/><Relationship Id="rId4" Type="http://schemas.openxmlformats.org/officeDocument/2006/relationships/oleObject" Target="../embeddings/oleObject36.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3.jpeg"/><Relationship Id="rId2" Type="http://schemas.openxmlformats.org/officeDocument/2006/relationships/tags" Target="../tags/tag24.xml"/><Relationship Id="rId1" Type="http://schemas.openxmlformats.org/officeDocument/2006/relationships/vmlDrawing" Target="../drawings/vmlDrawing24.vml"/><Relationship Id="rId6" Type="http://schemas.openxmlformats.org/officeDocument/2006/relationships/oleObject" Target="../embeddings/oleObject39.bin"/><Relationship Id="rId5" Type="http://schemas.openxmlformats.org/officeDocument/2006/relationships/image" Target="../media/image2.emf"/><Relationship Id="rId4" Type="http://schemas.openxmlformats.org/officeDocument/2006/relationships/oleObject" Target="../embeddings/oleObject38.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6.xml"/><Relationship Id="rId1" Type="http://schemas.openxmlformats.org/officeDocument/2006/relationships/vmlDrawing" Target="../drawings/vmlDrawing26.vml"/><Relationship Id="rId6" Type="http://schemas.openxmlformats.org/officeDocument/2006/relationships/image" Target="../media/image5.jpeg"/><Relationship Id="rId5" Type="http://schemas.openxmlformats.org/officeDocument/2006/relationships/image" Target="../media/image2.emf"/><Relationship Id="rId4" Type="http://schemas.openxmlformats.org/officeDocument/2006/relationships/oleObject" Target="../embeddings/oleObject41.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3.jpeg"/><Relationship Id="rId2" Type="http://schemas.openxmlformats.org/officeDocument/2006/relationships/tags" Target="../tags/tag27.xml"/><Relationship Id="rId1" Type="http://schemas.openxmlformats.org/officeDocument/2006/relationships/vmlDrawing" Target="../drawings/vmlDrawing27.vml"/><Relationship Id="rId6" Type="http://schemas.openxmlformats.org/officeDocument/2006/relationships/oleObject" Target="../embeddings/oleObject43.bin"/><Relationship Id="rId5" Type="http://schemas.openxmlformats.org/officeDocument/2006/relationships/image" Target="../media/image2.emf"/><Relationship Id="rId4" Type="http://schemas.openxmlformats.org/officeDocument/2006/relationships/oleObject" Target="../embeddings/oleObject42.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3.jpeg"/><Relationship Id="rId2" Type="http://schemas.openxmlformats.org/officeDocument/2006/relationships/tags" Target="../tags/tag28.xml"/><Relationship Id="rId1" Type="http://schemas.openxmlformats.org/officeDocument/2006/relationships/vmlDrawing" Target="../drawings/vmlDrawing28.vml"/><Relationship Id="rId6" Type="http://schemas.openxmlformats.org/officeDocument/2006/relationships/oleObject" Target="../embeddings/oleObject45.bin"/><Relationship Id="rId5" Type="http://schemas.openxmlformats.org/officeDocument/2006/relationships/image" Target="../media/image2.emf"/><Relationship Id="rId4" Type="http://schemas.openxmlformats.org/officeDocument/2006/relationships/oleObject" Target="../embeddings/oleObject44.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3.jpeg"/><Relationship Id="rId2" Type="http://schemas.openxmlformats.org/officeDocument/2006/relationships/tags" Target="../tags/tag29.xml"/><Relationship Id="rId1" Type="http://schemas.openxmlformats.org/officeDocument/2006/relationships/vmlDrawing" Target="../drawings/vmlDrawing29.vml"/><Relationship Id="rId6" Type="http://schemas.openxmlformats.org/officeDocument/2006/relationships/oleObject" Target="../embeddings/oleObject47.bin"/><Relationship Id="rId5" Type="http://schemas.openxmlformats.org/officeDocument/2006/relationships/image" Target="../media/image2.emf"/><Relationship Id="rId4" Type="http://schemas.openxmlformats.org/officeDocument/2006/relationships/oleObject" Target="../embeddings/oleObject46.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0.xml"/><Relationship Id="rId1" Type="http://schemas.openxmlformats.org/officeDocument/2006/relationships/vmlDrawing" Target="../drawings/vmlDrawing30.v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48.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3.jpeg"/><Relationship Id="rId2" Type="http://schemas.openxmlformats.org/officeDocument/2006/relationships/tags" Target="../tags/tag31.xml"/><Relationship Id="rId1" Type="http://schemas.openxmlformats.org/officeDocument/2006/relationships/vmlDrawing" Target="../drawings/vmlDrawing31.vml"/><Relationship Id="rId6" Type="http://schemas.openxmlformats.org/officeDocument/2006/relationships/oleObject" Target="../embeddings/oleObject50.bin"/><Relationship Id="rId5" Type="http://schemas.openxmlformats.org/officeDocument/2006/relationships/image" Target="../media/image2.emf"/><Relationship Id="rId4" Type="http://schemas.openxmlformats.org/officeDocument/2006/relationships/oleObject" Target="../embeddings/oleObject49.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3.jpeg"/><Relationship Id="rId2" Type="http://schemas.openxmlformats.org/officeDocument/2006/relationships/tags" Target="../tags/tag32.xml"/><Relationship Id="rId1" Type="http://schemas.openxmlformats.org/officeDocument/2006/relationships/vmlDrawing" Target="../drawings/vmlDrawing32.vml"/><Relationship Id="rId6" Type="http://schemas.openxmlformats.org/officeDocument/2006/relationships/oleObject" Target="../embeddings/oleObject52.bin"/><Relationship Id="rId5" Type="http://schemas.openxmlformats.org/officeDocument/2006/relationships/image" Target="../media/image2.emf"/><Relationship Id="rId4" Type="http://schemas.openxmlformats.org/officeDocument/2006/relationships/oleObject" Target="../embeddings/oleObject51.bin"/></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4.xml"/><Relationship Id="rId1" Type="http://schemas.openxmlformats.org/officeDocument/2006/relationships/vmlDrawing" Target="../drawings/vmlDrawing34.vml"/><Relationship Id="rId6" Type="http://schemas.openxmlformats.org/officeDocument/2006/relationships/image" Target="../media/image5.jpeg"/><Relationship Id="rId5" Type="http://schemas.openxmlformats.org/officeDocument/2006/relationships/image" Target="../media/image2.emf"/><Relationship Id="rId4" Type="http://schemas.openxmlformats.org/officeDocument/2006/relationships/oleObject" Target="../embeddings/oleObject54.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3.jpeg"/><Relationship Id="rId2" Type="http://schemas.openxmlformats.org/officeDocument/2006/relationships/tags" Target="../tags/tag35.xml"/><Relationship Id="rId1" Type="http://schemas.openxmlformats.org/officeDocument/2006/relationships/vmlDrawing" Target="../drawings/vmlDrawing35.vml"/><Relationship Id="rId6" Type="http://schemas.openxmlformats.org/officeDocument/2006/relationships/oleObject" Target="../embeddings/oleObject56.bin"/><Relationship Id="rId5" Type="http://schemas.openxmlformats.org/officeDocument/2006/relationships/image" Target="../media/image2.emf"/><Relationship Id="rId4" Type="http://schemas.openxmlformats.org/officeDocument/2006/relationships/oleObject" Target="../embeddings/oleObject55.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3.jpeg"/><Relationship Id="rId2" Type="http://schemas.openxmlformats.org/officeDocument/2006/relationships/tags" Target="../tags/tag36.xml"/><Relationship Id="rId1" Type="http://schemas.openxmlformats.org/officeDocument/2006/relationships/vmlDrawing" Target="../drawings/vmlDrawing36.vml"/><Relationship Id="rId6" Type="http://schemas.openxmlformats.org/officeDocument/2006/relationships/oleObject" Target="../embeddings/oleObject58.bin"/><Relationship Id="rId5" Type="http://schemas.openxmlformats.org/officeDocument/2006/relationships/image" Target="../media/image2.emf"/><Relationship Id="rId4" Type="http://schemas.openxmlformats.org/officeDocument/2006/relationships/oleObject" Target="../embeddings/oleObject57.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3.jpeg"/><Relationship Id="rId2" Type="http://schemas.openxmlformats.org/officeDocument/2006/relationships/tags" Target="../tags/tag37.xml"/><Relationship Id="rId1" Type="http://schemas.openxmlformats.org/officeDocument/2006/relationships/vmlDrawing" Target="../drawings/vmlDrawing37.vml"/><Relationship Id="rId6" Type="http://schemas.openxmlformats.org/officeDocument/2006/relationships/oleObject" Target="../embeddings/oleObject60.bin"/><Relationship Id="rId5" Type="http://schemas.openxmlformats.org/officeDocument/2006/relationships/image" Target="../media/image2.emf"/><Relationship Id="rId4" Type="http://schemas.openxmlformats.org/officeDocument/2006/relationships/oleObject" Target="../embeddings/oleObject59.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8.xml"/><Relationship Id="rId1" Type="http://schemas.openxmlformats.org/officeDocument/2006/relationships/vmlDrawing" Target="../drawings/vmlDrawing38.v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61.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3.jpeg"/><Relationship Id="rId2" Type="http://schemas.openxmlformats.org/officeDocument/2006/relationships/tags" Target="../tags/tag39.xml"/><Relationship Id="rId1" Type="http://schemas.openxmlformats.org/officeDocument/2006/relationships/vmlDrawing" Target="../drawings/vmlDrawing39.vml"/><Relationship Id="rId6" Type="http://schemas.openxmlformats.org/officeDocument/2006/relationships/oleObject" Target="../embeddings/oleObject63.bin"/><Relationship Id="rId5" Type="http://schemas.openxmlformats.org/officeDocument/2006/relationships/image" Target="../media/image2.emf"/><Relationship Id="rId4" Type="http://schemas.openxmlformats.org/officeDocument/2006/relationships/oleObject" Target="../embeddings/oleObject62.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3.jpeg"/><Relationship Id="rId2" Type="http://schemas.openxmlformats.org/officeDocument/2006/relationships/tags" Target="../tags/tag40.xml"/><Relationship Id="rId1" Type="http://schemas.openxmlformats.org/officeDocument/2006/relationships/vmlDrawing" Target="../drawings/vmlDrawing40.vml"/><Relationship Id="rId6" Type="http://schemas.openxmlformats.org/officeDocument/2006/relationships/oleObject" Target="../embeddings/oleObject65.bin"/><Relationship Id="rId5" Type="http://schemas.openxmlformats.org/officeDocument/2006/relationships/image" Target="../media/image2.emf"/><Relationship Id="rId4" Type="http://schemas.openxmlformats.org/officeDocument/2006/relationships/oleObject" Target="../embeddings/oleObject64.bin"/></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2.xml"/><Relationship Id="rId1" Type="http://schemas.openxmlformats.org/officeDocument/2006/relationships/vmlDrawing" Target="../drawings/vmlDrawing42.vml"/><Relationship Id="rId6" Type="http://schemas.openxmlformats.org/officeDocument/2006/relationships/image" Target="../media/image5.jpeg"/><Relationship Id="rId5" Type="http://schemas.openxmlformats.org/officeDocument/2006/relationships/image" Target="../media/image2.emf"/><Relationship Id="rId4" Type="http://schemas.openxmlformats.org/officeDocument/2006/relationships/oleObject" Target="../embeddings/oleObject67.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3.jpeg"/><Relationship Id="rId2" Type="http://schemas.openxmlformats.org/officeDocument/2006/relationships/tags" Target="../tags/tag43.xml"/><Relationship Id="rId1" Type="http://schemas.openxmlformats.org/officeDocument/2006/relationships/vmlDrawing" Target="../drawings/vmlDrawing43.vml"/><Relationship Id="rId6" Type="http://schemas.openxmlformats.org/officeDocument/2006/relationships/oleObject" Target="../embeddings/oleObject69.bin"/><Relationship Id="rId5" Type="http://schemas.openxmlformats.org/officeDocument/2006/relationships/image" Target="../media/image2.emf"/><Relationship Id="rId4" Type="http://schemas.openxmlformats.org/officeDocument/2006/relationships/oleObject" Target="../embeddings/oleObject68.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3.jpeg"/><Relationship Id="rId2" Type="http://schemas.openxmlformats.org/officeDocument/2006/relationships/tags" Target="../tags/tag44.xml"/><Relationship Id="rId1" Type="http://schemas.openxmlformats.org/officeDocument/2006/relationships/vmlDrawing" Target="../drawings/vmlDrawing44.vml"/><Relationship Id="rId6" Type="http://schemas.openxmlformats.org/officeDocument/2006/relationships/oleObject" Target="../embeddings/oleObject71.bin"/><Relationship Id="rId5" Type="http://schemas.openxmlformats.org/officeDocument/2006/relationships/image" Target="../media/image2.emf"/><Relationship Id="rId4" Type="http://schemas.openxmlformats.org/officeDocument/2006/relationships/oleObject" Target="../embeddings/oleObject70.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3.jpeg"/><Relationship Id="rId2" Type="http://schemas.openxmlformats.org/officeDocument/2006/relationships/tags" Target="../tags/tag45.xml"/><Relationship Id="rId1" Type="http://schemas.openxmlformats.org/officeDocument/2006/relationships/vmlDrawing" Target="../drawings/vmlDrawing45.vml"/><Relationship Id="rId6" Type="http://schemas.openxmlformats.org/officeDocument/2006/relationships/oleObject" Target="../embeddings/oleObject73.bin"/><Relationship Id="rId5" Type="http://schemas.openxmlformats.org/officeDocument/2006/relationships/image" Target="../media/image2.emf"/><Relationship Id="rId4" Type="http://schemas.openxmlformats.org/officeDocument/2006/relationships/oleObject" Target="../embeddings/oleObject72.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6.xml"/><Relationship Id="rId1" Type="http://schemas.openxmlformats.org/officeDocument/2006/relationships/vmlDrawing" Target="../drawings/vmlDrawing46.v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74.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3.jpeg"/><Relationship Id="rId2" Type="http://schemas.openxmlformats.org/officeDocument/2006/relationships/tags" Target="../tags/tag47.xml"/><Relationship Id="rId1" Type="http://schemas.openxmlformats.org/officeDocument/2006/relationships/vmlDrawing" Target="../drawings/vmlDrawing47.vml"/><Relationship Id="rId6" Type="http://schemas.openxmlformats.org/officeDocument/2006/relationships/oleObject" Target="../embeddings/oleObject76.bin"/><Relationship Id="rId5" Type="http://schemas.openxmlformats.org/officeDocument/2006/relationships/image" Target="../media/image2.emf"/><Relationship Id="rId4" Type="http://schemas.openxmlformats.org/officeDocument/2006/relationships/oleObject" Target="../embeddings/oleObject75.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3.jpeg"/><Relationship Id="rId2" Type="http://schemas.openxmlformats.org/officeDocument/2006/relationships/tags" Target="../tags/tag48.xml"/><Relationship Id="rId1" Type="http://schemas.openxmlformats.org/officeDocument/2006/relationships/vmlDrawing" Target="../drawings/vmlDrawing48.vml"/><Relationship Id="rId6" Type="http://schemas.openxmlformats.org/officeDocument/2006/relationships/oleObject" Target="../embeddings/oleObject78.bin"/><Relationship Id="rId5" Type="http://schemas.openxmlformats.org/officeDocument/2006/relationships/image" Target="../media/image2.emf"/><Relationship Id="rId4" Type="http://schemas.openxmlformats.org/officeDocument/2006/relationships/oleObject" Target="../embeddings/oleObject77.bin"/></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0.xml"/><Relationship Id="rId1" Type="http://schemas.openxmlformats.org/officeDocument/2006/relationships/vmlDrawing" Target="../drawings/vmlDrawing50.vml"/><Relationship Id="rId6" Type="http://schemas.openxmlformats.org/officeDocument/2006/relationships/image" Target="../media/image5.jpeg"/><Relationship Id="rId5" Type="http://schemas.openxmlformats.org/officeDocument/2006/relationships/image" Target="../media/image2.emf"/><Relationship Id="rId4" Type="http://schemas.openxmlformats.org/officeDocument/2006/relationships/oleObject" Target="../embeddings/oleObject80.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3.jpeg"/><Relationship Id="rId2" Type="http://schemas.openxmlformats.org/officeDocument/2006/relationships/tags" Target="../tags/tag51.xml"/><Relationship Id="rId1" Type="http://schemas.openxmlformats.org/officeDocument/2006/relationships/vmlDrawing" Target="../drawings/vmlDrawing51.vml"/><Relationship Id="rId6" Type="http://schemas.openxmlformats.org/officeDocument/2006/relationships/oleObject" Target="../embeddings/oleObject82.bin"/><Relationship Id="rId5" Type="http://schemas.openxmlformats.org/officeDocument/2006/relationships/image" Target="../media/image2.emf"/><Relationship Id="rId4" Type="http://schemas.openxmlformats.org/officeDocument/2006/relationships/oleObject" Target="../embeddings/oleObject81.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3.jpeg"/><Relationship Id="rId2" Type="http://schemas.openxmlformats.org/officeDocument/2006/relationships/tags" Target="../tags/tag52.xml"/><Relationship Id="rId1" Type="http://schemas.openxmlformats.org/officeDocument/2006/relationships/vmlDrawing" Target="../drawings/vmlDrawing52.vml"/><Relationship Id="rId6" Type="http://schemas.openxmlformats.org/officeDocument/2006/relationships/oleObject" Target="../embeddings/oleObject84.bin"/><Relationship Id="rId5" Type="http://schemas.openxmlformats.org/officeDocument/2006/relationships/image" Target="../media/image2.emf"/><Relationship Id="rId4" Type="http://schemas.openxmlformats.org/officeDocument/2006/relationships/oleObject" Target="../embeddings/oleObject83.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3.jpeg"/><Relationship Id="rId2" Type="http://schemas.openxmlformats.org/officeDocument/2006/relationships/tags" Target="../tags/tag53.xml"/><Relationship Id="rId1" Type="http://schemas.openxmlformats.org/officeDocument/2006/relationships/vmlDrawing" Target="../drawings/vmlDrawing53.vml"/><Relationship Id="rId6" Type="http://schemas.openxmlformats.org/officeDocument/2006/relationships/oleObject" Target="../embeddings/oleObject86.bin"/><Relationship Id="rId5" Type="http://schemas.openxmlformats.org/officeDocument/2006/relationships/image" Target="../media/image2.emf"/><Relationship Id="rId4" Type="http://schemas.openxmlformats.org/officeDocument/2006/relationships/oleObject" Target="../embeddings/oleObject85.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4.xml"/><Relationship Id="rId1" Type="http://schemas.openxmlformats.org/officeDocument/2006/relationships/vmlDrawing" Target="../drawings/vmlDrawing54.v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oleObject" Target="../embeddings/oleObject87.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3.jpeg"/><Relationship Id="rId2" Type="http://schemas.openxmlformats.org/officeDocument/2006/relationships/tags" Target="../tags/tag55.xml"/><Relationship Id="rId1" Type="http://schemas.openxmlformats.org/officeDocument/2006/relationships/vmlDrawing" Target="../drawings/vmlDrawing55.vml"/><Relationship Id="rId6" Type="http://schemas.openxmlformats.org/officeDocument/2006/relationships/oleObject" Target="../embeddings/oleObject89.bin"/><Relationship Id="rId5" Type="http://schemas.openxmlformats.org/officeDocument/2006/relationships/image" Target="../media/image2.emf"/><Relationship Id="rId4" Type="http://schemas.openxmlformats.org/officeDocument/2006/relationships/oleObject" Target="../embeddings/oleObject88.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3.jpeg"/><Relationship Id="rId2" Type="http://schemas.openxmlformats.org/officeDocument/2006/relationships/tags" Target="../tags/tag56.xml"/><Relationship Id="rId1" Type="http://schemas.openxmlformats.org/officeDocument/2006/relationships/vmlDrawing" Target="../drawings/vmlDrawing56.vml"/><Relationship Id="rId6" Type="http://schemas.openxmlformats.org/officeDocument/2006/relationships/oleObject" Target="../embeddings/oleObject91.bin"/><Relationship Id="rId5" Type="http://schemas.openxmlformats.org/officeDocument/2006/relationships/image" Target="../media/image2.emf"/><Relationship Id="rId4" Type="http://schemas.openxmlformats.org/officeDocument/2006/relationships/oleObject" Target="../embeddings/oleObject90.bin"/></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p:nvPr>
        </p:nvSpPr>
        <p:spPr>
          <a:xfrm>
            <a:off x="1" y="0"/>
            <a:ext cx="12192000" cy="6858000"/>
          </a:xfrm>
        </p:spPr>
        <p:txBody>
          <a:bodyPr lIns="4754880" tIns="1920240" rtlCol="0">
            <a:normAutofit/>
          </a:bodyPr>
          <a:lstStyle>
            <a:lvl1pPr marL="0" indent="0">
              <a:buNone/>
              <a:defRPr sz="240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2" name="Title 1"/>
          <p:cNvSpPr>
            <a:spLocks noGrp="1"/>
          </p:cNvSpPr>
          <p:nvPr>
            <p:ph type="ctrTitle"/>
          </p:nvPr>
        </p:nvSpPr>
        <p:spPr>
          <a:xfrm>
            <a:off x="486835" y="2459733"/>
            <a:ext cx="5520267" cy="1130065"/>
          </a:xfrm>
        </p:spPr>
        <p:txBody>
          <a:bodyPr/>
          <a:lstStyle>
            <a:lvl1pPr>
              <a:defRPr b="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86835" y="3629811"/>
            <a:ext cx="5520267" cy="696687"/>
          </a:xfrm>
        </p:spPr>
        <p:txBody>
          <a:bodyPr/>
          <a:lstStyle>
            <a:lvl1pPr marL="0" indent="0" algn="l">
              <a:spcBef>
                <a:spcPts val="0"/>
              </a:spcBef>
              <a:buNone/>
              <a:defRPr sz="1867" b="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7" name="Text Placeholder 5"/>
          <p:cNvSpPr>
            <a:spLocks noGrp="1"/>
          </p:cNvSpPr>
          <p:nvPr>
            <p:ph type="body" sz="quarter" idx="14"/>
          </p:nvPr>
        </p:nvSpPr>
        <p:spPr>
          <a:xfrm>
            <a:off x="486835" y="5408085"/>
            <a:ext cx="5520267" cy="1014491"/>
          </a:xfrm>
        </p:spPr>
        <p:txBody>
          <a:bodyPr/>
          <a:lstStyle>
            <a:lvl1pPr marL="2117" indent="0">
              <a:lnSpc>
                <a:spcPts val="2267"/>
              </a:lnSpc>
              <a:spcBef>
                <a:spcPts val="0"/>
              </a:spcBef>
              <a:buNone/>
              <a:defRPr sz="1600">
                <a:solidFill>
                  <a:schemeClr val="bg1"/>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bg1"/>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Date Placeholder 3"/>
          <p:cNvSpPr>
            <a:spLocks noGrp="1"/>
          </p:cNvSpPr>
          <p:nvPr>
            <p:ph type="dt" sz="half" idx="15"/>
          </p:nvPr>
        </p:nvSpPr>
        <p:spPr>
          <a:xfrm>
            <a:off x="486833" y="4656667"/>
            <a:ext cx="5520267" cy="366184"/>
          </a:xfrm>
          <a:prstGeom prst="rect">
            <a:avLst/>
          </a:prstGeom>
        </p:spPr>
        <p:txBody>
          <a:bodyPr vert="horz" lIns="0" tIns="0" rIns="0" bIns="0" rtlCol="0" anchor="ctr"/>
          <a:lstStyle>
            <a:lvl1pPr algn="l" fontAlgn="auto">
              <a:spcBef>
                <a:spcPts val="0"/>
              </a:spcBef>
              <a:spcAft>
                <a:spcPts val="0"/>
              </a:spcAft>
              <a:defRPr sz="1600" dirty="0">
                <a:solidFill>
                  <a:srgbClr val="FFFFFF"/>
                </a:solidFill>
                <a:latin typeface="Arial" panose="020B0604020202020204" pitchFamily="34"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493974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5" name="Rectangle 4"/>
          <p:cNvSpPr/>
          <p:nvPr userDrawn="1"/>
        </p:nvSpPr>
        <p:spPr>
          <a:xfrm>
            <a:off x="1" y="668868"/>
            <a:ext cx="268817" cy="2688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FFFFFF"/>
              </a:solidFill>
            </a:endParaRPr>
          </a:p>
        </p:txBody>
      </p:sp>
      <p:sp>
        <p:nvSpPr>
          <p:cNvPr id="8" name="Text Placeholder 7"/>
          <p:cNvSpPr>
            <a:spLocks noGrp="1"/>
          </p:cNvSpPr>
          <p:nvPr>
            <p:ph type="body" sz="quarter" idx="13"/>
          </p:nvPr>
        </p:nvSpPr>
        <p:spPr>
          <a:xfrm>
            <a:off x="486833" y="1718736"/>
            <a:ext cx="4226984" cy="4519085"/>
          </a:xfrm>
        </p:spPr>
        <p:txBody>
          <a:bodyPr/>
          <a:lstStyle>
            <a:lvl1pPr>
              <a:spcBef>
                <a:spcPts val="448"/>
              </a:spcBef>
              <a:spcAft>
                <a:spcPts val="0"/>
              </a:spcAft>
              <a:buClr>
                <a:srgbClr val="2F85AA"/>
              </a:buClr>
              <a:defRPr sz="1867" b="0" baseline="0"/>
            </a:lvl1pPr>
            <a:lvl2pPr>
              <a:spcBef>
                <a:spcPts val="448"/>
              </a:spcBef>
              <a:spcAft>
                <a:spcPts val="0"/>
              </a:spcAft>
              <a:defRPr sz="1733" baseline="0"/>
            </a:lvl2pPr>
            <a:lvl3pPr>
              <a:spcBef>
                <a:spcPts val="448"/>
              </a:spcBef>
              <a:spcAft>
                <a:spcPts val="0"/>
              </a:spcAft>
              <a:buClr>
                <a:srgbClr val="3086AB"/>
              </a:buClr>
              <a:defRPr baseline="0"/>
            </a:lvl3pPr>
            <a:lvl4pPr marL="687899" indent="-228594">
              <a:spcBef>
                <a:spcPts val="448"/>
              </a:spcBef>
              <a:spcAft>
                <a:spcPts val="0"/>
              </a:spcAft>
              <a:buFont typeface="Arial" panose="020B0604020202020204" pitchFamily="34" charset="0"/>
              <a:buChar char="-"/>
              <a:defRPr baseline="0"/>
            </a:lvl4pPr>
            <a:lvl5pPr marL="914377" indent="-228594">
              <a:spcBef>
                <a:spcPts val="448"/>
              </a:spcBef>
              <a:buFont typeface="Arial" panose="020B0604020202020204" pitchFamily="34" charset="0"/>
              <a:buChar cha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4874685" y="0"/>
            <a:ext cx="7317316" cy="6858000"/>
          </a:xfrm>
        </p:spPr>
        <p:txBody>
          <a:bodyPr tIns="822960" rtlCol="0">
            <a:noAutofit/>
          </a:bodyPr>
          <a:lstStyle>
            <a:lvl1pPr marL="0" indent="0" algn="ctr">
              <a:buNone/>
              <a:defRPr baseline="0"/>
            </a:lvl1pPr>
          </a:lstStyle>
          <a:p>
            <a:pPr lvl="0"/>
            <a:endParaRPr lang="en-US" noProof="0" dirty="0"/>
          </a:p>
          <a:p>
            <a:pPr lvl="0"/>
            <a:endParaRPr lang="en-US" noProof="0" dirty="0"/>
          </a:p>
          <a:p>
            <a:pPr lvl="0"/>
            <a:endParaRPr lang="en-US" noProof="0" dirty="0"/>
          </a:p>
          <a:p>
            <a:pPr lvl="0"/>
            <a:endParaRPr lang="en-US" noProof="0" dirty="0"/>
          </a:p>
          <a:p>
            <a:pPr lvl="0"/>
            <a:r>
              <a:rPr lang="en-US" noProof="0" dirty="0"/>
              <a:t>Click on the icon to insert a new photo</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1660327"/>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lIns="182880" tIns="1828800" rtlCol="0">
            <a:noAutofit/>
          </a:bodyPr>
          <a:lstStyle>
            <a:lvl1pPr marL="0" indent="0" algn="ctr">
              <a:buFontTx/>
              <a:buNone/>
              <a:defRPr baseline="0"/>
            </a:lvl1pPr>
          </a:lstStyle>
          <a:p>
            <a:pPr lvl="0"/>
            <a:r>
              <a:rPr lang="en-US" noProof="0" dirty="0"/>
              <a:t>Click icon to add picture</a:t>
            </a:r>
          </a:p>
        </p:txBody>
      </p:sp>
    </p:spTree>
    <p:extLst>
      <p:ext uri="{BB962C8B-B14F-4D97-AF65-F5344CB8AC3E}">
        <p14:creationId xmlns:p14="http://schemas.microsoft.com/office/powerpoint/2010/main" val="30378673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shots (Max of 20)">
    <p:spTree>
      <p:nvGrpSpPr>
        <p:cNvPr id="1" name=""/>
        <p:cNvGrpSpPr/>
        <p:nvPr/>
      </p:nvGrpSpPr>
      <p:grpSpPr>
        <a:xfrm>
          <a:off x="0" y="0"/>
          <a:ext cx="0" cy="0"/>
          <a:chOff x="0" y="0"/>
          <a:chExt cx="0" cy="0"/>
        </a:xfrm>
      </p:grpSpPr>
      <p:sp>
        <p:nvSpPr>
          <p:cNvPr id="4" name="Picture Placeholder 3"/>
          <p:cNvSpPr>
            <a:spLocks noGrp="1"/>
          </p:cNvSpPr>
          <p:nvPr>
            <p:ph type="pic" sz="quarter" idx="16"/>
          </p:nvPr>
        </p:nvSpPr>
        <p:spPr>
          <a:xfrm>
            <a:off x="476251" y="2100187"/>
            <a:ext cx="1211420" cy="1211420"/>
          </a:xfrm>
          <a:noFill/>
        </p:spPr>
        <p:txBody>
          <a:bodyPr rtlCol="0">
            <a:noAutofit/>
          </a:bodyPr>
          <a:lstStyle>
            <a:lvl1pPr algn="l">
              <a:defRPr sz="1067"/>
            </a:lvl1pPr>
          </a:lstStyle>
          <a:p>
            <a:pPr lvl="0"/>
            <a:endParaRPr lang="en-US" noProof="0" dirty="0"/>
          </a:p>
        </p:txBody>
      </p:sp>
      <p:sp>
        <p:nvSpPr>
          <p:cNvPr id="9" name="Picture Placeholder 3"/>
          <p:cNvSpPr>
            <a:spLocks noGrp="1"/>
          </p:cNvSpPr>
          <p:nvPr>
            <p:ph type="pic" sz="quarter" idx="17"/>
          </p:nvPr>
        </p:nvSpPr>
        <p:spPr>
          <a:xfrm>
            <a:off x="3785809" y="2100187"/>
            <a:ext cx="1211420" cy="1211420"/>
          </a:xfrm>
          <a:noFill/>
        </p:spPr>
        <p:txBody>
          <a:bodyPr rtlCol="0">
            <a:noAutofit/>
          </a:bodyPr>
          <a:lstStyle>
            <a:lvl1pPr algn="l">
              <a:defRPr sz="1067"/>
            </a:lvl1pPr>
          </a:lstStyle>
          <a:p>
            <a:pPr lvl="0"/>
            <a:endParaRPr lang="en-US" noProof="0" dirty="0"/>
          </a:p>
        </p:txBody>
      </p:sp>
      <p:sp>
        <p:nvSpPr>
          <p:cNvPr id="10" name="Picture Placeholder 3"/>
          <p:cNvSpPr>
            <a:spLocks noGrp="1"/>
          </p:cNvSpPr>
          <p:nvPr>
            <p:ph type="pic" sz="quarter" idx="18"/>
          </p:nvPr>
        </p:nvSpPr>
        <p:spPr>
          <a:xfrm>
            <a:off x="7095331" y="2100187"/>
            <a:ext cx="1211420" cy="1211420"/>
          </a:xfrm>
          <a:noFill/>
        </p:spPr>
        <p:txBody>
          <a:bodyPr rtlCol="0">
            <a:noAutofit/>
          </a:bodyPr>
          <a:lstStyle>
            <a:lvl1pPr algn="l">
              <a:defRPr sz="1067"/>
            </a:lvl1pPr>
          </a:lstStyle>
          <a:p>
            <a:pPr lvl="0"/>
            <a:endParaRPr lang="en-US" noProof="0" dirty="0"/>
          </a:p>
        </p:txBody>
      </p:sp>
      <p:sp>
        <p:nvSpPr>
          <p:cNvPr id="11" name="Picture Placeholder 3"/>
          <p:cNvSpPr>
            <a:spLocks noGrp="1"/>
          </p:cNvSpPr>
          <p:nvPr>
            <p:ph type="pic" sz="quarter" idx="19"/>
          </p:nvPr>
        </p:nvSpPr>
        <p:spPr>
          <a:xfrm>
            <a:off x="10404850" y="2100187"/>
            <a:ext cx="1211420" cy="1211420"/>
          </a:xfrm>
          <a:noFill/>
        </p:spPr>
        <p:txBody>
          <a:bodyPr rtlCol="0">
            <a:noAutofit/>
          </a:bodyPr>
          <a:lstStyle>
            <a:lvl1pPr algn="l">
              <a:defRPr sz="1067"/>
            </a:lvl1pPr>
          </a:lstStyle>
          <a:p>
            <a:pPr lvl="0"/>
            <a:endParaRPr lang="en-US" noProof="0" dirty="0"/>
          </a:p>
        </p:txBody>
      </p:sp>
      <p:sp>
        <p:nvSpPr>
          <p:cNvPr id="2" name="Title 1"/>
          <p:cNvSpPr>
            <a:spLocks noGrp="1"/>
          </p:cNvSpPr>
          <p:nvPr>
            <p:ph type="title"/>
          </p:nvPr>
        </p:nvSpPr>
        <p:spPr>
          <a:xfrm>
            <a:off x="486837" y="629573"/>
            <a:ext cx="11129433" cy="862195"/>
          </a:xfrm>
        </p:spPr>
        <p:txBody>
          <a:bodyPr/>
          <a:lstStyle>
            <a:lvl1pPr>
              <a:defRPr/>
            </a:lvl1pPr>
          </a:lstStyle>
          <a:p>
            <a:r>
              <a:rPr lang="en-US"/>
              <a:t>Click to edit Master title style</a:t>
            </a:r>
          </a:p>
        </p:txBody>
      </p:sp>
      <p:sp>
        <p:nvSpPr>
          <p:cNvPr id="49" name="Picture Placeholder 3"/>
          <p:cNvSpPr>
            <a:spLocks noGrp="1"/>
          </p:cNvSpPr>
          <p:nvPr>
            <p:ph type="pic" sz="quarter" idx="21"/>
          </p:nvPr>
        </p:nvSpPr>
        <p:spPr>
          <a:xfrm>
            <a:off x="2131034" y="2100187"/>
            <a:ext cx="1211420" cy="1211420"/>
          </a:xfrm>
          <a:noFill/>
        </p:spPr>
        <p:txBody>
          <a:bodyPr rtlCol="0">
            <a:noAutofit/>
          </a:bodyPr>
          <a:lstStyle>
            <a:lvl1pPr algn="l">
              <a:defRPr sz="1067"/>
            </a:lvl1pPr>
          </a:lstStyle>
          <a:p>
            <a:pPr lvl="0"/>
            <a:endParaRPr lang="en-US" noProof="0" dirty="0"/>
          </a:p>
        </p:txBody>
      </p:sp>
      <p:sp>
        <p:nvSpPr>
          <p:cNvPr id="50" name="Picture Placeholder 3"/>
          <p:cNvSpPr>
            <a:spLocks noGrp="1"/>
          </p:cNvSpPr>
          <p:nvPr>
            <p:ph type="pic" sz="quarter" idx="22"/>
          </p:nvPr>
        </p:nvSpPr>
        <p:spPr>
          <a:xfrm>
            <a:off x="5440607" y="2100187"/>
            <a:ext cx="1211420" cy="1211420"/>
          </a:xfrm>
          <a:noFill/>
        </p:spPr>
        <p:txBody>
          <a:bodyPr rtlCol="0">
            <a:noAutofit/>
          </a:bodyPr>
          <a:lstStyle>
            <a:lvl1pPr algn="l">
              <a:defRPr sz="1067"/>
            </a:lvl1pPr>
          </a:lstStyle>
          <a:p>
            <a:pPr lvl="0"/>
            <a:endParaRPr lang="en-US" noProof="0" dirty="0"/>
          </a:p>
        </p:txBody>
      </p:sp>
      <p:sp>
        <p:nvSpPr>
          <p:cNvPr id="51" name="Picture Placeholder 3"/>
          <p:cNvSpPr>
            <a:spLocks noGrp="1"/>
          </p:cNvSpPr>
          <p:nvPr>
            <p:ph type="pic" sz="quarter" idx="23"/>
          </p:nvPr>
        </p:nvSpPr>
        <p:spPr>
          <a:xfrm>
            <a:off x="8750095" y="2100187"/>
            <a:ext cx="1211420" cy="1211420"/>
          </a:xfrm>
          <a:noFill/>
        </p:spPr>
        <p:txBody>
          <a:bodyPr rtlCol="0">
            <a:noAutofit/>
          </a:bodyPr>
          <a:lstStyle>
            <a:lvl1pPr algn="l">
              <a:defRPr sz="1067"/>
            </a:lvl1pPr>
          </a:lstStyle>
          <a:p>
            <a:pPr lvl="0"/>
            <a:endParaRPr lang="en-US" noProof="0" dirty="0"/>
          </a:p>
        </p:txBody>
      </p:sp>
      <p:sp>
        <p:nvSpPr>
          <p:cNvPr id="52" name="Picture Placeholder 3"/>
          <p:cNvSpPr>
            <a:spLocks noGrp="1"/>
          </p:cNvSpPr>
          <p:nvPr>
            <p:ph type="pic" sz="quarter" idx="24"/>
          </p:nvPr>
        </p:nvSpPr>
        <p:spPr>
          <a:xfrm>
            <a:off x="476251" y="3566331"/>
            <a:ext cx="1211420" cy="1211420"/>
          </a:xfrm>
          <a:noFill/>
        </p:spPr>
        <p:txBody>
          <a:bodyPr rtlCol="0">
            <a:noAutofit/>
          </a:bodyPr>
          <a:lstStyle>
            <a:lvl1pPr algn="l">
              <a:defRPr sz="1067"/>
            </a:lvl1pPr>
          </a:lstStyle>
          <a:p>
            <a:pPr lvl="0"/>
            <a:endParaRPr lang="en-US" noProof="0" dirty="0"/>
          </a:p>
        </p:txBody>
      </p:sp>
      <p:sp>
        <p:nvSpPr>
          <p:cNvPr id="53" name="Picture Placeholder 3"/>
          <p:cNvSpPr>
            <a:spLocks noGrp="1"/>
          </p:cNvSpPr>
          <p:nvPr>
            <p:ph type="pic" sz="quarter" idx="25"/>
          </p:nvPr>
        </p:nvSpPr>
        <p:spPr>
          <a:xfrm>
            <a:off x="3785809" y="3566331"/>
            <a:ext cx="1211420" cy="1211420"/>
          </a:xfrm>
          <a:noFill/>
        </p:spPr>
        <p:txBody>
          <a:bodyPr rtlCol="0">
            <a:noAutofit/>
          </a:bodyPr>
          <a:lstStyle>
            <a:lvl1pPr algn="l">
              <a:defRPr sz="1067"/>
            </a:lvl1pPr>
          </a:lstStyle>
          <a:p>
            <a:pPr lvl="0"/>
            <a:endParaRPr lang="en-US" noProof="0" dirty="0"/>
          </a:p>
        </p:txBody>
      </p:sp>
      <p:sp>
        <p:nvSpPr>
          <p:cNvPr id="54" name="Picture Placeholder 3"/>
          <p:cNvSpPr>
            <a:spLocks noGrp="1"/>
          </p:cNvSpPr>
          <p:nvPr>
            <p:ph type="pic" sz="quarter" idx="26"/>
          </p:nvPr>
        </p:nvSpPr>
        <p:spPr>
          <a:xfrm>
            <a:off x="7095331" y="3566331"/>
            <a:ext cx="1211420" cy="1211420"/>
          </a:xfrm>
          <a:noFill/>
        </p:spPr>
        <p:txBody>
          <a:bodyPr rtlCol="0">
            <a:noAutofit/>
          </a:bodyPr>
          <a:lstStyle>
            <a:lvl1pPr algn="l">
              <a:defRPr sz="1067"/>
            </a:lvl1pPr>
          </a:lstStyle>
          <a:p>
            <a:pPr lvl="0"/>
            <a:endParaRPr lang="en-US" noProof="0" dirty="0"/>
          </a:p>
        </p:txBody>
      </p:sp>
      <p:sp>
        <p:nvSpPr>
          <p:cNvPr id="55" name="Picture Placeholder 3"/>
          <p:cNvSpPr>
            <a:spLocks noGrp="1"/>
          </p:cNvSpPr>
          <p:nvPr>
            <p:ph type="pic" sz="quarter" idx="27"/>
          </p:nvPr>
        </p:nvSpPr>
        <p:spPr>
          <a:xfrm>
            <a:off x="10404850" y="3566331"/>
            <a:ext cx="1211420" cy="1211420"/>
          </a:xfrm>
          <a:noFill/>
        </p:spPr>
        <p:txBody>
          <a:bodyPr rtlCol="0">
            <a:noAutofit/>
          </a:bodyPr>
          <a:lstStyle>
            <a:lvl1pPr algn="l">
              <a:defRPr sz="1067"/>
            </a:lvl1pPr>
          </a:lstStyle>
          <a:p>
            <a:pPr lvl="0"/>
            <a:endParaRPr lang="en-US" noProof="0" dirty="0"/>
          </a:p>
        </p:txBody>
      </p:sp>
      <p:sp>
        <p:nvSpPr>
          <p:cNvPr id="57" name="Picture Placeholder 3"/>
          <p:cNvSpPr>
            <a:spLocks noGrp="1"/>
          </p:cNvSpPr>
          <p:nvPr>
            <p:ph type="pic" sz="quarter" idx="29"/>
          </p:nvPr>
        </p:nvSpPr>
        <p:spPr>
          <a:xfrm>
            <a:off x="2131034" y="3566331"/>
            <a:ext cx="1211420" cy="1211420"/>
          </a:xfrm>
          <a:noFill/>
        </p:spPr>
        <p:txBody>
          <a:bodyPr rtlCol="0">
            <a:noAutofit/>
          </a:bodyPr>
          <a:lstStyle>
            <a:lvl1pPr algn="l">
              <a:defRPr sz="1067"/>
            </a:lvl1pPr>
          </a:lstStyle>
          <a:p>
            <a:pPr lvl="0"/>
            <a:endParaRPr lang="en-US" noProof="0" dirty="0"/>
          </a:p>
        </p:txBody>
      </p:sp>
      <p:sp>
        <p:nvSpPr>
          <p:cNvPr id="58" name="Picture Placeholder 3"/>
          <p:cNvSpPr>
            <a:spLocks noGrp="1"/>
          </p:cNvSpPr>
          <p:nvPr>
            <p:ph type="pic" sz="quarter" idx="30"/>
          </p:nvPr>
        </p:nvSpPr>
        <p:spPr>
          <a:xfrm>
            <a:off x="5440607" y="3566331"/>
            <a:ext cx="1211420" cy="1211420"/>
          </a:xfrm>
          <a:noFill/>
        </p:spPr>
        <p:txBody>
          <a:bodyPr rtlCol="0">
            <a:noAutofit/>
          </a:bodyPr>
          <a:lstStyle>
            <a:lvl1pPr algn="l">
              <a:defRPr sz="1067"/>
            </a:lvl1pPr>
          </a:lstStyle>
          <a:p>
            <a:pPr lvl="0"/>
            <a:endParaRPr lang="en-US" noProof="0" dirty="0"/>
          </a:p>
        </p:txBody>
      </p:sp>
      <p:sp>
        <p:nvSpPr>
          <p:cNvPr id="59" name="Picture Placeholder 3"/>
          <p:cNvSpPr>
            <a:spLocks noGrp="1"/>
          </p:cNvSpPr>
          <p:nvPr>
            <p:ph type="pic" sz="quarter" idx="31"/>
          </p:nvPr>
        </p:nvSpPr>
        <p:spPr>
          <a:xfrm>
            <a:off x="8750095" y="3566331"/>
            <a:ext cx="1211420" cy="1211420"/>
          </a:xfrm>
          <a:noFill/>
        </p:spPr>
        <p:txBody>
          <a:bodyPr rtlCol="0">
            <a:noAutofit/>
          </a:bodyPr>
          <a:lstStyle>
            <a:lvl1pPr algn="l">
              <a:defRPr sz="1067"/>
            </a:lvl1pPr>
          </a:lstStyle>
          <a:p>
            <a:pPr lvl="0"/>
            <a:endParaRPr lang="en-US" noProof="0" dirty="0"/>
          </a:p>
        </p:txBody>
      </p:sp>
      <p:sp>
        <p:nvSpPr>
          <p:cNvPr id="26" name="Picture Placeholder 3"/>
          <p:cNvSpPr>
            <a:spLocks noGrp="1"/>
          </p:cNvSpPr>
          <p:nvPr>
            <p:ph type="pic" sz="quarter" idx="32"/>
          </p:nvPr>
        </p:nvSpPr>
        <p:spPr>
          <a:xfrm>
            <a:off x="476251" y="5032479"/>
            <a:ext cx="1211420" cy="1211420"/>
          </a:xfrm>
          <a:noFill/>
        </p:spPr>
        <p:txBody>
          <a:bodyPr rtlCol="0">
            <a:noAutofit/>
          </a:bodyPr>
          <a:lstStyle>
            <a:lvl1pPr algn="l">
              <a:defRPr sz="1067"/>
            </a:lvl1pPr>
          </a:lstStyle>
          <a:p>
            <a:pPr lvl="0"/>
            <a:endParaRPr lang="en-US" noProof="0" dirty="0"/>
          </a:p>
        </p:txBody>
      </p:sp>
      <p:sp>
        <p:nvSpPr>
          <p:cNvPr id="27" name="Picture Placeholder 3"/>
          <p:cNvSpPr>
            <a:spLocks noGrp="1"/>
          </p:cNvSpPr>
          <p:nvPr>
            <p:ph type="pic" sz="quarter" idx="33"/>
          </p:nvPr>
        </p:nvSpPr>
        <p:spPr>
          <a:xfrm>
            <a:off x="3785809" y="5032479"/>
            <a:ext cx="1211420" cy="1211420"/>
          </a:xfrm>
          <a:noFill/>
        </p:spPr>
        <p:txBody>
          <a:bodyPr rtlCol="0">
            <a:noAutofit/>
          </a:bodyPr>
          <a:lstStyle>
            <a:lvl1pPr algn="l">
              <a:defRPr sz="1067"/>
            </a:lvl1pPr>
          </a:lstStyle>
          <a:p>
            <a:pPr lvl="0"/>
            <a:endParaRPr lang="en-US" noProof="0" dirty="0"/>
          </a:p>
        </p:txBody>
      </p:sp>
      <p:sp>
        <p:nvSpPr>
          <p:cNvPr id="28" name="Picture Placeholder 3"/>
          <p:cNvSpPr>
            <a:spLocks noGrp="1"/>
          </p:cNvSpPr>
          <p:nvPr>
            <p:ph type="pic" sz="quarter" idx="34"/>
          </p:nvPr>
        </p:nvSpPr>
        <p:spPr>
          <a:xfrm>
            <a:off x="7095331" y="5032479"/>
            <a:ext cx="1211420" cy="1211420"/>
          </a:xfrm>
          <a:noFill/>
        </p:spPr>
        <p:txBody>
          <a:bodyPr rtlCol="0">
            <a:noAutofit/>
          </a:bodyPr>
          <a:lstStyle>
            <a:lvl1pPr algn="l">
              <a:defRPr sz="1067"/>
            </a:lvl1pPr>
          </a:lstStyle>
          <a:p>
            <a:pPr lvl="0"/>
            <a:endParaRPr lang="en-US" noProof="0" dirty="0"/>
          </a:p>
        </p:txBody>
      </p:sp>
      <p:sp>
        <p:nvSpPr>
          <p:cNvPr id="29" name="Picture Placeholder 3"/>
          <p:cNvSpPr>
            <a:spLocks noGrp="1"/>
          </p:cNvSpPr>
          <p:nvPr>
            <p:ph type="pic" sz="quarter" idx="35"/>
          </p:nvPr>
        </p:nvSpPr>
        <p:spPr>
          <a:xfrm>
            <a:off x="10404850" y="5032479"/>
            <a:ext cx="1211420" cy="1211420"/>
          </a:xfrm>
          <a:noFill/>
        </p:spPr>
        <p:txBody>
          <a:bodyPr rtlCol="0">
            <a:noAutofit/>
          </a:bodyPr>
          <a:lstStyle>
            <a:lvl1pPr algn="l">
              <a:defRPr sz="1067"/>
            </a:lvl1pPr>
          </a:lstStyle>
          <a:p>
            <a:pPr lvl="0"/>
            <a:endParaRPr lang="en-US" noProof="0" dirty="0"/>
          </a:p>
        </p:txBody>
      </p:sp>
      <p:sp>
        <p:nvSpPr>
          <p:cNvPr id="31" name="Picture Placeholder 3"/>
          <p:cNvSpPr>
            <a:spLocks noGrp="1"/>
          </p:cNvSpPr>
          <p:nvPr>
            <p:ph type="pic" sz="quarter" idx="37"/>
          </p:nvPr>
        </p:nvSpPr>
        <p:spPr>
          <a:xfrm>
            <a:off x="2131034" y="5032479"/>
            <a:ext cx="1211420" cy="1211420"/>
          </a:xfrm>
          <a:noFill/>
        </p:spPr>
        <p:txBody>
          <a:bodyPr rtlCol="0">
            <a:noAutofit/>
          </a:bodyPr>
          <a:lstStyle>
            <a:lvl1pPr algn="l">
              <a:defRPr sz="1067"/>
            </a:lvl1pPr>
          </a:lstStyle>
          <a:p>
            <a:pPr lvl="0"/>
            <a:endParaRPr lang="en-US" noProof="0" dirty="0"/>
          </a:p>
        </p:txBody>
      </p:sp>
      <p:sp>
        <p:nvSpPr>
          <p:cNvPr id="32" name="Picture Placeholder 3"/>
          <p:cNvSpPr>
            <a:spLocks noGrp="1"/>
          </p:cNvSpPr>
          <p:nvPr>
            <p:ph type="pic" sz="quarter" idx="38"/>
          </p:nvPr>
        </p:nvSpPr>
        <p:spPr>
          <a:xfrm>
            <a:off x="5440607" y="5032479"/>
            <a:ext cx="1211420" cy="1211420"/>
          </a:xfrm>
          <a:noFill/>
        </p:spPr>
        <p:txBody>
          <a:bodyPr rtlCol="0">
            <a:noAutofit/>
          </a:bodyPr>
          <a:lstStyle>
            <a:lvl1pPr algn="l">
              <a:defRPr sz="1067"/>
            </a:lvl1pPr>
          </a:lstStyle>
          <a:p>
            <a:pPr lvl="0"/>
            <a:endParaRPr lang="en-US" noProof="0" dirty="0"/>
          </a:p>
        </p:txBody>
      </p:sp>
      <p:sp>
        <p:nvSpPr>
          <p:cNvPr id="33" name="Picture Placeholder 3"/>
          <p:cNvSpPr>
            <a:spLocks noGrp="1"/>
          </p:cNvSpPr>
          <p:nvPr>
            <p:ph type="pic" sz="quarter" idx="39"/>
          </p:nvPr>
        </p:nvSpPr>
        <p:spPr>
          <a:xfrm>
            <a:off x="8750095" y="5032479"/>
            <a:ext cx="1211420" cy="1211420"/>
          </a:xfrm>
          <a:noFill/>
        </p:spPr>
        <p:txBody>
          <a:bodyPr rtlCol="0">
            <a:noAutofit/>
          </a:bodyPr>
          <a:lstStyle>
            <a:lvl1pPr algn="l">
              <a:defRPr sz="1067"/>
            </a:lvl1pPr>
          </a:lstStyle>
          <a:p>
            <a:pPr lvl="0"/>
            <a:endParaRPr lang="en-US" noProof="0" dirty="0"/>
          </a:p>
        </p:txBody>
      </p:sp>
      <p:sp>
        <p:nvSpPr>
          <p:cNvPr id="30" name="Picture Placeholder 3"/>
          <p:cNvSpPr>
            <a:spLocks noGrp="1"/>
          </p:cNvSpPr>
          <p:nvPr>
            <p:ph type="pic" sz="quarter" idx="40"/>
          </p:nvPr>
        </p:nvSpPr>
        <p:spPr>
          <a:xfrm>
            <a:off x="2300749" y="1123098"/>
            <a:ext cx="1211420" cy="1211420"/>
          </a:xfrm>
          <a:noFill/>
        </p:spPr>
        <p:txBody>
          <a:bodyPr rtlCol="0">
            <a:noAutofit/>
          </a:bodyPr>
          <a:lstStyle>
            <a:lvl1pPr algn="l">
              <a:defRPr sz="1067"/>
            </a:lvl1pPr>
          </a:lstStyle>
          <a:p>
            <a:pPr lvl="0"/>
            <a:endParaRPr lang="en-US" noProof="0" dirty="0"/>
          </a:p>
        </p:txBody>
      </p:sp>
      <p:sp>
        <p:nvSpPr>
          <p:cNvPr id="34" name="Picture Placeholder 3"/>
          <p:cNvSpPr>
            <a:spLocks noGrp="1"/>
          </p:cNvSpPr>
          <p:nvPr>
            <p:ph type="pic" sz="quarter" idx="41"/>
          </p:nvPr>
        </p:nvSpPr>
        <p:spPr>
          <a:xfrm>
            <a:off x="7903887" y="992375"/>
            <a:ext cx="1211420" cy="1211420"/>
          </a:xfrm>
          <a:noFill/>
        </p:spPr>
        <p:txBody>
          <a:bodyPr rtlCol="0">
            <a:noAutofit/>
          </a:bodyPr>
          <a:lstStyle>
            <a:lvl1pPr algn="l">
              <a:defRPr sz="1067"/>
            </a:lvl1pPr>
          </a:lstStyle>
          <a:p>
            <a:pPr lvl="0"/>
            <a:endParaRPr lang="en-US" noProof="0" dirty="0"/>
          </a:p>
        </p:txBody>
      </p:sp>
      <p:sp>
        <p:nvSpPr>
          <p:cNvPr id="35" name="Slide Number Placeholder 5"/>
          <p:cNvSpPr>
            <a:spLocks noGrp="1"/>
          </p:cNvSpPr>
          <p:nvPr>
            <p:ph type="sldNum" sz="quarter" idx="42"/>
          </p:nvPr>
        </p:nvSpPr>
        <p:spPr/>
        <p:txBody>
          <a:bodyPr/>
          <a:lstStyle>
            <a:lvl1pPr>
              <a:defRPr/>
            </a:lvl1pPr>
          </a:lstStyle>
          <a:p>
            <a:pPr>
              <a:defRPr/>
            </a:pPr>
            <a:fld id="{75DB62B3-131B-4DDD-B6C4-C521F4B2BBE4}" type="slidenum">
              <a:rPr lang="en-US"/>
              <a:pPr>
                <a:defRPr/>
              </a:pPr>
              <a:t>‹#›</a:t>
            </a:fld>
            <a:endParaRPr lang="en-US" dirty="0"/>
          </a:p>
        </p:txBody>
      </p:sp>
    </p:spTree>
    <p:extLst>
      <p:ext uri="{BB962C8B-B14F-4D97-AF65-F5344CB8AC3E}">
        <p14:creationId xmlns:p14="http://schemas.microsoft.com/office/powerpoint/2010/main" val="427091185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shots (Max of 6)">
    <p:spTree>
      <p:nvGrpSpPr>
        <p:cNvPr id="1" name=""/>
        <p:cNvGrpSpPr/>
        <p:nvPr/>
      </p:nvGrpSpPr>
      <p:grpSpPr>
        <a:xfrm>
          <a:off x="0" y="0"/>
          <a:ext cx="0" cy="0"/>
          <a:chOff x="0" y="0"/>
          <a:chExt cx="0" cy="0"/>
        </a:xfrm>
      </p:grpSpPr>
      <p:sp>
        <p:nvSpPr>
          <p:cNvPr id="21" name="Picture Placeholder 20"/>
          <p:cNvSpPr>
            <a:spLocks noGrp="1"/>
          </p:cNvSpPr>
          <p:nvPr>
            <p:ph type="pic" sz="quarter" idx="16"/>
          </p:nvPr>
        </p:nvSpPr>
        <p:spPr>
          <a:xfrm>
            <a:off x="476251" y="1619251"/>
            <a:ext cx="1828800" cy="1828800"/>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23" name="Text Placeholder 22"/>
          <p:cNvSpPr>
            <a:spLocks noGrp="1"/>
          </p:cNvSpPr>
          <p:nvPr>
            <p:ph type="body" sz="quarter" idx="17"/>
          </p:nvPr>
        </p:nvSpPr>
        <p:spPr>
          <a:xfrm>
            <a:off x="2384317" y="2594036"/>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18" name="Picture Placeholder 20"/>
          <p:cNvSpPr>
            <a:spLocks noGrp="1"/>
          </p:cNvSpPr>
          <p:nvPr>
            <p:ph type="pic" sz="quarter" idx="18"/>
          </p:nvPr>
        </p:nvSpPr>
        <p:spPr>
          <a:xfrm>
            <a:off x="476251" y="3710517"/>
            <a:ext cx="1828800" cy="1828800"/>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19" name="Text Placeholder 22"/>
          <p:cNvSpPr>
            <a:spLocks noGrp="1"/>
          </p:cNvSpPr>
          <p:nvPr>
            <p:ph type="body" sz="quarter" idx="19"/>
          </p:nvPr>
        </p:nvSpPr>
        <p:spPr>
          <a:xfrm>
            <a:off x="2384317"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20" name="Picture Placeholder 20"/>
          <p:cNvSpPr>
            <a:spLocks noGrp="1"/>
          </p:cNvSpPr>
          <p:nvPr>
            <p:ph type="pic" sz="quarter" idx="20"/>
          </p:nvPr>
        </p:nvSpPr>
        <p:spPr>
          <a:xfrm>
            <a:off x="4257695" y="1619251"/>
            <a:ext cx="1828800" cy="1828800"/>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22" name="Text Placeholder 22"/>
          <p:cNvSpPr>
            <a:spLocks noGrp="1"/>
          </p:cNvSpPr>
          <p:nvPr>
            <p:ph type="body" sz="quarter" idx="21"/>
          </p:nvPr>
        </p:nvSpPr>
        <p:spPr>
          <a:xfrm>
            <a:off x="6165761" y="2594036"/>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30" name="Picture Placeholder 20"/>
          <p:cNvSpPr>
            <a:spLocks noGrp="1"/>
          </p:cNvSpPr>
          <p:nvPr>
            <p:ph type="pic" sz="quarter" idx="22"/>
          </p:nvPr>
        </p:nvSpPr>
        <p:spPr>
          <a:xfrm>
            <a:off x="4257695" y="3710517"/>
            <a:ext cx="1828800" cy="1828800"/>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31" name="Text Placeholder 22"/>
          <p:cNvSpPr>
            <a:spLocks noGrp="1"/>
          </p:cNvSpPr>
          <p:nvPr>
            <p:ph type="body" sz="quarter" idx="23"/>
          </p:nvPr>
        </p:nvSpPr>
        <p:spPr>
          <a:xfrm>
            <a:off x="6165761"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32" name="Picture Placeholder 20"/>
          <p:cNvSpPr>
            <a:spLocks noGrp="1"/>
          </p:cNvSpPr>
          <p:nvPr>
            <p:ph type="pic" sz="quarter" idx="24"/>
          </p:nvPr>
        </p:nvSpPr>
        <p:spPr>
          <a:xfrm>
            <a:off x="8021012" y="1619251"/>
            <a:ext cx="1828800" cy="1828800"/>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33" name="Text Placeholder 22"/>
          <p:cNvSpPr>
            <a:spLocks noGrp="1"/>
          </p:cNvSpPr>
          <p:nvPr>
            <p:ph type="body" sz="quarter" idx="25"/>
          </p:nvPr>
        </p:nvSpPr>
        <p:spPr>
          <a:xfrm>
            <a:off x="9929079" y="2594036"/>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34" name="Picture Placeholder 20"/>
          <p:cNvSpPr>
            <a:spLocks noGrp="1"/>
          </p:cNvSpPr>
          <p:nvPr>
            <p:ph type="pic" sz="quarter" idx="26"/>
          </p:nvPr>
        </p:nvSpPr>
        <p:spPr>
          <a:xfrm>
            <a:off x="8021012" y="3710517"/>
            <a:ext cx="1828800" cy="1828800"/>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35" name="Text Placeholder 22"/>
          <p:cNvSpPr>
            <a:spLocks noGrp="1"/>
          </p:cNvSpPr>
          <p:nvPr>
            <p:ph type="body" sz="quarter" idx="27"/>
          </p:nvPr>
        </p:nvSpPr>
        <p:spPr>
          <a:xfrm>
            <a:off x="9929079"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
        <p:nvSpPr>
          <p:cNvPr id="7" name="Title 6"/>
          <p:cNvSpPr>
            <a:spLocks noGrp="1"/>
          </p:cNvSpPr>
          <p:nvPr>
            <p:ph type="title"/>
          </p:nvPr>
        </p:nvSpPr>
        <p:spPr>
          <a:xfrm>
            <a:off x="486837" y="629573"/>
            <a:ext cx="11129433" cy="862195"/>
          </a:xfrm>
        </p:spPr>
        <p:txBody>
          <a:bodyPr/>
          <a:lstStyle>
            <a:lvl1pPr>
              <a:defRPr baseline="0"/>
            </a:lvl1pPr>
          </a:lstStyle>
          <a:p>
            <a:r>
              <a:rPr lang="en-US"/>
              <a:t>Click to edit Master title style</a:t>
            </a:r>
          </a:p>
        </p:txBody>
      </p:sp>
      <p:sp>
        <p:nvSpPr>
          <p:cNvPr id="15" name="Slide Number Placeholder 5"/>
          <p:cNvSpPr>
            <a:spLocks noGrp="1"/>
          </p:cNvSpPr>
          <p:nvPr>
            <p:ph type="sldNum" sz="quarter" idx="28"/>
          </p:nvPr>
        </p:nvSpPr>
        <p:spPr/>
        <p:txBody>
          <a:bodyPr/>
          <a:lstStyle>
            <a:lvl1pPr>
              <a:defRPr/>
            </a:lvl1pPr>
          </a:lstStyle>
          <a:p>
            <a:pPr>
              <a:defRPr/>
            </a:pPr>
            <a:fld id="{92ED0A75-DFE6-41F9-810F-6CB95445D128}" type="slidenum">
              <a:rPr lang="en-US"/>
              <a:pPr>
                <a:defRPr/>
              </a:pPr>
              <a:t>‹#›</a:t>
            </a:fld>
            <a:endParaRPr lang="en-US" dirty="0"/>
          </a:p>
        </p:txBody>
      </p:sp>
    </p:spTree>
    <p:extLst>
      <p:ext uri="{BB962C8B-B14F-4D97-AF65-F5344CB8AC3E}">
        <p14:creationId xmlns:p14="http://schemas.microsoft.com/office/powerpoint/2010/main" val="166363401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hotos + Text">
    <p:spTree>
      <p:nvGrpSpPr>
        <p:cNvPr id="1" name=""/>
        <p:cNvGrpSpPr/>
        <p:nvPr/>
      </p:nvGrpSpPr>
      <p:grpSpPr>
        <a:xfrm>
          <a:off x="0" y="0"/>
          <a:ext cx="0" cy="0"/>
          <a:chOff x="0" y="0"/>
          <a:chExt cx="0" cy="0"/>
        </a:xfrm>
      </p:grpSpPr>
      <p:sp>
        <p:nvSpPr>
          <p:cNvPr id="22" name="Text Placeholder 22"/>
          <p:cNvSpPr>
            <a:spLocks noGrp="1"/>
          </p:cNvSpPr>
          <p:nvPr>
            <p:ph type="body" sz="quarter" idx="20"/>
          </p:nvPr>
        </p:nvSpPr>
        <p:spPr>
          <a:xfrm>
            <a:off x="476251" y="4399773"/>
            <a:ext cx="11140016" cy="1952347"/>
          </a:xfrm>
        </p:spPr>
        <p:txBody>
          <a:bodyPr/>
          <a:lstStyle>
            <a:lvl1pPr marL="0" indent="0">
              <a:spcBef>
                <a:spcPts val="0"/>
              </a:spcBef>
              <a:buNone/>
              <a:defRPr sz="1867" b="0" baseline="0">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Click to edit Master text styles</a:t>
            </a:r>
          </a:p>
        </p:txBody>
      </p:sp>
      <p:sp>
        <p:nvSpPr>
          <p:cNvPr id="21" name="Text Placeholder 22"/>
          <p:cNvSpPr>
            <a:spLocks noGrp="1"/>
          </p:cNvSpPr>
          <p:nvPr>
            <p:ph type="body" sz="quarter" idx="19"/>
          </p:nvPr>
        </p:nvSpPr>
        <p:spPr>
          <a:xfrm>
            <a:off x="476251" y="3928615"/>
            <a:ext cx="11140016" cy="465864"/>
          </a:xfrm>
        </p:spPr>
        <p:txBody>
          <a:bodyPr/>
          <a:lstStyle>
            <a:lvl1pPr marL="0" indent="0">
              <a:spcBef>
                <a:spcPts val="0"/>
              </a:spcBef>
              <a:buNone/>
              <a:defRPr sz="1733" b="1">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Click to edit Master text styles</a:t>
            </a:r>
          </a:p>
        </p:txBody>
      </p:sp>
      <p:sp>
        <p:nvSpPr>
          <p:cNvPr id="19" name="Picture Placeholder 20"/>
          <p:cNvSpPr>
            <a:spLocks noGrp="1"/>
          </p:cNvSpPr>
          <p:nvPr>
            <p:ph type="pic" sz="quarter" idx="18"/>
          </p:nvPr>
        </p:nvSpPr>
        <p:spPr>
          <a:xfrm>
            <a:off x="7957039" y="1716814"/>
            <a:ext cx="3656869" cy="2084751"/>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17" name="Picture Placeholder 20"/>
          <p:cNvSpPr>
            <a:spLocks noGrp="1"/>
          </p:cNvSpPr>
          <p:nvPr>
            <p:ph type="pic" sz="quarter" idx="17"/>
          </p:nvPr>
        </p:nvSpPr>
        <p:spPr>
          <a:xfrm>
            <a:off x="4221793" y="1723747"/>
            <a:ext cx="3653184" cy="2077788"/>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16" name="Picture Placeholder 20"/>
          <p:cNvSpPr>
            <a:spLocks noGrp="1"/>
          </p:cNvSpPr>
          <p:nvPr>
            <p:ph type="pic" sz="quarter" idx="16"/>
          </p:nvPr>
        </p:nvSpPr>
        <p:spPr>
          <a:xfrm>
            <a:off x="487211" y="1720580"/>
            <a:ext cx="3653967" cy="2080955"/>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2" name="Title 1"/>
          <p:cNvSpPr>
            <a:spLocks noGrp="1"/>
          </p:cNvSpPr>
          <p:nvPr>
            <p:ph type="title"/>
          </p:nvPr>
        </p:nvSpPr>
        <p:spPr>
          <a:xfrm>
            <a:off x="486837" y="629583"/>
            <a:ext cx="11106151" cy="697577"/>
          </a:xfrm>
        </p:spPr>
        <p:txBody>
          <a:bodyPr/>
          <a:lstStyle/>
          <a:p>
            <a:r>
              <a:rPr lang="en-US"/>
              <a:t>Click to edit Master title style</a:t>
            </a:r>
          </a:p>
        </p:txBody>
      </p:sp>
      <p:sp>
        <p:nvSpPr>
          <p:cNvPr id="8" name="Slide Number Placeholder 5"/>
          <p:cNvSpPr>
            <a:spLocks noGrp="1"/>
          </p:cNvSpPr>
          <p:nvPr>
            <p:ph type="sldNum" sz="quarter" idx="21"/>
          </p:nvPr>
        </p:nvSpPr>
        <p:spPr/>
        <p:txBody>
          <a:bodyPr/>
          <a:lstStyle>
            <a:lvl1pPr>
              <a:defRPr/>
            </a:lvl1pPr>
          </a:lstStyle>
          <a:p>
            <a:pPr>
              <a:defRPr/>
            </a:pPr>
            <a:fld id="{18EFF196-CDF6-42EB-9500-337CEB9A2A98}" type="slidenum">
              <a:rPr lang="en-US"/>
              <a:pPr>
                <a:defRPr/>
              </a:pPr>
              <a:t>‹#›</a:t>
            </a:fld>
            <a:endParaRPr lang="en-US" dirty="0"/>
          </a:p>
        </p:txBody>
      </p:sp>
    </p:spTree>
    <p:extLst>
      <p:ext uri="{BB962C8B-B14F-4D97-AF65-F5344CB8AC3E}">
        <p14:creationId xmlns:p14="http://schemas.microsoft.com/office/powerpoint/2010/main" val="263420515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hotos + Text">
    <p:spTree>
      <p:nvGrpSpPr>
        <p:cNvPr id="1" name=""/>
        <p:cNvGrpSpPr/>
        <p:nvPr/>
      </p:nvGrpSpPr>
      <p:grpSpPr>
        <a:xfrm>
          <a:off x="0" y="0"/>
          <a:ext cx="0" cy="0"/>
          <a:chOff x="0" y="0"/>
          <a:chExt cx="0" cy="0"/>
        </a:xfrm>
      </p:grpSpPr>
      <p:sp>
        <p:nvSpPr>
          <p:cNvPr id="22" name="Text Placeholder 22"/>
          <p:cNvSpPr>
            <a:spLocks noGrp="1"/>
          </p:cNvSpPr>
          <p:nvPr>
            <p:ph type="body" sz="quarter" idx="20"/>
          </p:nvPr>
        </p:nvSpPr>
        <p:spPr>
          <a:xfrm>
            <a:off x="476251" y="4504336"/>
            <a:ext cx="2474976" cy="1737240"/>
          </a:xfrm>
        </p:spPr>
        <p:txBody>
          <a:bodyPr/>
          <a:lstStyle>
            <a:lvl1pPr marL="0" indent="0">
              <a:spcBef>
                <a:spcPts val="0"/>
              </a:spcBef>
              <a:spcAft>
                <a:spcPts val="800"/>
              </a:spcAft>
              <a:buNone/>
              <a:defRPr sz="3733" b="1" baseline="0">
                <a:solidFill>
                  <a:schemeClr val="accent3">
                    <a:lumMod val="75000"/>
                  </a:schemeClr>
                </a:solidFill>
              </a:defRPr>
            </a:lvl1pPr>
            <a:lvl2pPr marL="228594" indent="-228594">
              <a:spcBef>
                <a:spcPts val="0"/>
              </a:spcBef>
              <a:buFont typeface="Wingdings" panose="05000000000000000000" pitchFamily="2" charset="2"/>
              <a:buChar char="§"/>
              <a:defRPr sz="1333" baseline="0"/>
            </a:lvl2pPr>
            <a:lvl3pPr marL="455073" indent="-228594">
              <a:buFont typeface="Arial" panose="020B0604020202020204" pitchFamily="34" charset="0"/>
              <a:buChar char="•"/>
              <a:tabLst>
                <a:tab pos="533387" algn="l"/>
              </a:tabLst>
              <a:defRPr sz="1333" baseline="0"/>
            </a:lvl3pPr>
            <a:lvl4pPr marL="0" indent="0">
              <a:buNone/>
              <a:defRPr/>
            </a:lvl4pPr>
            <a:lvl5pPr marL="0" indent="0">
              <a:buNone/>
              <a:defRPr/>
            </a:lvl5pPr>
          </a:lstStyle>
          <a:p>
            <a:pPr lvl="0"/>
            <a:r>
              <a:rPr lang="en-US"/>
              <a:t>Click to edit Master text styles</a:t>
            </a:r>
          </a:p>
          <a:p>
            <a:pPr lvl="1"/>
            <a:r>
              <a:rPr lang="en-US"/>
              <a:t>Second level</a:t>
            </a:r>
          </a:p>
          <a:p>
            <a:pPr lvl="2"/>
            <a:r>
              <a:rPr lang="en-US"/>
              <a:t>Third level</a:t>
            </a:r>
          </a:p>
        </p:txBody>
      </p:sp>
      <p:sp>
        <p:nvSpPr>
          <p:cNvPr id="21" name="Text Placeholder 22"/>
          <p:cNvSpPr>
            <a:spLocks noGrp="1"/>
          </p:cNvSpPr>
          <p:nvPr>
            <p:ph type="body" sz="quarter" idx="19"/>
          </p:nvPr>
        </p:nvSpPr>
        <p:spPr>
          <a:xfrm>
            <a:off x="485085" y="1522792"/>
            <a:ext cx="11140016" cy="624061"/>
          </a:xfrm>
        </p:spPr>
        <p:txBody>
          <a:bodyPr/>
          <a:lstStyle>
            <a:lvl1pPr marL="0" indent="0">
              <a:spcBef>
                <a:spcPts val="0"/>
              </a:spcBef>
              <a:buNone/>
              <a:defRPr sz="1867" b="0">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Click to edit Master text styles</a:t>
            </a:r>
          </a:p>
        </p:txBody>
      </p:sp>
      <p:sp>
        <p:nvSpPr>
          <p:cNvPr id="19" name="Picture Placeholder 20"/>
          <p:cNvSpPr>
            <a:spLocks noGrp="1"/>
          </p:cNvSpPr>
          <p:nvPr>
            <p:ph type="pic" sz="quarter" idx="18"/>
          </p:nvPr>
        </p:nvSpPr>
        <p:spPr>
          <a:xfrm>
            <a:off x="6217592" y="2338765"/>
            <a:ext cx="2487168" cy="1987296"/>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17" name="Picture Placeholder 20"/>
          <p:cNvSpPr>
            <a:spLocks noGrp="1"/>
          </p:cNvSpPr>
          <p:nvPr>
            <p:ph type="pic" sz="quarter" idx="17"/>
          </p:nvPr>
        </p:nvSpPr>
        <p:spPr>
          <a:xfrm>
            <a:off x="3346921" y="2338765"/>
            <a:ext cx="2487168" cy="1987296"/>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16" name="Picture Placeholder 20"/>
          <p:cNvSpPr>
            <a:spLocks noGrp="1"/>
          </p:cNvSpPr>
          <p:nvPr>
            <p:ph type="pic" sz="quarter" idx="16"/>
          </p:nvPr>
        </p:nvSpPr>
        <p:spPr>
          <a:xfrm>
            <a:off x="476251" y="2338765"/>
            <a:ext cx="2487168" cy="1987296"/>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2" name="Title 1"/>
          <p:cNvSpPr>
            <a:spLocks noGrp="1"/>
          </p:cNvSpPr>
          <p:nvPr>
            <p:ph type="title"/>
          </p:nvPr>
        </p:nvSpPr>
        <p:spPr>
          <a:xfrm>
            <a:off x="486837" y="629583"/>
            <a:ext cx="11106151" cy="697577"/>
          </a:xfrm>
        </p:spPr>
        <p:txBody>
          <a:bodyPr/>
          <a:lstStyle/>
          <a:p>
            <a:r>
              <a:rPr lang="en-US"/>
              <a:t>Click to edit Master title style</a:t>
            </a:r>
          </a:p>
        </p:txBody>
      </p:sp>
      <p:sp>
        <p:nvSpPr>
          <p:cNvPr id="33" name="Picture Placeholder 20"/>
          <p:cNvSpPr>
            <a:spLocks noGrp="1"/>
          </p:cNvSpPr>
          <p:nvPr>
            <p:ph type="pic" sz="quarter" idx="21"/>
          </p:nvPr>
        </p:nvSpPr>
        <p:spPr>
          <a:xfrm>
            <a:off x="9110049" y="2338765"/>
            <a:ext cx="2487168" cy="1987296"/>
          </a:xfrm>
          <a:noFill/>
        </p:spPr>
        <p:txBody>
          <a:bodyPr tIns="91440" rtlCol="0">
            <a:noAutofit/>
          </a:bodyPr>
          <a:lstStyle>
            <a:lvl1pPr marL="0" indent="0" algn="ctr">
              <a:buNone/>
              <a:defRPr sz="1200" baseline="0"/>
            </a:lvl1pPr>
          </a:lstStyle>
          <a:p>
            <a:pPr lvl="0"/>
            <a:r>
              <a:rPr lang="en-US" noProof="0" dirty="0"/>
              <a:t>Click icon to add picture</a:t>
            </a:r>
          </a:p>
        </p:txBody>
      </p:sp>
      <p:sp>
        <p:nvSpPr>
          <p:cNvPr id="34" name="Text Placeholder 22"/>
          <p:cNvSpPr>
            <a:spLocks noGrp="1"/>
          </p:cNvSpPr>
          <p:nvPr>
            <p:ph type="body" sz="quarter" idx="22"/>
          </p:nvPr>
        </p:nvSpPr>
        <p:spPr>
          <a:xfrm>
            <a:off x="3346921" y="4504336"/>
            <a:ext cx="2474976" cy="1737240"/>
          </a:xfrm>
        </p:spPr>
        <p:txBody>
          <a:bodyPr/>
          <a:lstStyle>
            <a:lvl1pPr marL="0" indent="0">
              <a:spcBef>
                <a:spcPts val="0"/>
              </a:spcBef>
              <a:spcAft>
                <a:spcPts val="800"/>
              </a:spcAft>
              <a:buNone/>
              <a:defRPr sz="3733" b="1" baseline="0">
                <a:solidFill>
                  <a:schemeClr val="accent3">
                    <a:lumMod val="75000"/>
                  </a:schemeClr>
                </a:solidFill>
              </a:defRPr>
            </a:lvl1pPr>
            <a:lvl2pPr marL="228594" indent="-228594">
              <a:spcBef>
                <a:spcPts val="0"/>
              </a:spcBef>
              <a:buFont typeface="Wingdings" panose="05000000000000000000" pitchFamily="2" charset="2"/>
              <a:buChar char="§"/>
              <a:defRPr sz="1333" baseline="0"/>
            </a:lvl2pPr>
            <a:lvl3pPr marL="455073" indent="-228594">
              <a:buFont typeface="Arial" panose="020B0604020202020204" pitchFamily="34" charset="0"/>
              <a:buChar char="•"/>
              <a:tabLst/>
              <a:defRPr sz="1333" baseline="0"/>
            </a:lvl3pPr>
            <a:lvl4pPr marL="0" indent="0">
              <a:buNone/>
              <a:defRPr/>
            </a:lvl4pPr>
            <a:lvl5pPr marL="0" indent="0">
              <a:buNone/>
              <a:defRPr/>
            </a:lvl5pPr>
          </a:lstStyle>
          <a:p>
            <a:pPr lvl="0"/>
            <a:r>
              <a:rPr lang="en-US"/>
              <a:t>Click to edit Master text styles</a:t>
            </a:r>
          </a:p>
          <a:p>
            <a:pPr lvl="1"/>
            <a:r>
              <a:rPr lang="en-US"/>
              <a:t>Second level</a:t>
            </a:r>
          </a:p>
          <a:p>
            <a:pPr lvl="2"/>
            <a:r>
              <a:rPr lang="en-US"/>
              <a:t>Third level</a:t>
            </a:r>
          </a:p>
        </p:txBody>
      </p:sp>
      <p:sp>
        <p:nvSpPr>
          <p:cNvPr id="35" name="Text Placeholder 22"/>
          <p:cNvSpPr>
            <a:spLocks noGrp="1"/>
          </p:cNvSpPr>
          <p:nvPr>
            <p:ph type="body" sz="quarter" idx="23"/>
          </p:nvPr>
        </p:nvSpPr>
        <p:spPr>
          <a:xfrm>
            <a:off x="6217592" y="4504336"/>
            <a:ext cx="2474976" cy="1737240"/>
          </a:xfrm>
        </p:spPr>
        <p:txBody>
          <a:bodyPr/>
          <a:lstStyle>
            <a:lvl1pPr marL="0" indent="0">
              <a:spcBef>
                <a:spcPts val="0"/>
              </a:spcBef>
              <a:spcAft>
                <a:spcPts val="800"/>
              </a:spcAft>
              <a:buNone/>
              <a:defRPr sz="3733" b="1" baseline="0">
                <a:solidFill>
                  <a:schemeClr val="accent3">
                    <a:lumMod val="75000"/>
                  </a:schemeClr>
                </a:solidFill>
              </a:defRPr>
            </a:lvl1pPr>
            <a:lvl2pPr marL="228594" indent="-228594">
              <a:spcBef>
                <a:spcPts val="0"/>
              </a:spcBef>
              <a:buFont typeface="Wingdings" panose="05000000000000000000" pitchFamily="2" charset="2"/>
              <a:buChar char="§"/>
              <a:defRPr sz="1333" baseline="0"/>
            </a:lvl2pPr>
            <a:lvl3pPr marL="455073" indent="-228594">
              <a:buFont typeface="Arial" panose="020B0604020202020204" pitchFamily="34" charset="0"/>
              <a:buChar char="•"/>
              <a:tabLst/>
              <a:defRPr sz="1333" baseline="0"/>
            </a:lvl3pPr>
            <a:lvl4pPr marL="0" indent="0">
              <a:buNone/>
              <a:defRPr/>
            </a:lvl4pPr>
            <a:lvl5pPr marL="0" indent="0">
              <a:buNone/>
              <a:defRPr/>
            </a:lvl5pPr>
          </a:lstStyle>
          <a:p>
            <a:pPr lvl="0"/>
            <a:r>
              <a:rPr lang="en-US"/>
              <a:t>Click to edit Master text styles</a:t>
            </a:r>
          </a:p>
          <a:p>
            <a:pPr lvl="1"/>
            <a:r>
              <a:rPr lang="en-US"/>
              <a:t>Second level</a:t>
            </a:r>
          </a:p>
          <a:p>
            <a:pPr lvl="2"/>
            <a:r>
              <a:rPr lang="en-US"/>
              <a:t>Third level</a:t>
            </a:r>
          </a:p>
        </p:txBody>
      </p:sp>
      <p:sp>
        <p:nvSpPr>
          <p:cNvPr id="36" name="Text Placeholder 22"/>
          <p:cNvSpPr>
            <a:spLocks noGrp="1"/>
          </p:cNvSpPr>
          <p:nvPr>
            <p:ph type="body" sz="quarter" idx="24"/>
          </p:nvPr>
        </p:nvSpPr>
        <p:spPr>
          <a:xfrm>
            <a:off x="9122241" y="4504336"/>
            <a:ext cx="2474976" cy="1737240"/>
          </a:xfrm>
        </p:spPr>
        <p:txBody>
          <a:bodyPr/>
          <a:lstStyle>
            <a:lvl1pPr marL="0" indent="0">
              <a:spcBef>
                <a:spcPts val="0"/>
              </a:spcBef>
              <a:spcAft>
                <a:spcPts val="800"/>
              </a:spcAft>
              <a:buNone/>
              <a:defRPr sz="3733" b="1" baseline="0">
                <a:solidFill>
                  <a:schemeClr val="accent3">
                    <a:lumMod val="75000"/>
                  </a:schemeClr>
                </a:solidFill>
              </a:defRPr>
            </a:lvl1pPr>
            <a:lvl2pPr marL="228594" indent="-228594">
              <a:spcBef>
                <a:spcPts val="0"/>
              </a:spcBef>
              <a:buFont typeface="Wingdings" panose="05000000000000000000" pitchFamily="2" charset="2"/>
              <a:buChar char="§"/>
              <a:defRPr sz="1333" baseline="0"/>
            </a:lvl2pPr>
            <a:lvl3pPr marL="455073" indent="-228594">
              <a:buFont typeface="Arial" panose="020B0604020202020204" pitchFamily="34" charset="0"/>
              <a:buChar char="•"/>
              <a:tabLst/>
              <a:defRPr sz="1333" baseline="0"/>
            </a:lvl3pPr>
            <a:lvl4pPr marL="0" indent="0">
              <a:buNone/>
              <a:defRPr/>
            </a:lvl4pPr>
            <a:lvl5pPr marL="0" indent="0">
              <a:buNone/>
              <a:defRPr/>
            </a:lvl5pPr>
          </a:lstStyle>
          <a:p>
            <a:pPr lvl="0"/>
            <a:r>
              <a:rPr lang="en-US"/>
              <a:t>Click to edit Master text styles</a:t>
            </a:r>
          </a:p>
          <a:p>
            <a:pPr lvl="1"/>
            <a:r>
              <a:rPr lang="en-US"/>
              <a:t>Second level</a:t>
            </a:r>
          </a:p>
          <a:p>
            <a:pPr lvl="2"/>
            <a:r>
              <a:rPr lang="en-US"/>
              <a:t>Third level</a:t>
            </a:r>
          </a:p>
        </p:txBody>
      </p:sp>
      <p:sp>
        <p:nvSpPr>
          <p:cNvPr id="12" name="Slide Number Placeholder 5"/>
          <p:cNvSpPr>
            <a:spLocks noGrp="1"/>
          </p:cNvSpPr>
          <p:nvPr>
            <p:ph type="sldNum" sz="quarter" idx="25"/>
          </p:nvPr>
        </p:nvSpPr>
        <p:spPr/>
        <p:txBody>
          <a:bodyPr/>
          <a:lstStyle>
            <a:lvl1pPr>
              <a:defRPr/>
            </a:lvl1pPr>
          </a:lstStyle>
          <a:p>
            <a:pPr>
              <a:defRPr/>
            </a:pPr>
            <a:fld id="{4625066C-5FA4-4090-8A12-85E3A1E9DA86}" type="slidenum">
              <a:rPr lang="en-US"/>
              <a:pPr>
                <a:defRPr/>
              </a:pPr>
              <a:t>‹#›</a:t>
            </a:fld>
            <a:endParaRPr lang="en-US" dirty="0"/>
          </a:p>
        </p:txBody>
      </p:sp>
    </p:spTree>
    <p:extLst>
      <p:ext uri="{BB962C8B-B14F-4D97-AF65-F5344CB8AC3E}">
        <p14:creationId xmlns:p14="http://schemas.microsoft.com/office/powerpoint/2010/main" val="406102010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Slide Number Placeholder 5"/>
          <p:cNvSpPr>
            <a:spLocks noGrp="1"/>
          </p:cNvSpPr>
          <p:nvPr>
            <p:ph type="sldNum" sz="quarter" idx="10"/>
          </p:nvPr>
        </p:nvSpPr>
        <p:spPr/>
        <p:txBody>
          <a:bodyPr/>
          <a:lstStyle>
            <a:lvl1pPr>
              <a:defRPr/>
            </a:lvl1pPr>
          </a:lstStyle>
          <a:p>
            <a:pPr>
              <a:defRPr/>
            </a:pPr>
            <a:fld id="{993E9477-6B6E-485F-AC8A-6DB9C1A127A8}" type="slidenum">
              <a:rPr lang="en-US"/>
              <a:pPr>
                <a:defRPr/>
              </a:pPr>
              <a:t>‹#›</a:t>
            </a:fld>
            <a:endParaRPr lang="en-US" dirty="0"/>
          </a:p>
        </p:txBody>
      </p:sp>
    </p:spTree>
    <p:extLst>
      <p:ext uri="{BB962C8B-B14F-4D97-AF65-F5344CB8AC3E}">
        <p14:creationId xmlns:p14="http://schemas.microsoft.com/office/powerpoint/2010/main" val="41009388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417733"/>
            <a:ext cx="2844800" cy="364067"/>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6" name="Footer Placeholder 5"/>
          <p:cNvSpPr>
            <a:spLocks noGrp="1"/>
          </p:cNvSpPr>
          <p:nvPr>
            <p:ph type="ftr" sz="quarter" idx="11"/>
          </p:nvPr>
        </p:nvSpPr>
        <p:spPr>
          <a:xfrm>
            <a:off x="4165600" y="6417733"/>
            <a:ext cx="3860800" cy="364067"/>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accent6"/>
                </a:solidFill>
              </a:defRPr>
            </a:lvl1pPr>
          </a:lstStyle>
          <a:p>
            <a:pPr>
              <a:defRPr/>
            </a:pPr>
            <a:fld id="{9768F3A1-BCB4-47E0-BC4A-F9884630A505}" type="slidenum">
              <a:rPr lang="en-US"/>
              <a:pPr>
                <a:defRPr/>
              </a:pPr>
              <a:t>‹#›</a:t>
            </a:fld>
            <a:endParaRPr lang="en-US" dirty="0"/>
          </a:p>
        </p:txBody>
      </p:sp>
    </p:spTree>
    <p:extLst>
      <p:ext uri="{BB962C8B-B14F-4D97-AF65-F5344CB8AC3E}">
        <p14:creationId xmlns:p14="http://schemas.microsoft.com/office/powerpoint/2010/main" val="761976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972800" cy="1143000"/>
          </a:xfrm>
        </p:spPr>
        <p:txBody>
          <a:bodyPr anchor="ct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750887"/>
          </a:xfrm>
        </p:spPr>
        <p:txBody>
          <a:bodyPr anchor="ctr"/>
          <a:lstStyle>
            <a:lvl1pPr marL="0" indent="0">
              <a:buNone/>
              <a:defRPr sz="3200" b="0" cap="all" baseline="0">
                <a:solidFill>
                  <a:schemeClr val="tx1"/>
                </a:solidFill>
              </a:defRPr>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4" name="Text Placeholder 3"/>
          <p:cNvSpPr>
            <a:spLocks noGrp="1"/>
          </p:cNvSpPr>
          <p:nvPr>
            <p:ph type="body" sz="half" idx="3"/>
          </p:nvPr>
        </p:nvSpPr>
        <p:spPr>
          <a:xfrm>
            <a:off x="6193374" y="1535117"/>
            <a:ext cx="5389033" cy="750887"/>
          </a:xfrm>
        </p:spPr>
        <p:txBody>
          <a:bodyPr anchor="ctr"/>
          <a:lstStyle>
            <a:lvl1pPr marL="0" indent="0">
              <a:buNone/>
              <a:defRPr sz="3200" b="0" cap="all" baseline="0">
                <a:solidFill>
                  <a:schemeClr val="tx1"/>
                </a:solidFill>
              </a:defRPr>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3200"/>
            </a:lvl1pPr>
            <a:lvl2pPr>
              <a:defRPr sz="2667"/>
            </a:lvl2pPr>
            <a:lvl3pPr>
              <a:defRPr sz="2400"/>
            </a:lvl3pPr>
            <a:lvl4pPr>
              <a:defRPr sz="2133"/>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74" y="2362201"/>
            <a:ext cx="5389033" cy="3763963"/>
          </a:xfrm>
        </p:spPr>
        <p:txBody>
          <a:bodyPr/>
          <a:lstStyle>
            <a:lvl1pPr>
              <a:defRPr sz="3200"/>
            </a:lvl1pPr>
            <a:lvl2pPr>
              <a:defRPr sz="2667"/>
            </a:lvl2pPr>
            <a:lvl3pPr>
              <a:defRPr sz="2400"/>
            </a:lvl3pPr>
            <a:lvl4pPr>
              <a:defRPr sz="2133"/>
            </a:lvl4pPr>
            <a:lvl5pPr>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417733"/>
            <a:ext cx="2844800" cy="364067"/>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8" name="Footer Placeholder 7"/>
          <p:cNvSpPr>
            <a:spLocks noGrp="1"/>
          </p:cNvSpPr>
          <p:nvPr>
            <p:ph type="ftr" sz="quarter" idx="11"/>
          </p:nvPr>
        </p:nvSpPr>
        <p:spPr>
          <a:xfrm>
            <a:off x="4165600" y="6417733"/>
            <a:ext cx="3860800" cy="364067"/>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solidFill>
                  <a:schemeClr val="accent6"/>
                </a:solidFill>
              </a:defRPr>
            </a:lvl1pPr>
          </a:lstStyle>
          <a:p>
            <a:pPr>
              <a:defRPr/>
            </a:pPr>
            <a:fld id="{304DCFC0-ABB0-43F4-8DA2-23542D65CE97}" type="slidenum">
              <a:rPr lang="en-US"/>
              <a:pPr>
                <a:defRPr/>
              </a:pPr>
              <a:t>‹#›</a:t>
            </a:fld>
            <a:endParaRPr lang="en-US" dirty="0"/>
          </a:p>
        </p:txBody>
      </p:sp>
    </p:spTree>
    <p:extLst>
      <p:ext uri="{BB962C8B-B14F-4D97-AF65-F5344CB8AC3E}">
        <p14:creationId xmlns:p14="http://schemas.microsoft.com/office/powerpoint/2010/main" val="3098696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Customize Photo">
    <p:spTree>
      <p:nvGrpSpPr>
        <p:cNvPr id="1" name=""/>
        <p:cNvGrpSpPr/>
        <p:nvPr/>
      </p:nvGrpSpPr>
      <p:grpSpPr>
        <a:xfrm>
          <a:off x="0" y="0"/>
          <a:ext cx="0" cy="0"/>
          <a:chOff x="0" y="0"/>
          <a:chExt cx="0" cy="0"/>
        </a:xfrm>
      </p:grpSpPr>
      <p:sp>
        <p:nvSpPr>
          <p:cNvPr id="10" name="Picture Placeholder 7"/>
          <p:cNvSpPr>
            <a:spLocks noGrp="1"/>
          </p:cNvSpPr>
          <p:nvPr>
            <p:ph type="pic" sz="quarter" idx="13" hasCustomPrompt="1"/>
          </p:nvPr>
        </p:nvSpPr>
        <p:spPr>
          <a:xfrm>
            <a:off x="1" y="0"/>
            <a:ext cx="12192000" cy="6858000"/>
          </a:xfrm>
        </p:spPr>
        <p:txBody>
          <a:bodyPr lIns="4751381" tIns="1918824" rIns="0" bIns="0">
            <a:normAutofit/>
          </a:bodyPr>
          <a:lstStyle>
            <a:lvl1pPr marL="0" indent="0">
              <a:buNone/>
              <a:defRPr sz="2400">
                <a:latin typeface="Arial" panose="020B0604020202020204" pitchFamily="34" charset="0"/>
                <a:cs typeface="Arial" panose="020B0604020202020204" pitchFamily="34" charset="0"/>
              </a:defRPr>
            </a:lvl1pPr>
          </a:lstStyle>
          <a:p>
            <a:r>
              <a:rPr lang="en-US" dirty="0"/>
              <a:t>Click on the icon to insert a </a:t>
            </a:r>
            <a:br>
              <a:rPr lang="en-US" dirty="0"/>
            </a:br>
            <a:r>
              <a:rPr lang="en-US" dirty="0"/>
              <a:t>new photo. Detailed instructions </a:t>
            </a:r>
            <a:br>
              <a:rPr lang="en-US" dirty="0"/>
            </a:br>
            <a:r>
              <a:rPr lang="en-US" dirty="0"/>
              <a:t>can be found on the slide titled</a:t>
            </a:r>
            <a:br>
              <a:rPr lang="en-US" dirty="0"/>
            </a:br>
            <a:r>
              <a:rPr lang="en-US" dirty="0"/>
              <a:t>“CHANGING THE PHOTO ON </a:t>
            </a:r>
            <a:br>
              <a:rPr lang="en-US" dirty="0"/>
            </a:br>
            <a:r>
              <a:rPr lang="en-US" dirty="0"/>
              <a:t>YOUR TITLE SLIDE.”</a:t>
            </a:r>
          </a:p>
        </p:txBody>
      </p:sp>
      <p:sp>
        <p:nvSpPr>
          <p:cNvPr id="2" name="Title 1"/>
          <p:cNvSpPr>
            <a:spLocks noGrp="1"/>
          </p:cNvSpPr>
          <p:nvPr>
            <p:ph type="ctrTitle" hasCustomPrompt="1"/>
          </p:nvPr>
        </p:nvSpPr>
        <p:spPr>
          <a:xfrm>
            <a:off x="486837" y="2459810"/>
            <a:ext cx="5520267" cy="1130065"/>
          </a:xfrm>
        </p:spPr>
        <p:txBody>
          <a:bodyPr/>
          <a:lstStyle>
            <a:lvl1pPr>
              <a:defRPr b="0">
                <a:solidFill>
                  <a:schemeClr val="bg1"/>
                </a:solidFill>
              </a:defRPr>
            </a:lvl1pPr>
          </a:lstStyle>
          <a:p>
            <a:r>
              <a:rPr lang="en-US"/>
              <a:t>INSERT MAIN TITLE HERE – UP TO 2 LINES (ALL CAPS)</a:t>
            </a:r>
            <a:endParaRPr lang="en-US" dirty="0"/>
          </a:p>
        </p:txBody>
      </p:sp>
      <p:sp>
        <p:nvSpPr>
          <p:cNvPr id="3" name="Subtitle 2"/>
          <p:cNvSpPr>
            <a:spLocks noGrp="1"/>
          </p:cNvSpPr>
          <p:nvPr>
            <p:ph type="subTitle" idx="1" hasCustomPrompt="1"/>
          </p:nvPr>
        </p:nvSpPr>
        <p:spPr>
          <a:xfrm>
            <a:off x="486837" y="3629828"/>
            <a:ext cx="5520267" cy="696687"/>
          </a:xfrm>
        </p:spPr>
        <p:txBody>
          <a:bodyPr/>
          <a:lstStyle>
            <a:lvl1pPr marL="0" indent="0" algn="l">
              <a:spcBef>
                <a:spcPts val="0"/>
              </a:spcBef>
              <a:buNone/>
              <a:defRPr sz="1867" b="0">
                <a:solidFill>
                  <a:schemeClr val="bg1"/>
                </a:solidFill>
              </a:defRPr>
            </a:lvl1pPr>
            <a:lvl2pPr marL="609119" indent="0" algn="ctr">
              <a:buNone/>
              <a:defRPr>
                <a:solidFill>
                  <a:schemeClr val="tx1">
                    <a:tint val="75000"/>
                  </a:schemeClr>
                </a:solidFill>
              </a:defRPr>
            </a:lvl2pPr>
            <a:lvl3pPr marL="1218282" indent="0" algn="ctr">
              <a:buNone/>
              <a:defRPr>
                <a:solidFill>
                  <a:schemeClr val="tx1">
                    <a:tint val="75000"/>
                  </a:schemeClr>
                </a:solidFill>
              </a:defRPr>
            </a:lvl3pPr>
            <a:lvl4pPr marL="1827413" indent="0" algn="ctr">
              <a:buNone/>
              <a:defRPr>
                <a:solidFill>
                  <a:schemeClr val="tx1">
                    <a:tint val="75000"/>
                  </a:schemeClr>
                </a:solidFill>
              </a:defRPr>
            </a:lvl4pPr>
            <a:lvl5pPr marL="2436562" indent="0" algn="ctr">
              <a:buNone/>
              <a:defRPr>
                <a:solidFill>
                  <a:schemeClr val="tx1">
                    <a:tint val="75000"/>
                  </a:schemeClr>
                </a:solidFill>
              </a:defRPr>
            </a:lvl5pPr>
            <a:lvl6pPr marL="3045680" indent="0" algn="ctr">
              <a:buNone/>
              <a:defRPr>
                <a:solidFill>
                  <a:schemeClr val="tx1">
                    <a:tint val="75000"/>
                  </a:schemeClr>
                </a:solidFill>
              </a:defRPr>
            </a:lvl6pPr>
            <a:lvl7pPr marL="3654799" indent="0" algn="ctr">
              <a:buNone/>
              <a:defRPr>
                <a:solidFill>
                  <a:schemeClr val="tx1">
                    <a:tint val="75000"/>
                  </a:schemeClr>
                </a:solidFill>
              </a:defRPr>
            </a:lvl7pPr>
            <a:lvl8pPr marL="4263947" indent="0" algn="ctr">
              <a:buNone/>
              <a:defRPr>
                <a:solidFill>
                  <a:schemeClr val="tx1">
                    <a:tint val="75000"/>
                  </a:schemeClr>
                </a:solidFill>
              </a:defRPr>
            </a:lvl8pPr>
            <a:lvl9pPr marL="4873082"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486837" y="5408085"/>
            <a:ext cx="5520267" cy="1014491"/>
          </a:xfrm>
        </p:spPr>
        <p:txBody>
          <a:bodyPr/>
          <a:lstStyle>
            <a:lvl1pPr marL="2117" indent="0">
              <a:lnSpc>
                <a:spcPts val="2267"/>
              </a:lnSpc>
              <a:spcBef>
                <a:spcPts val="0"/>
              </a:spcBef>
              <a:buNone/>
              <a:defRPr sz="1600">
                <a:solidFill>
                  <a:schemeClr val="bg1"/>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bg1"/>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bg1"/>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59" y="4657453"/>
            <a:ext cx="5520268" cy="366183"/>
          </a:xfrm>
          <a:prstGeom prst="rect">
            <a:avLst/>
          </a:prstGeom>
        </p:spPr>
        <p:txBody>
          <a:bodyPr vert="horz" lIns="0" tIns="0" rIns="0" bIns="0" rtlCol="0" anchor="ctr"/>
          <a:lstStyle>
            <a:lvl1pPr algn="l">
              <a:defRPr sz="1600">
                <a:solidFill>
                  <a:schemeClr val="bg1"/>
                </a:solidFill>
                <a:latin typeface="Arial" panose="020B0604020202020204" pitchFamily="34" charset="0"/>
                <a:cs typeface="Arial" panose="020B0604020202020204" pitchFamily="34" charset="0"/>
              </a:defRPr>
            </a:lvl1pPr>
          </a:lstStyle>
          <a:p>
            <a:endParaRPr lang="en-US" dirty="0">
              <a:solidFill>
                <a:srgbClr val="FFFFFF"/>
              </a:solidFill>
            </a:endParaRPr>
          </a:p>
        </p:txBody>
      </p:sp>
    </p:spTree>
    <p:extLst>
      <p:ext uri="{BB962C8B-B14F-4D97-AF65-F5344CB8AC3E}">
        <p14:creationId xmlns:p14="http://schemas.microsoft.com/office/powerpoint/2010/main" val="50203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cxnSp>
        <p:nvCxnSpPr>
          <p:cNvPr id="5" name="Straight Connector 4"/>
          <p:cNvCxnSpPr/>
          <p:nvPr userDrawn="1"/>
        </p:nvCxnSpPr>
        <p:spPr>
          <a:xfrm>
            <a:off x="486834" y="4294717"/>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86835" y="2486303"/>
            <a:ext cx="11129432" cy="949079"/>
          </a:xfrm>
          <a:prstGeom prst="rect">
            <a:avLst/>
          </a:prstGeom>
        </p:spPr>
        <p:txBody>
          <a:bodyPr anchor="ctr"/>
          <a:lstStyle>
            <a:lvl1pPr>
              <a:lnSpc>
                <a:spcPts val="3067"/>
              </a:lnSpc>
              <a:defRPr sz="3067" b="0">
                <a:solidFill>
                  <a:schemeClr val="accent6"/>
                </a:solidFill>
              </a:defRPr>
            </a:lvl1pPr>
          </a:lstStyle>
          <a:p>
            <a:r>
              <a:rPr lang="en-US"/>
              <a:t>Click to edit Master title style</a:t>
            </a:r>
            <a:endParaRPr lang="en-US" dirty="0"/>
          </a:p>
        </p:txBody>
      </p:sp>
      <p:sp>
        <p:nvSpPr>
          <p:cNvPr id="3" name="Subtitle 2"/>
          <p:cNvSpPr>
            <a:spLocks noGrp="1"/>
          </p:cNvSpPr>
          <p:nvPr>
            <p:ph type="subTitle" idx="1"/>
          </p:nvPr>
        </p:nvSpPr>
        <p:spPr>
          <a:xfrm>
            <a:off x="486837" y="3501612"/>
            <a:ext cx="11129433" cy="586885"/>
          </a:xfrm>
        </p:spPr>
        <p:txBody>
          <a:bodyPr anchor="ctr"/>
          <a:lstStyle>
            <a:lvl1pPr marL="0" indent="0" algn="l">
              <a:spcBef>
                <a:spcPts val="0"/>
              </a:spcBef>
              <a:buNone/>
              <a:defRPr sz="1867" b="0">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7" name="Text Placeholder 5"/>
          <p:cNvSpPr>
            <a:spLocks noGrp="1"/>
          </p:cNvSpPr>
          <p:nvPr>
            <p:ph type="body" sz="quarter" idx="14"/>
          </p:nvPr>
        </p:nvSpPr>
        <p:spPr>
          <a:xfrm>
            <a:off x="486837" y="5413248"/>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p:txBody>
      </p:sp>
      <p:sp>
        <p:nvSpPr>
          <p:cNvPr id="6" name="Date Placeholder 3"/>
          <p:cNvSpPr>
            <a:spLocks noGrp="1"/>
          </p:cNvSpPr>
          <p:nvPr>
            <p:ph type="dt" sz="half" idx="15"/>
          </p:nvPr>
        </p:nvSpPr>
        <p:spPr>
          <a:xfrm>
            <a:off x="486834" y="4656667"/>
            <a:ext cx="11129433" cy="366184"/>
          </a:xfrm>
          <a:prstGeom prst="rect">
            <a:avLst/>
          </a:prstGeom>
        </p:spPr>
        <p:txBody>
          <a:bodyPr vert="horz" lIns="0" tIns="0" rIns="0" bIns="0" rtlCol="0" anchor="ctr"/>
          <a:lstStyle>
            <a:lvl1pPr algn="l" fontAlgn="auto">
              <a:spcBef>
                <a:spcPts val="0"/>
              </a:spcBef>
              <a:spcAft>
                <a:spcPts val="0"/>
              </a:spcAft>
              <a:defRPr sz="1600" dirty="0">
                <a:solidFill>
                  <a:srgbClr val="000000">
                    <a:lumMod val="50000"/>
                    <a:lumOff val="50000"/>
                  </a:srgbClr>
                </a:solidFill>
                <a:latin typeface="Arial" panose="020B0604020202020204" pitchFamily="34"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85190869"/>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835" y="2486381"/>
            <a:ext cx="11129432" cy="949079"/>
          </a:xfrm>
          <a:prstGeom prst="rect">
            <a:avLst/>
          </a:prstGeom>
        </p:spPr>
        <p:txBody>
          <a:bodyPr anchor="ctr"/>
          <a:lstStyle>
            <a:lvl1pPr>
              <a:lnSpc>
                <a:spcPts val="3067"/>
              </a:lnSpc>
              <a:defRPr sz="3067" b="0">
                <a:solidFill>
                  <a:schemeClr val="accent6"/>
                </a:solidFill>
              </a:defRPr>
            </a:lvl1pPr>
          </a:lstStyle>
          <a:p>
            <a:r>
              <a:rPr lang="en-US"/>
              <a:t>INSERT MAIN TITLE HERE – UP TO 2 FULL-WIDTH LINES (ALL CAPS)</a:t>
            </a:r>
            <a:endParaRPr lang="en-US" dirty="0"/>
          </a:p>
        </p:txBody>
      </p:sp>
      <p:sp>
        <p:nvSpPr>
          <p:cNvPr id="3" name="Subtitle 2"/>
          <p:cNvSpPr>
            <a:spLocks noGrp="1"/>
          </p:cNvSpPr>
          <p:nvPr>
            <p:ph type="subTitle" idx="1" hasCustomPrompt="1"/>
          </p:nvPr>
        </p:nvSpPr>
        <p:spPr>
          <a:xfrm>
            <a:off x="486856" y="3501612"/>
            <a:ext cx="11129433" cy="586885"/>
          </a:xfrm>
        </p:spPr>
        <p:txBody>
          <a:bodyPr anchor="ctr"/>
          <a:lstStyle>
            <a:lvl1pPr marL="0" indent="0" algn="l">
              <a:spcBef>
                <a:spcPts val="0"/>
              </a:spcBef>
              <a:buNone/>
              <a:defRPr sz="1867" b="0">
                <a:solidFill>
                  <a:schemeClr val="accent4"/>
                </a:solidFill>
              </a:defRPr>
            </a:lvl1pPr>
            <a:lvl2pPr marL="609119" indent="0" algn="ctr">
              <a:buNone/>
              <a:defRPr>
                <a:solidFill>
                  <a:schemeClr val="tx1">
                    <a:tint val="75000"/>
                  </a:schemeClr>
                </a:solidFill>
              </a:defRPr>
            </a:lvl2pPr>
            <a:lvl3pPr marL="1218282" indent="0" algn="ctr">
              <a:buNone/>
              <a:defRPr>
                <a:solidFill>
                  <a:schemeClr val="tx1">
                    <a:tint val="75000"/>
                  </a:schemeClr>
                </a:solidFill>
              </a:defRPr>
            </a:lvl3pPr>
            <a:lvl4pPr marL="1827413" indent="0" algn="ctr">
              <a:buNone/>
              <a:defRPr>
                <a:solidFill>
                  <a:schemeClr val="tx1">
                    <a:tint val="75000"/>
                  </a:schemeClr>
                </a:solidFill>
              </a:defRPr>
            </a:lvl4pPr>
            <a:lvl5pPr marL="2436562" indent="0" algn="ctr">
              <a:buNone/>
              <a:defRPr>
                <a:solidFill>
                  <a:schemeClr val="tx1">
                    <a:tint val="75000"/>
                  </a:schemeClr>
                </a:solidFill>
              </a:defRPr>
            </a:lvl5pPr>
            <a:lvl6pPr marL="3045680" indent="0" algn="ctr">
              <a:buNone/>
              <a:defRPr>
                <a:solidFill>
                  <a:schemeClr val="tx1">
                    <a:tint val="75000"/>
                  </a:schemeClr>
                </a:solidFill>
              </a:defRPr>
            </a:lvl6pPr>
            <a:lvl7pPr marL="3654799" indent="0" algn="ctr">
              <a:buNone/>
              <a:defRPr>
                <a:solidFill>
                  <a:schemeClr val="tx1">
                    <a:tint val="75000"/>
                  </a:schemeClr>
                </a:solidFill>
              </a:defRPr>
            </a:lvl7pPr>
            <a:lvl8pPr marL="4263947" indent="0" algn="ctr">
              <a:buNone/>
              <a:defRPr>
                <a:solidFill>
                  <a:schemeClr val="tx1">
                    <a:tint val="75000"/>
                  </a:schemeClr>
                </a:solidFill>
              </a:defRPr>
            </a:lvl8pPr>
            <a:lvl9pPr marL="4873082" indent="0" algn="ctr">
              <a:buNone/>
              <a:defRPr>
                <a:solidFill>
                  <a:schemeClr val="tx1">
                    <a:tint val="75000"/>
                  </a:schemeClr>
                </a:solidFill>
              </a:defRPr>
            </a:lvl9pPr>
          </a:lstStyle>
          <a:p>
            <a:r>
              <a:rPr lang="en-US"/>
              <a:t>Insert Sub-Title Here – Up To 2 Lines (Initial Caps)</a:t>
            </a:r>
            <a:endParaRPr lang="en-US" dirty="0"/>
          </a:p>
        </p:txBody>
      </p:sp>
      <p:sp>
        <p:nvSpPr>
          <p:cNvPr id="7" name="Text Placeholder 5"/>
          <p:cNvSpPr>
            <a:spLocks noGrp="1"/>
          </p:cNvSpPr>
          <p:nvPr>
            <p:ph type="body" sz="quarter" idx="14" hasCustomPrompt="1"/>
          </p:nvPr>
        </p:nvSpPr>
        <p:spPr>
          <a:xfrm>
            <a:off x="486865" y="5413249"/>
            <a:ext cx="11106151" cy="1014491"/>
          </a:xfrm>
        </p:spPr>
        <p:txBody>
          <a:bodyPr/>
          <a:lstStyle>
            <a:lvl1pPr marL="2117" indent="0">
              <a:lnSpc>
                <a:spcPts val="2267"/>
              </a:lnSpc>
              <a:spcBef>
                <a:spcPts val="0"/>
              </a:spcBef>
              <a:buNone/>
              <a:defRPr sz="1600">
                <a:solidFill>
                  <a:schemeClr val="accent6">
                    <a:lumMod val="50000"/>
                    <a:lumOff val="50000"/>
                  </a:schemeClr>
                </a:solidFill>
              </a:defRPr>
            </a:lvl1pPr>
            <a:lvl2pPr marL="2117" indent="0">
              <a:lnSpc>
                <a:spcPts val="2267"/>
              </a:lnSpc>
              <a:spcBef>
                <a:spcPts val="0"/>
              </a:spcBef>
              <a:buFont typeface="Arial" panose="020B0604020202020204" pitchFamily="34" charset="0"/>
              <a:buNone/>
              <a:defRPr sz="1600">
                <a:solidFill>
                  <a:schemeClr val="bg1"/>
                </a:solidFill>
              </a:defRPr>
            </a:lvl2pPr>
            <a:lvl3pPr marL="2117" indent="0">
              <a:lnSpc>
                <a:spcPts val="2267"/>
              </a:lnSpc>
              <a:spcBef>
                <a:spcPts val="0"/>
              </a:spcBef>
              <a:buNone/>
              <a:defRPr sz="1600">
                <a:solidFill>
                  <a:schemeClr val="accent6">
                    <a:lumMod val="50000"/>
                    <a:lumOff val="50000"/>
                  </a:schemeClr>
                </a:solidFill>
              </a:defRPr>
            </a:lvl3pPr>
            <a:lvl4pPr marL="2117" indent="0">
              <a:lnSpc>
                <a:spcPts val="2267"/>
              </a:lnSpc>
              <a:spcBef>
                <a:spcPts val="0"/>
              </a:spcBef>
              <a:buNone/>
              <a:defRPr sz="1600">
                <a:solidFill>
                  <a:schemeClr val="bg1"/>
                </a:solidFill>
              </a:defRPr>
            </a:lvl4pPr>
            <a:lvl5pPr marL="2117" indent="0">
              <a:lnSpc>
                <a:spcPts val="2267"/>
              </a:lnSpc>
              <a:spcBef>
                <a:spcPts val="0"/>
              </a:spcBef>
              <a:buNone/>
              <a:defRPr sz="1600">
                <a:solidFill>
                  <a:schemeClr val="accent6">
                    <a:lumMod val="50000"/>
                    <a:lumOff val="50000"/>
                  </a:schemeClr>
                </a:solidFill>
              </a:defRPr>
            </a:lvl5pPr>
          </a:lstStyle>
          <a:p>
            <a:pPr lvl="0"/>
            <a:r>
              <a:rPr lang="en-US"/>
              <a:t>Presenter Name 1</a:t>
            </a:r>
          </a:p>
          <a:p>
            <a:pPr lvl="2"/>
            <a:r>
              <a:rPr lang="en-US"/>
              <a:t>Presenter Name 2</a:t>
            </a:r>
          </a:p>
          <a:p>
            <a:pPr lvl="4"/>
            <a:r>
              <a:rPr lang="en-US"/>
              <a:t>Presenter Name 3</a:t>
            </a:r>
          </a:p>
        </p:txBody>
      </p:sp>
      <p:sp>
        <p:nvSpPr>
          <p:cNvPr id="9" name="Date Placeholder 3"/>
          <p:cNvSpPr>
            <a:spLocks noGrp="1"/>
          </p:cNvSpPr>
          <p:nvPr>
            <p:ph type="dt" sz="half" idx="2"/>
          </p:nvPr>
        </p:nvSpPr>
        <p:spPr>
          <a:xfrm>
            <a:off x="486856" y="4657453"/>
            <a:ext cx="11129433" cy="366183"/>
          </a:xfrm>
          <a:prstGeom prst="rect">
            <a:avLst/>
          </a:prstGeom>
        </p:spPr>
        <p:txBody>
          <a:bodyPr vert="horz" lIns="0" tIns="0" rIns="0" bIns="0" rtlCol="0" anchor="ctr"/>
          <a:lstStyle>
            <a:lvl1pPr algn="l">
              <a:defRPr sz="1600">
                <a:solidFill>
                  <a:schemeClr val="accent6">
                    <a:lumMod val="50000"/>
                    <a:lumOff val="50000"/>
                  </a:schemeClr>
                </a:solidFill>
                <a:latin typeface="Arial" panose="020B0604020202020204" pitchFamily="34" charset="0"/>
                <a:cs typeface="Arial" panose="020B0604020202020204" pitchFamily="34" charset="0"/>
              </a:defRPr>
            </a:lvl1pPr>
          </a:lstStyle>
          <a:p>
            <a:endParaRPr lang="en-US" dirty="0">
              <a:solidFill>
                <a:srgbClr val="000000">
                  <a:lumMod val="50000"/>
                  <a:lumOff val="50000"/>
                </a:srgbClr>
              </a:solidFill>
            </a:endParaRPr>
          </a:p>
        </p:txBody>
      </p:sp>
      <p:cxnSp>
        <p:nvCxnSpPr>
          <p:cNvPr id="11" name="Straight Connector 10"/>
          <p:cNvCxnSpPr/>
          <p:nvPr userDrawn="1"/>
        </p:nvCxnSpPr>
        <p:spPr>
          <a:xfrm>
            <a:off x="486856" y="4293719"/>
            <a:ext cx="111294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6" descr="C:\Users\TERESA~1\AppData\Local\Temp\vmware-Teresa Sharp\VMwareDnD\99bbe9a7\BMGF_red_box_2in.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421707" y="1"/>
            <a:ext cx="2194560" cy="219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79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0" y="0"/>
            <a:ext cx="12192000" cy="6858000"/>
          </a:xfrm>
          <a:solidFill>
            <a:schemeClr val="accent3"/>
          </a:solidFill>
        </p:spPr>
        <p:txBody>
          <a:bodyPr lIns="365494" tIns="685297" rIns="365494" bIns="1827467"/>
          <a:lstStyle>
            <a:lvl1pPr marL="0" indent="0">
              <a:lnSpc>
                <a:spcPts val="4533"/>
              </a:lnSpc>
              <a:spcBef>
                <a:spcPts val="800"/>
              </a:spcBef>
              <a:buNone/>
              <a:defRPr lang="en-US" sz="4000" kern="1200" smtClean="0">
                <a:solidFill>
                  <a:schemeClr val="bg1"/>
                </a:solidFill>
                <a:latin typeface="Arial" pitchFamily="34" charset="0"/>
                <a:ea typeface="+mn-ea"/>
                <a:cs typeface="Arial" pitchFamily="34" charset="0"/>
              </a:defRPr>
            </a:lvl1pPr>
            <a:lvl2pPr marL="0" indent="0">
              <a:buFont typeface="Arial" pitchFamily="34" charset="0"/>
              <a:buNone/>
              <a:defRPr lang="en-US" sz="4800" kern="1200" smtClean="0">
                <a:solidFill>
                  <a:schemeClr val="accent3">
                    <a:lumMod val="75000"/>
                  </a:schemeClr>
                </a:solidFill>
                <a:latin typeface="Arial" pitchFamily="34" charset="0"/>
                <a:ea typeface="+mn-ea"/>
                <a:cs typeface="Arial" pitchFamily="34" charset="0"/>
              </a:defRPr>
            </a:lvl2pPr>
            <a:lvl3pPr marL="0" indent="0">
              <a:buNone/>
              <a:defRPr lang="en-US" sz="4800" kern="1200" smtClean="0">
                <a:solidFill>
                  <a:schemeClr val="accent3">
                    <a:lumMod val="75000"/>
                  </a:schemeClr>
                </a:solidFill>
                <a:latin typeface="Arial" pitchFamily="34" charset="0"/>
                <a:ea typeface="+mn-ea"/>
                <a:cs typeface="Arial" pitchFamily="34" charset="0"/>
              </a:defRPr>
            </a:lvl3pPr>
            <a:lvl4pPr marL="0" indent="0">
              <a:buNone/>
              <a:defRPr lang="en-US" sz="4800" kern="1200" smtClean="0">
                <a:solidFill>
                  <a:schemeClr val="accent3">
                    <a:lumMod val="75000"/>
                  </a:schemeClr>
                </a:solidFill>
                <a:latin typeface="Arial" pitchFamily="34" charset="0"/>
                <a:ea typeface="+mn-ea"/>
                <a:cs typeface="Arial" pitchFamily="34" charset="0"/>
              </a:defRPr>
            </a:lvl4pPr>
            <a:lvl5pPr marL="0" indent="0">
              <a:buNone/>
              <a:defRPr lang="en-US" sz="4800" kern="1200">
                <a:solidFill>
                  <a:schemeClr val="accent3">
                    <a:lumMod val="75000"/>
                  </a:schemeClr>
                </a:solidFill>
                <a:latin typeface="Arial" pitchFamily="34" charset="0"/>
                <a:ea typeface="+mn-ea"/>
                <a:cs typeface="Arial" pitchFamily="34" charset="0"/>
              </a:defRPr>
            </a:lvl5pPr>
          </a:lstStyle>
          <a:p>
            <a:pPr lvl="0"/>
            <a:r>
              <a:rPr lang="en-US"/>
              <a:t>CLICK TO EDIT TEXT</a:t>
            </a:r>
          </a:p>
        </p:txBody>
      </p:sp>
    </p:spTree>
    <p:extLst>
      <p:ext uri="{BB962C8B-B14F-4D97-AF65-F5344CB8AC3E}">
        <p14:creationId xmlns:p14="http://schemas.microsoft.com/office/powerpoint/2010/main" val="80103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65" y="1718755"/>
            <a:ext cx="11106151" cy="4519084"/>
          </a:xfrm>
        </p:spPr>
        <p:txBody>
          <a:bodyPr/>
          <a:lstStyle>
            <a:lvl1pPr>
              <a:spcBef>
                <a:spcPts val="448"/>
              </a:spcBef>
              <a:defRPr sz="1867" b="0" baseline="0"/>
            </a:lvl1pPr>
            <a:lvl2pPr marL="228434" indent="-228434">
              <a:spcBef>
                <a:spcPts val="448"/>
              </a:spcBef>
              <a:spcAft>
                <a:spcPts val="0"/>
              </a:spcAft>
              <a:buClr>
                <a:schemeClr val="accent3">
                  <a:lumMod val="75000"/>
                </a:schemeClr>
              </a:buClr>
              <a:buFont typeface="Wingdings" panose="05000000000000000000" pitchFamily="2" charset="2"/>
              <a:buChar char="§"/>
              <a:defRPr sz="1733"/>
            </a:lvl2pPr>
            <a:lvl3pPr marL="456839" indent="-228434">
              <a:spcBef>
                <a:spcPts val="448"/>
              </a:spcBef>
              <a:buClr>
                <a:srgbClr val="3086AB"/>
              </a:buClr>
              <a:buFont typeface="Arial" panose="020B0604020202020204" pitchFamily="34" charset="0"/>
              <a:buChar char="•"/>
              <a:tabLst/>
              <a:defRPr baseline="0"/>
            </a:lvl3pPr>
            <a:lvl4pPr marL="687389" indent="-230552">
              <a:spcBef>
                <a:spcPts val="448"/>
              </a:spcBef>
              <a:spcAft>
                <a:spcPts val="0"/>
              </a:spcAft>
              <a:buFont typeface="Arial" panose="020B0604020202020204" pitchFamily="34" charset="0"/>
              <a:buChar char="-"/>
              <a:tabLst/>
              <a:defRPr baseline="0"/>
            </a:lvl4pPr>
            <a:lvl5pPr marL="915824" indent="-228434">
              <a:spcBef>
                <a:spcPts val="448"/>
              </a:spcBef>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2014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65" y="629583"/>
            <a:ext cx="11106151" cy="697577"/>
          </a:xfrm>
        </p:spPr>
        <p:txBody>
          <a:bodyPr/>
          <a:lstStyle/>
          <a:p>
            <a:r>
              <a:rPr lang="en-US"/>
              <a:t>insert headline here – up to 2 full width lines (all caps)</a:t>
            </a:r>
          </a:p>
        </p:txBody>
      </p:sp>
    </p:spTree>
    <p:extLst>
      <p:ext uri="{BB962C8B-B14F-4D97-AF65-F5344CB8AC3E}">
        <p14:creationId xmlns:p14="http://schemas.microsoft.com/office/powerpoint/2010/main" val="157339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65" y="1519628"/>
            <a:ext cx="11106151" cy="398213"/>
          </a:xfrm>
        </p:spPr>
        <p:txBody>
          <a:bodyPr/>
          <a:lstStyle>
            <a:lvl1pPr>
              <a:lnSpc>
                <a:spcPts val="2000"/>
              </a:lnSpc>
              <a:spcBef>
                <a:spcPts val="0"/>
              </a:spcBef>
              <a:defRPr sz="1867" b="1" baseline="0"/>
            </a:lvl1pPr>
            <a:lvl2pPr marL="228434" indent="-228434">
              <a:spcBef>
                <a:spcPts val="448"/>
              </a:spcBef>
              <a:spcAft>
                <a:spcPts val="0"/>
              </a:spcAft>
              <a:buClr>
                <a:schemeClr val="accent3">
                  <a:lumMod val="75000"/>
                </a:schemeClr>
              </a:buClr>
              <a:buFont typeface="Wingdings" panose="05000000000000000000" pitchFamily="2" charset="2"/>
              <a:buChar char="§"/>
              <a:defRPr sz="1733"/>
            </a:lvl2pPr>
            <a:lvl3pPr marL="456839" indent="-228434">
              <a:spcBef>
                <a:spcPts val="448"/>
              </a:spcBef>
              <a:buClr>
                <a:srgbClr val="3086AB"/>
              </a:buClr>
              <a:buFont typeface="Arial" panose="020B0604020202020204" pitchFamily="34" charset="0"/>
              <a:buChar char="•"/>
              <a:tabLst/>
              <a:defRPr baseline="0"/>
            </a:lvl3pPr>
            <a:lvl4pPr marL="687389" indent="-230552">
              <a:spcBef>
                <a:spcPts val="448"/>
              </a:spcBef>
              <a:spcAft>
                <a:spcPts val="0"/>
              </a:spcAft>
              <a:buFont typeface="Arial" panose="020B0604020202020204" pitchFamily="34" charset="0"/>
              <a:buChar char="-"/>
              <a:tabLst/>
              <a:defRPr baseline="0"/>
            </a:lvl4pPr>
            <a:lvl5pPr marL="915824" indent="-228434">
              <a:spcBef>
                <a:spcPts val="448"/>
              </a:spcBef>
              <a:defRPr baseline="0"/>
            </a:lvl5pPr>
          </a:lstStyle>
          <a:p>
            <a:pPr lvl="0"/>
            <a:r>
              <a:rPr lang="en-US" dirty="0"/>
              <a:t>Insert bullet list at full-width </a:t>
            </a:r>
            <a:r>
              <a:rPr lang="en-US"/>
              <a:t>of slide</a:t>
            </a:r>
            <a:endParaRPr lang="en-US" dirty="0"/>
          </a:p>
        </p:txBody>
      </p:sp>
      <p:sp>
        <p:nvSpPr>
          <p:cNvPr id="5" name="Footer Placeholder 4"/>
          <p:cNvSpPr>
            <a:spLocks noGrp="1"/>
          </p:cNvSpPr>
          <p:nvPr>
            <p:ph type="ftr" sz="quarter" idx="14"/>
          </p:nvPr>
        </p:nvSpPr>
        <p:spPr/>
        <p:txBody>
          <a:bodyPr/>
          <a:lstStyle/>
          <a:p>
            <a:pPr algn="r"/>
            <a:r>
              <a:rPr lang="en-US" dirty="0">
                <a:solidFill>
                  <a:srgbClr val="000000"/>
                </a:solidFill>
              </a:rPr>
              <a:t>© 2014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p:nvPr>
        </p:nvSpPr>
        <p:spPr>
          <a:xfrm>
            <a:off x="486856" y="2038319"/>
            <a:ext cx="11129433" cy="4221604"/>
          </a:xfrm>
        </p:spPr>
        <p:txBody>
          <a:bodyPr/>
          <a:lstStyle>
            <a:lvl1pPr>
              <a:spcBef>
                <a:spcPts val="448"/>
              </a:spcBef>
              <a:defRPr sz="1733"/>
            </a:lvl1pPr>
            <a:lvl2pPr>
              <a:spcBef>
                <a:spcPts val="448"/>
              </a:spcBef>
              <a:defRPr sz="1733"/>
            </a:lvl2pPr>
            <a:lvl3pPr>
              <a:spcBef>
                <a:spcPts val="448"/>
              </a:spcBef>
              <a:defRPr sz="1600"/>
            </a:lvl3pPr>
            <a:lvl4pPr>
              <a:spcBef>
                <a:spcPts val="448"/>
              </a:spcBef>
              <a:defRPr sz="1467"/>
            </a:lvl4pPr>
            <a:lvl5pPr>
              <a:spcBef>
                <a:spcPts val="448"/>
              </a:spcBef>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86865" y="629583"/>
            <a:ext cx="11106151" cy="697577"/>
          </a:xfrm>
        </p:spPr>
        <p:txBody>
          <a:bodyPr/>
          <a:lstStyle/>
          <a:p>
            <a:r>
              <a:rPr lang="en-US"/>
              <a:t>insert headline here – up to 2 full width lines (all caps)</a:t>
            </a:r>
          </a:p>
        </p:txBody>
      </p:sp>
    </p:spTree>
    <p:extLst>
      <p:ext uri="{BB962C8B-B14F-4D97-AF65-F5344CB8AC3E}">
        <p14:creationId xmlns:p14="http://schemas.microsoft.com/office/powerpoint/2010/main" val="331537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6" name="Footer Placeholder 5"/>
          <p:cNvSpPr>
            <a:spLocks noGrp="1"/>
          </p:cNvSpPr>
          <p:nvPr>
            <p:ph type="ftr" sz="quarter" idx="14"/>
          </p:nvPr>
        </p:nvSpPr>
        <p:spPr/>
        <p:txBody>
          <a:bodyPr/>
          <a:lstStyle/>
          <a:p>
            <a:pPr algn="r"/>
            <a:r>
              <a:rPr lang="en-US" dirty="0">
                <a:solidFill>
                  <a:srgbClr val="000000"/>
                </a:solidFill>
              </a:rPr>
              <a:t>© 2014 Bill &amp; Melinda Gates Foundation      |</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Text Placeholder 3"/>
          <p:cNvSpPr>
            <a:spLocks noGrp="1"/>
          </p:cNvSpPr>
          <p:nvPr>
            <p:ph type="body" sz="quarter" idx="16" hasCustomPrompt="1"/>
          </p:nvPr>
        </p:nvSpPr>
        <p:spPr>
          <a:xfrm>
            <a:off x="4887385" y="712944"/>
            <a:ext cx="6728883" cy="5535456"/>
          </a:xfrm>
        </p:spPr>
        <p:txBody>
          <a:bodyPr/>
          <a:lstStyle>
            <a:lvl1pPr>
              <a:defRPr/>
            </a:lvl1pPr>
          </a:lstStyle>
          <a:p>
            <a:pPr lvl="0"/>
            <a:r>
              <a:rPr lang="en-US" dirty="0"/>
              <a:t>Insert bullet list at 2/3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3" name="Title 2"/>
          <p:cNvSpPr>
            <a:spLocks noGrp="1"/>
          </p:cNvSpPr>
          <p:nvPr>
            <p:ph type="title" hasCustomPrompt="1"/>
          </p:nvPr>
        </p:nvSpPr>
        <p:spPr>
          <a:xfrm>
            <a:off x="486865" y="631909"/>
            <a:ext cx="4226983" cy="862195"/>
          </a:xfrm>
          <a:prstGeom prst="rect">
            <a:avLst/>
          </a:prstGeom>
        </p:spPr>
        <p:txBody>
          <a:bodyPr anchor="t"/>
          <a:lstStyle/>
          <a:p>
            <a:r>
              <a:rPr lang="en-US"/>
              <a:t>INSERT headline -  TWO LINES all caps</a:t>
            </a:r>
            <a:endParaRPr lang="en-US" dirty="0"/>
          </a:p>
        </p:txBody>
      </p:sp>
      <p:sp>
        <p:nvSpPr>
          <p:cNvPr id="9" name="TextBox 8"/>
          <p:cNvSpPr txBox="1"/>
          <p:nvPr userDrawn="1"/>
        </p:nvSpPr>
        <p:spPr>
          <a:xfrm>
            <a:off x="7834369" y="6579428"/>
            <a:ext cx="1021113" cy="164212"/>
          </a:xfrm>
          <a:prstGeom prst="rect">
            <a:avLst/>
          </a:prstGeom>
          <a:noFill/>
        </p:spPr>
        <p:txBody>
          <a:bodyPr wrap="none" lIns="0" tIns="0" rIns="0" bIns="0" rtlCol="0">
            <a:spAutoFit/>
          </a:bodyPr>
          <a:lstStyle/>
          <a:p>
            <a:r>
              <a:rPr lang="en-US" sz="1067" b="1" dirty="0">
                <a:solidFill>
                  <a:schemeClr val="accent5">
                    <a:lumMod val="75000"/>
                  </a:schemeClr>
                </a:solidFill>
                <a:latin typeface="Arial" pitchFamily="34" charset="0"/>
                <a:cs typeface="Arial" pitchFamily="34" charset="0"/>
              </a:rPr>
              <a:t>CONFIDENTIAL</a:t>
            </a:r>
          </a:p>
        </p:txBody>
      </p:sp>
    </p:spTree>
    <p:extLst>
      <p:ext uri="{BB962C8B-B14F-4D97-AF65-F5344CB8AC3E}">
        <p14:creationId xmlns:p14="http://schemas.microsoft.com/office/powerpoint/2010/main" val="145905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dirty="0">
                <a:solidFill>
                  <a:srgbClr val="000000"/>
                </a:solidFill>
              </a:rPr>
              <a:t>© 2014 Bill &amp; Melinda Gates Foundation      |</a:t>
            </a: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486865" y="1162303"/>
            <a:ext cx="11106151" cy="600132"/>
          </a:xfrm>
        </p:spPr>
        <p:txBody>
          <a:bodyPr/>
          <a:lstStyle>
            <a:lvl1pPr marL="0" indent="0">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dirty="0"/>
              <a:t>Insert sub-headline or explanatory copy here – up to 2 full-width lines.</a:t>
            </a:r>
          </a:p>
        </p:txBody>
      </p:sp>
      <p:sp>
        <p:nvSpPr>
          <p:cNvPr id="7" name="Content Placeholder 6"/>
          <p:cNvSpPr>
            <a:spLocks noGrp="1"/>
          </p:cNvSpPr>
          <p:nvPr>
            <p:ph sz="quarter" idx="17" hasCustomPrompt="1"/>
          </p:nvPr>
        </p:nvSpPr>
        <p:spPr>
          <a:xfrm>
            <a:off x="486865" y="1949464"/>
            <a:ext cx="11106151" cy="4288367"/>
          </a:xfrm>
        </p:spPr>
        <p:txBody>
          <a:bodyPr tIns="1096481"/>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dirty="0"/>
              <a:t>Click icon to insert visual element here at full-width of slide.</a:t>
            </a:r>
          </a:p>
        </p:txBody>
      </p:sp>
      <p:sp>
        <p:nvSpPr>
          <p:cNvPr id="6" name="Title 5"/>
          <p:cNvSpPr>
            <a:spLocks noGrp="1"/>
          </p:cNvSpPr>
          <p:nvPr>
            <p:ph type="title" hasCustomPrompt="1"/>
          </p:nvPr>
        </p:nvSpPr>
        <p:spPr>
          <a:xfrm>
            <a:off x="486865" y="629573"/>
            <a:ext cx="11106151" cy="509240"/>
          </a:xfrm>
        </p:spPr>
        <p:txBody>
          <a:bodyPr/>
          <a:lstStyle/>
          <a:p>
            <a:r>
              <a:rPr lang="en-US"/>
              <a:t>insert headline here – up to 1 full-width line</a:t>
            </a:r>
          </a:p>
        </p:txBody>
      </p:sp>
    </p:spTree>
    <p:extLst>
      <p:ext uri="{BB962C8B-B14F-4D97-AF65-F5344CB8AC3E}">
        <p14:creationId xmlns:p14="http://schemas.microsoft.com/office/powerpoint/2010/main" val="249816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74704" y="1718755"/>
            <a:ext cx="6718301" cy="4519084"/>
          </a:xfrm>
        </p:spPr>
        <p:txBody>
          <a:bodyPr/>
          <a:lstStyle>
            <a:lvl1pPr>
              <a:defRPr baseline="0"/>
            </a:lvl1pPr>
          </a:lstStyle>
          <a:p>
            <a:pPr lvl="0"/>
            <a:r>
              <a:rPr lang="en-US" dirty="0"/>
              <a:t>Click an icon to insert a visual here at 2/3 width of slide</a:t>
            </a:r>
          </a:p>
        </p:txBody>
      </p:sp>
      <p:sp>
        <p:nvSpPr>
          <p:cNvPr id="7" name="Text Placeholder 7"/>
          <p:cNvSpPr>
            <a:spLocks noGrp="1"/>
          </p:cNvSpPr>
          <p:nvPr>
            <p:ph type="body" sz="quarter" idx="13" hasCustomPrompt="1"/>
          </p:nvPr>
        </p:nvSpPr>
        <p:spPr>
          <a:xfrm>
            <a:off x="486865" y="1718755"/>
            <a:ext cx="4226983" cy="4519084"/>
          </a:xfrm>
        </p:spPr>
        <p:txBody>
          <a:bodyPr/>
          <a:lstStyle>
            <a:lvl1pPr>
              <a:spcBef>
                <a:spcPts val="448"/>
              </a:spcBef>
              <a:spcAft>
                <a:spcPts val="0"/>
              </a:spcAft>
              <a:defRPr sz="1867" b="0"/>
            </a:lvl1pPr>
            <a:lvl2pPr>
              <a:spcBef>
                <a:spcPts val="448"/>
              </a:spcBef>
              <a:spcAft>
                <a:spcPts val="0"/>
              </a:spcAft>
              <a:defRPr sz="1733" baseline="0"/>
            </a:lvl2pPr>
            <a:lvl3pPr>
              <a:spcBef>
                <a:spcPts val="448"/>
              </a:spcBef>
              <a:spcAft>
                <a:spcPts val="0"/>
              </a:spcAft>
              <a:buClr>
                <a:srgbClr val="3086AB"/>
              </a:buClr>
              <a:defRPr sz="1600"/>
            </a:lvl3pPr>
            <a:lvl4pPr marL="687388" indent="-228434">
              <a:spcBef>
                <a:spcPts val="448"/>
              </a:spcBef>
              <a:spcAft>
                <a:spcPts val="0"/>
              </a:spcAft>
              <a:buFont typeface="Arial" panose="020B0604020202020204" pitchFamily="34" charset="0"/>
              <a:buChar char="-"/>
              <a:defRPr baseline="0"/>
            </a:lvl4pPr>
            <a:lvl5pPr>
              <a:spcBef>
                <a:spcPts val="448"/>
              </a:spcBef>
              <a:spcAft>
                <a:spcPts val="0"/>
              </a:spcAft>
              <a:defRPr/>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6" name="Footer Placeholder 5"/>
          <p:cNvSpPr>
            <a:spLocks noGrp="1"/>
          </p:cNvSpPr>
          <p:nvPr>
            <p:ph type="ftr" sz="quarter" idx="14"/>
          </p:nvPr>
        </p:nvSpPr>
        <p:spPr/>
        <p:txBody>
          <a:bodyPr/>
          <a:lstStyle/>
          <a:p>
            <a:pPr algn="r"/>
            <a:r>
              <a:rPr lang="en-US" dirty="0">
                <a:solidFill>
                  <a:srgbClr val="000000"/>
                </a:solidFill>
              </a:rPr>
              <a:t>© 2014 Bill &amp; Melinda Gates Foundation      |</a:t>
            </a:r>
          </a:p>
        </p:txBody>
      </p:sp>
      <p:sp>
        <p:nvSpPr>
          <p:cNvPr id="8" name="Slide Number Placeholder 7"/>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65" y="629583"/>
            <a:ext cx="11106151" cy="697577"/>
          </a:xfrm>
        </p:spPr>
        <p:txBody>
          <a:bodyPr/>
          <a:lstStyle/>
          <a:p>
            <a:r>
              <a:rPr lang="en-US"/>
              <a:t>insert headline here – up to 2 full width lines (all caps)</a:t>
            </a:r>
          </a:p>
        </p:txBody>
      </p:sp>
      <p:sp>
        <p:nvSpPr>
          <p:cNvPr id="10" name="TextBox 9"/>
          <p:cNvSpPr txBox="1"/>
          <p:nvPr userDrawn="1"/>
        </p:nvSpPr>
        <p:spPr>
          <a:xfrm>
            <a:off x="7834369" y="6579428"/>
            <a:ext cx="1021113" cy="164212"/>
          </a:xfrm>
          <a:prstGeom prst="rect">
            <a:avLst/>
          </a:prstGeom>
          <a:noFill/>
        </p:spPr>
        <p:txBody>
          <a:bodyPr wrap="none" lIns="0" tIns="0" rIns="0" bIns="0" rtlCol="0">
            <a:spAutoFit/>
          </a:bodyPr>
          <a:lstStyle/>
          <a:p>
            <a:r>
              <a:rPr lang="en-US" sz="1067" b="1" dirty="0">
                <a:solidFill>
                  <a:schemeClr val="accent5">
                    <a:lumMod val="75000"/>
                  </a:schemeClr>
                </a:solidFill>
                <a:latin typeface="Arial" pitchFamily="34" charset="0"/>
                <a:cs typeface="Arial" pitchFamily="34" charset="0"/>
              </a:rPr>
              <a:t>CONFIDENTIAL</a:t>
            </a:r>
          </a:p>
        </p:txBody>
      </p:sp>
    </p:spTree>
    <p:extLst>
      <p:ext uri="{BB962C8B-B14F-4D97-AF65-F5344CB8AC3E}">
        <p14:creationId xmlns:p14="http://schemas.microsoft.com/office/powerpoint/2010/main" val="144778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65" y="1718736"/>
            <a:ext cx="4226983" cy="4519085"/>
          </a:xfrm>
        </p:spPr>
        <p:txBody>
          <a:bodyPr/>
          <a:lstStyle>
            <a:lvl1pPr>
              <a:spcBef>
                <a:spcPts val="448"/>
              </a:spcBef>
              <a:spcAft>
                <a:spcPts val="0"/>
              </a:spcAft>
              <a:buClr>
                <a:srgbClr val="2F85AA"/>
              </a:buClr>
              <a:defRPr sz="1867" b="0" baseline="0"/>
            </a:lvl1pPr>
            <a:lvl2pPr>
              <a:spcBef>
                <a:spcPts val="448"/>
              </a:spcBef>
              <a:spcAft>
                <a:spcPts val="0"/>
              </a:spcAft>
              <a:defRPr sz="1733" baseline="0"/>
            </a:lvl2pPr>
            <a:lvl3pPr>
              <a:spcBef>
                <a:spcPts val="448"/>
              </a:spcBef>
              <a:spcAft>
                <a:spcPts val="0"/>
              </a:spcAft>
              <a:buClr>
                <a:srgbClr val="3086AB"/>
              </a:buClr>
              <a:defRPr baseline="0"/>
            </a:lvl3pPr>
            <a:lvl4pPr marL="687388" indent="-228434">
              <a:spcBef>
                <a:spcPts val="448"/>
              </a:spcBef>
              <a:spcAft>
                <a:spcPts val="0"/>
              </a:spcAft>
              <a:buFont typeface="Arial" panose="020B0604020202020204" pitchFamily="34" charset="0"/>
              <a:buChar char="-"/>
              <a:defRPr baseline="0"/>
            </a:lvl4pPr>
            <a:lvl5pPr marL="913706" indent="-228434">
              <a:spcBef>
                <a:spcPts val="448"/>
              </a:spcBef>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10" name="Rectangle 9"/>
          <p:cNvSpPr/>
          <p:nvPr userDrawn="1"/>
        </p:nvSpPr>
        <p:spPr>
          <a:xfrm>
            <a:off x="0" y="669312"/>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7" tIns="60919" rIns="121837" bIns="60919" rtlCol="0" anchor="ctr"/>
          <a:lstStyle/>
          <a:p>
            <a:pPr algn="ctr"/>
            <a:endParaRPr lang="en-US" sz="2400" dirty="0">
              <a:solidFill>
                <a:srgbClr val="FFFFFF"/>
              </a:solidFill>
            </a:endParaRPr>
          </a:p>
        </p:txBody>
      </p:sp>
      <p:sp>
        <p:nvSpPr>
          <p:cNvPr id="2" name="Footer Placeholder 1"/>
          <p:cNvSpPr>
            <a:spLocks noGrp="1"/>
          </p:cNvSpPr>
          <p:nvPr>
            <p:ph type="ftr" sz="quarter" idx="15"/>
          </p:nvPr>
        </p:nvSpPr>
        <p:spPr/>
        <p:txBody>
          <a:bodyPr/>
          <a:lstStyle/>
          <a:p>
            <a:pPr algn="r"/>
            <a:r>
              <a:rPr lang="en-US" dirty="0"/>
              <a:t>© 2014 Bill &amp; Melinda Gates Foundation      |</a:t>
            </a:r>
          </a:p>
        </p:txBody>
      </p:sp>
      <p:sp>
        <p:nvSpPr>
          <p:cNvPr id="3" name="Slide Number Placeholder 2"/>
          <p:cNvSpPr>
            <a:spLocks noGrp="1"/>
          </p:cNvSpPr>
          <p:nvPr>
            <p:ph type="sldNum" sz="quarter" idx="16"/>
          </p:nvPr>
        </p:nvSpPr>
        <p:spPr/>
        <p:txBody>
          <a:bodyPr/>
          <a:lstStyle/>
          <a:p>
            <a:fld id="{D3F7C509-FEEF-45D3-B896-7C07814C0C13}" type="slidenum">
              <a:rPr lang="en-US" smtClean="0"/>
              <a:pPr/>
              <a:t>‹#›</a:t>
            </a:fld>
            <a:endParaRPr lang="en-US" dirty="0"/>
          </a:p>
        </p:txBody>
      </p:sp>
      <p:sp>
        <p:nvSpPr>
          <p:cNvPr id="5" name="Title 4"/>
          <p:cNvSpPr>
            <a:spLocks noGrp="1"/>
          </p:cNvSpPr>
          <p:nvPr>
            <p:ph type="title" hasCustomPrompt="1"/>
          </p:nvPr>
        </p:nvSpPr>
        <p:spPr/>
        <p:txBody>
          <a:bodyPr/>
          <a:lstStyle/>
          <a:p>
            <a:r>
              <a:rPr lang="en-US"/>
              <a:t>INSERT headline -  TWO LINES all caps</a:t>
            </a:r>
          </a:p>
        </p:txBody>
      </p:sp>
      <p:sp>
        <p:nvSpPr>
          <p:cNvPr id="7" name="Content Placeholder 2"/>
          <p:cNvSpPr>
            <a:spLocks noGrp="1"/>
          </p:cNvSpPr>
          <p:nvPr>
            <p:ph idx="1" hasCustomPrompt="1"/>
          </p:nvPr>
        </p:nvSpPr>
        <p:spPr>
          <a:xfrm>
            <a:off x="4874704" y="651940"/>
            <a:ext cx="6718301" cy="5585885"/>
          </a:xfrm>
        </p:spPr>
        <p:txBody>
          <a:bodyPr/>
          <a:lstStyle>
            <a:lvl1pPr>
              <a:defRPr baseline="0"/>
            </a:lvl1pPr>
          </a:lstStyle>
          <a:p>
            <a:pPr lvl="0"/>
            <a:r>
              <a:rPr lang="en-US" dirty="0"/>
              <a:t>Click an icon to insert a visual here at 2/3 width of slide</a:t>
            </a:r>
          </a:p>
        </p:txBody>
      </p:sp>
      <p:sp>
        <p:nvSpPr>
          <p:cNvPr id="11" name="TextBox 10"/>
          <p:cNvSpPr txBox="1"/>
          <p:nvPr userDrawn="1"/>
        </p:nvSpPr>
        <p:spPr>
          <a:xfrm>
            <a:off x="7834369" y="6579428"/>
            <a:ext cx="1021113" cy="164212"/>
          </a:xfrm>
          <a:prstGeom prst="rect">
            <a:avLst/>
          </a:prstGeom>
          <a:noFill/>
        </p:spPr>
        <p:txBody>
          <a:bodyPr wrap="none" lIns="0" tIns="0" rIns="0" bIns="0" rtlCol="0">
            <a:spAutoFit/>
          </a:bodyPr>
          <a:lstStyle/>
          <a:p>
            <a:r>
              <a:rPr lang="en-US" sz="1067" b="1" dirty="0">
                <a:solidFill>
                  <a:schemeClr val="accent5">
                    <a:lumMod val="75000"/>
                  </a:schemeClr>
                </a:solidFill>
                <a:latin typeface="Arial" pitchFamily="34" charset="0"/>
                <a:cs typeface="Arial" pitchFamily="34" charset="0"/>
              </a:rPr>
              <a:t>CONFIDENTIAL</a:t>
            </a:r>
          </a:p>
        </p:txBody>
      </p:sp>
    </p:spTree>
    <p:extLst>
      <p:ext uri="{BB962C8B-B14F-4D97-AF65-F5344CB8AC3E}">
        <p14:creationId xmlns:p14="http://schemas.microsoft.com/office/powerpoint/2010/main" val="252225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3 Width Head + Copy w/Full Bleed Photo">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65" y="1718736"/>
            <a:ext cx="4226983" cy="4519085"/>
          </a:xfrm>
        </p:spPr>
        <p:txBody>
          <a:bodyPr/>
          <a:lstStyle>
            <a:lvl1pPr>
              <a:spcBef>
                <a:spcPts val="448"/>
              </a:spcBef>
              <a:spcAft>
                <a:spcPts val="0"/>
              </a:spcAft>
              <a:buClr>
                <a:srgbClr val="2F85AA"/>
              </a:buClr>
              <a:defRPr sz="1867" b="0" baseline="0"/>
            </a:lvl1pPr>
            <a:lvl2pPr>
              <a:spcBef>
                <a:spcPts val="448"/>
              </a:spcBef>
              <a:spcAft>
                <a:spcPts val="0"/>
              </a:spcAft>
              <a:defRPr sz="1733" baseline="0"/>
            </a:lvl2pPr>
            <a:lvl3pPr>
              <a:spcBef>
                <a:spcPts val="448"/>
              </a:spcBef>
              <a:spcAft>
                <a:spcPts val="0"/>
              </a:spcAft>
              <a:buClr>
                <a:srgbClr val="3086AB"/>
              </a:buClr>
              <a:defRPr baseline="0"/>
            </a:lvl3pPr>
            <a:lvl4pPr marL="687388" indent="-228434">
              <a:spcBef>
                <a:spcPts val="448"/>
              </a:spcBef>
              <a:spcAft>
                <a:spcPts val="0"/>
              </a:spcAft>
              <a:buFont typeface="Arial" panose="020B0604020202020204" pitchFamily="34" charset="0"/>
              <a:buChar char="-"/>
              <a:defRPr baseline="0"/>
            </a:lvl4pPr>
            <a:lvl5pPr marL="913706" indent="-228434">
              <a:spcBef>
                <a:spcPts val="448"/>
              </a:spcBef>
              <a:buFont typeface="Arial" panose="020B0604020202020204" pitchFamily="34" charset="0"/>
              <a:buChar char="◦"/>
              <a:defRPr baseline="0"/>
            </a:lvl5pPr>
          </a:lstStyle>
          <a:p>
            <a:pPr lvl="0"/>
            <a:r>
              <a:rPr lang="en-US" dirty="0"/>
              <a:t>Insert bullet list at 1/3 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7" name="Picture Placeholder 6"/>
          <p:cNvSpPr>
            <a:spLocks noGrp="1"/>
          </p:cNvSpPr>
          <p:nvPr>
            <p:ph type="pic" sz="quarter" idx="14"/>
          </p:nvPr>
        </p:nvSpPr>
        <p:spPr>
          <a:xfrm>
            <a:off x="4874691" y="0"/>
            <a:ext cx="7317316" cy="6858000"/>
          </a:xfrm>
        </p:spPr>
        <p:txBody>
          <a:bodyPr tIns="822344"/>
          <a:lstStyle>
            <a:lvl1pPr marL="0" indent="0" algn="ctr">
              <a:buNone/>
              <a:defRPr baseline="0"/>
            </a:lvl1pPr>
          </a:lstStyle>
          <a:p>
            <a:endParaRPr lang="en-US" dirty="0"/>
          </a:p>
          <a:p>
            <a:endParaRPr lang="en-US" dirty="0"/>
          </a:p>
          <a:p>
            <a:endParaRPr lang="en-US" dirty="0"/>
          </a:p>
          <a:p>
            <a:endParaRPr lang="en-US" dirty="0"/>
          </a:p>
          <a:p>
            <a:r>
              <a:rPr lang="en-US" dirty="0"/>
              <a:t>Click on the icon to insert a new photo</a:t>
            </a:r>
          </a:p>
        </p:txBody>
      </p:sp>
      <p:sp>
        <p:nvSpPr>
          <p:cNvPr id="10" name="Rectangle 9"/>
          <p:cNvSpPr/>
          <p:nvPr userDrawn="1"/>
        </p:nvSpPr>
        <p:spPr>
          <a:xfrm>
            <a:off x="0" y="669312"/>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7" tIns="60919" rIns="121837" bIns="60919" rtlCol="0" anchor="ctr"/>
          <a:lstStyle/>
          <a:p>
            <a:pPr algn="ctr"/>
            <a:endParaRPr lang="en-US" sz="2400" dirty="0">
              <a:solidFill>
                <a:srgbClr val="FFFFFF"/>
              </a:solidFill>
            </a:endParaRPr>
          </a:p>
        </p:txBody>
      </p:sp>
      <p:sp>
        <p:nvSpPr>
          <p:cNvPr id="6" name="Title 5"/>
          <p:cNvSpPr>
            <a:spLocks noGrp="1"/>
          </p:cNvSpPr>
          <p:nvPr>
            <p:ph type="title" hasCustomPrompt="1"/>
          </p:nvPr>
        </p:nvSpPr>
        <p:spPr/>
        <p:txBody>
          <a:bodyPr/>
          <a:lstStyle/>
          <a:p>
            <a:r>
              <a:rPr lang="en-US"/>
              <a:t>INSERT headline -  TWO LINES all caps</a:t>
            </a:r>
          </a:p>
        </p:txBody>
      </p:sp>
    </p:spTree>
    <p:extLst>
      <p:ext uri="{BB962C8B-B14F-4D97-AF65-F5344CB8AC3E}">
        <p14:creationId xmlns:p14="http://schemas.microsoft.com/office/powerpoint/2010/main" val="354451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ustomizeable Photo Slide (Full Fram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p:spPr>
        <p:txBody>
          <a:bodyPr lIns="182747" tIns="1827467"/>
          <a:lstStyle>
            <a:lvl1pPr marL="0" indent="0" algn="ctr">
              <a:buFontTx/>
              <a:buNone/>
              <a:defRPr baseline="0"/>
            </a:lvl1pPr>
          </a:lstStyle>
          <a:p>
            <a:r>
              <a:rPr lang="en-US" dirty="0"/>
              <a:t>Click on the icon to insert </a:t>
            </a:r>
            <a:br>
              <a:rPr lang="en-US" dirty="0"/>
            </a:br>
            <a:r>
              <a:rPr lang="en-US" dirty="0"/>
              <a:t>a new full-frame photo.</a:t>
            </a:r>
          </a:p>
        </p:txBody>
      </p:sp>
    </p:spTree>
    <p:extLst>
      <p:ext uri="{BB962C8B-B14F-4D97-AF65-F5344CB8AC3E}">
        <p14:creationId xmlns:p14="http://schemas.microsoft.com/office/powerpoint/2010/main" val="30968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Only Transition Slide">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12192000" cy="6858000"/>
          </a:xfrm>
          <a:solidFill>
            <a:schemeClr val="accent3"/>
          </a:solidFill>
        </p:spPr>
        <p:txBody>
          <a:bodyPr lIns="365760" tIns="685800" rIns="365760" bIns="1828800"/>
          <a:lstStyle>
            <a:lvl1pPr marL="0" indent="0">
              <a:lnSpc>
                <a:spcPts val="4533"/>
              </a:lnSpc>
              <a:spcBef>
                <a:spcPts val="800"/>
              </a:spcBef>
              <a:buNone/>
              <a:defRPr lang="en-US" sz="4000" kern="1200" smtClean="0">
                <a:solidFill>
                  <a:schemeClr val="bg1"/>
                </a:solidFill>
                <a:latin typeface="Arial" pitchFamily="34" charset="0"/>
                <a:ea typeface="+mn-ea"/>
                <a:cs typeface="Arial" pitchFamily="34" charset="0"/>
              </a:defRPr>
            </a:lvl1pPr>
            <a:lvl2pPr marL="0" indent="0">
              <a:buFont typeface="Arial" pitchFamily="34" charset="0"/>
              <a:buNone/>
              <a:defRPr lang="en-US" sz="4800" kern="1200" smtClean="0">
                <a:solidFill>
                  <a:schemeClr val="accent3">
                    <a:lumMod val="75000"/>
                  </a:schemeClr>
                </a:solidFill>
                <a:latin typeface="Arial" pitchFamily="34" charset="0"/>
                <a:ea typeface="+mn-ea"/>
                <a:cs typeface="Arial" pitchFamily="34" charset="0"/>
              </a:defRPr>
            </a:lvl2pPr>
            <a:lvl3pPr marL="0" indent="0">
              <a:buNone/>
              <a:defRPr lang="en-US" sz="4800" kern="1200" smtClean="0">
                <a:solidFill>
                  <a:schemeClr val="accent3">
                    <a:lumMod val="75000"/>
                  </a:schemeClr>
                </a:solidFill>
                <a:latin typeface="Arial" pitchFamily="34" charset="0"/>
                <a:ea typeface="+mn-ea"/>
                <a:cs typeface="Arial" pitchFamily="34" charset="0"/>
              </a:defRPr>
            </a:lvl3pPr>
            <a:lvl4pPr marL="0" indent="0">
              <a:buNone/>
              <a:defRPr lang="en-US" sz="4800" kern="1200" smtClean="0">
                <a:solidFill>
                  <a:schemeClr val="accent3">
                    <a:lumMod val="75000"/>
                  </a:schemeClr>
                </a:solidFill>
                <a:latin typeface="Arial" pitchFamily="34" charset="0"/>
                <a:ea typeface="+mn-ea"/>
                <a:cs typeface="Arial" pitchFamily="34" charset="0"/>
              </a:defRPr>
            </a:lvl4pPr>
            <a:lvl5pPr marL="0" indent="0">
              <a:buNone/>
              <a:defRPr lang="en-US" sz="4800" kern="1200">
                <a:solidFill>
                  <a:schemeClr val="accent3">
                    <a:lumMod val="75000"/>
                  </a:schemeClr>
                </a:solidFill>
                <a:latin typeface="Arial" pitchFamily="34" charset="0"/>
                <a:ea typeface="+mn-ea"/>
                <a:cs typeface="Arial" pitchFamily="34" charset="0"/>
              </a:defRPr>
            </a:lvl5pPr>
          </a:lstStyle>
          <a:p>
            <a:pPr lvl="0"/>
            <a:r>
              <a:rPr lang="en-US"/>
              <a:t>Click to edit Master text styles</a:t>
            </a:r>
          </a:p>
        </p:txBody>
      </p:sp>
    </p:spTree>
    <p:extLst>
      <p:ext uri="{BB962C8B-B14F-4D97-AF65-F5344CB8AC3E}">
        <p14:creationId xmlns:p14="http://schemas.microsoft.com/office/powerpoint/2010/main" val="320751993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shots (Max of 20)">
    <p:spTree>
      <p:nvGrpSpPr>
        <p:cNvPr id="1" name=""/>
        <p:cNvGrpSpPr/>
        <p:nvPr/>
      </p:nvGrpSpPr>
      <p:grpSpPr>
        <a:xfrm>
          <a:off x="0" y="0"/>
          <a:ext cx="0" cy="0"/>
          <a:chOff x="0" y="0"/>
          <a:chExt cx="0" cy="0"/>
        </a:xfrm>
      </p:grpSpPr>
      <p:sp>
        <p:nvSpPr>
          <p:cNvPr id="5" name="Footer Placeholder 4"/>
          <p:cNvSpPr>
            <a:spLocks noGrp="1"/>
          </p:cNvSpPr>
          <p:nvPr>
            <p:ph type="ftr" sz="quarter" idx="14"/>
          </p:nvPr>
        </p:nvSpPr>
        <p:spPr/>
        <p:txBody>
          <a:bodyPr/>
          <a:lstStyle/>
          <a:p>
            <a:pPr algn="r"/>
            <a:r>
              <a:rPr lang="en-US" dirty="0">
                <a:solidFill>
                  <a:srgbClr val="000000"/>
                </a:solidFill>
              </a:rPr>
              <a:t>© 2014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4" name="Picture Placeholder 3"/>
          <p:cNvSpPr>
            <a:spLocks noGrp="1"/>
          </p:cNvSpPr>
          <p:nvPr>
            <p:ph type="pic" sz="quarter" idx="16"/>
          </p:nvPr>
        </p:nvSpPr>
        <p:spPr>
          <a:xfrm>
            <a:off x="476271" y="2100191"/>
            <a:ext cx="1211420" cy="1211420"/>
          </a:xfrm>
          <a:noFill/>
        </p:spPr>
        <p:txBody>
          <a:bodyPr/>
          <a:lstStyle>
            <a:lvl1pPr algn="l">
              <a:defRPr sz="1067"/>
            </a:lvl1pPr>
          </a:lstStyle>
          <a:p>
            <a:endParaRPr lang="en-US" dirty="0"/>
          </a:p>
        </p:txBody>
      </p:sp>
      <p:sp>
        <p:nvSpPr>
          <p:cNvPr id="9" name="Picture Placeholder 3"/>
          <p:cNvSpPr>
            <a:spLocks noGrp="1"/>
          </p:cNvSpPr>
          <p:nvPr>
            <p:ph type="pic" sz="quarter" idx="17"/>
          </p:nvPr>
        </p:nvSpPr>
        <p:spPr>
          <a:xfrm>
            <a:off x="3785887" y="2100191"/>
            <a:ext cx="1211420" cy="1211420"/>
          </a:xfrm>
          <a:noFill/>
        </p:spPr>
        <p:txBody>
          <a:bodyPr/>
          <a:lstStyle>
            <a:lvl1pPr algn="l">
              <a:defRPr sz="1067"/>
            </a:lvl1pPr>
          </a:lstStyle>
          <a:p>
            <a:endParaRPr lang="en-US" dirty="0"/>
          </a:p>
        </p:txBody>
      </p:sp>
      <p:sp>
        <p:nvSpPr>
          <p:cNvPr id="10" name="Picture Placeholder 3"/>
          <p:cNvSpPr>
            <a:spLocks noGrp="1"/>
          </p:cNvSpPr>
          <p:nvPr>
            <p:ph type="pic" sz="quarter" idx="18"/>
          </p:nvPr>
        </p:nvSpPr>
        <p:spPr>
          <a:xfrm>
            <a:off x="7095375" y="2100191"/>
            <a:ext cx="1211420" cy="1211420"/>
          </a:xfrm>
          <a:noFill/>
        </p:spPr>
        <p:txBody>
          <a:bodyPr/>
          <a:lstStyle>
            <a:lvl1pPr algn="l">
              <a:defRPr sz="1067"/>
            </a:lvl1pPr>
          </a:lstStyle>
          <a:p>
            <a:endParaRPr lang="en-US" dirty="0"/>
          </a:p>
        </p:txBody>
      </p:sp>
      <p:sp>
        <p:nvSpPr>
          <p:cNvPr id="11" name="Picture Placeholder 3"/>
          <p:cNvSpPr>
            <a:spLocks noGrp="1"/>
          </p:cNvSpPr>
          <p:nvPr>
            <p:ph type="pic" sz="quarter" idx="19"/>
          </p:nvPr>
        </p:nvSpPr>
        <p:spPr>
          <a:xfrm>
            <a:off x="10404894" y="2100191"/>
            <a:ext cx="1211420" cy="1211420"/>
          </a:xfrm>
          <a:noFill/>
        </p:spPr>
        <p:txBody>
          <a:bodyPr/>
          <a:lstStyle>
            <a:lvl1pPr algn="l">
              <a:defRPr sz="1067"/>
            </a:lvl1pPr>
          </a:lstStyle>
          <a:p>
            <a:endParaRPr lang="en-US" dirty="0"/>
          </a:p>
        </p:txBody>
      </p:sp>
      <p:sp>
        <p:nvSpPr>
          <p:cNvPr id="2" name="Title 1"/>
          <p:cNvSpPr>
            <a:spLocks noGrp="1"/>
          </p:cNvSpPr>
          <p:nvPr>
            <p:ph type="title" hasCustomPrompt="1"/>
          </p:nvPr>
        </p:nvSpPr>
        <p:spPr>
          <a:xfrm>
            <a:off x="486856" y="629573"/>
            <a:ext cx="11129433" cy="862195"/>
          </a:xfrm>
        </p:spPr>
        <p:txBody>
          <a:bodyPr/>
          <a:lstStyle>
            <a:lvl1pPr>
              <a:defRPr/>
            </a:lvl1pPr>
          </a:lstStyle>
          <a:p>
            <a:r>
              <a:rPr lang="en-US"/>
              <a:t>headshot slide (max of 21)</a:t>
            </a:r>
          </a:p>
        </p:txBody>
      </p:sp>
      <p:sp>
        <p:nvSpPr>
          <p:cNvPr id="49" name="Picture Placeholder 3"/>
          <p:cNvSpPr>
            <a:spLocks noGrp="1"/>
          </p:cNvSpPr>
          <p:nvPr>
            <p:ph type="pic" sz="quarter" idx="21"/>
          </p:nvPr>
        </p:nvSpPr>
        <p:spPr>
          <a:xfrm>
            <a:off x="2131082" y="2100191"/>
            <a:ext cx="1211420" cy="1211420"/>
          </a:xfrm>
          <a:noFill/>
        </p:spPr>
        <p:txBody>
          <a:bodyPr/>
          <a:lstStyle>
            <a:lvl1pPr algn="l">
              <a:defRPr sz="1067"/>
            </a:lvl1pPr>
          </a:lstStyle>
          <a:p>
            <a:endParaRPr lang="en-US" dirty="0"/>
          </a:p>
        </p:txBody>
      </p:sp>
      <p:sp>
        <p:nvSpPr>
          <p:cNvPr id="50" name="Picture Placeholder 3"/>
          <p:cNvSpPr>
            <a:spLocks noGrp="1"/>
          </p:cNvSpPr>
          <p:nvPr>
            <p:ph type="pic" sz="quarter" idx="22"/>
          </p:nvPr>
        </p:nvSpPr>
        <p:spPr>
          <a:xfrm>
            <a:off x="5440671" y="2100191"/>
            <a:ext cx="1211420" cy="1211420"/>
          </a:xfrm>
          <a:noFill/>
        </p:spPr>
        <p:txBody>
          <a:bodyPr/>
          <a:lstStyle>
            <a:lvl1pPr algn="l">
              <a:defRPr sz="1067"/>
            </a:lvl1pPr>
          </a:lstStyle>
          <a:p>
            <a:endParaRPr lang="en-US" dirty="0"/>
          </a:p>
        </p:txBody>
      </p:sp>
      <p:sp>
        <p:nvSpPr>
          <p:cNvPr id="51" name="Picture Placeholder 3"/>
          <p:cNvSpPr>
            <a:spLocks noGrp="1"/>
          </p:cNvSpPr>
          <p:nvPr>
            <p:ph type="pic" sz="quarter" idx="23"/>
          </p:nvPr>
        </p:nvSpPr>
        <p:spPr>
          <a:xfrm>
            <a:off x="8750130" y="2100191"/>
            <a:ext cx="1211420" cy="1211420"/>
          </a:xfrm>
          <a:noFill/>
        </p:spPr>
        <p:txBody>
          <a:bodyPr/>
          <a:lstStyle>
            <a:lvl1pPr algn="l">
              <a:defRPr sz="1067"/>
            </a:lvl1pPr>
          </a:lstStyle>
          <a:p>
            <a:endParaRPr lang="en-US" dirty="0"/>
          </a:p>
        </p:txBody>
      </p:sp>
      <p:sp>
        <p:nvSpPr>
          <p:cNvPr id="52" name="Picture Placeholder 3"/>
          <p:cNvSpPr>
            <a:spLocks noGrp="1"/>
          </p:cNvSpPr>
          <p:nvPr>
            <p:ph type="pic" sz="quarter" idx="24"/>
          </p:nvPr>
        </p:nvSpPr>
        <p:spPr>
          <a:xfrm>
            <a:off x="476271" y="3566335"/>
            <a:ext cx="1211420" cy="1211420"/>
          </a:xfrm>
          <a:noFill/>
        </p:spPr>
        <p:txBody>
          <a:bodyPr/>
          <a:lstStyle>
            <a:lvl1pPr algn="l">
              <a:defRPr sz="1067"/>
            </a:lvl1pPr>
          </a:lstStyle>
          <a:p>
            <a:endParaRPr lang="en-US" dirty="0"/>
          </a:p>
        </p:txBody>
      </p:sp>
      <p:sp>
        <p:nvSpPr>
          <p:cNvPr id="53" name="Picture Placeholder 3"/>
          <p:cNvSpPr>
            <a:spLocks noGrp="1"/>
          </p:cNvSpPr>
          <p:nvPr>
            <p:ph type="pic" sz="quarter" idx="25"/>
          </p:nvPr>
        </p:nvSpPr>
        <p:spPr>
          <a:xfrm>
            <a:off x="3785887" y="3566335"/>
            <a:ext cx="1211420" cy="1211420"/>
          </a:xfrm>
          <a:noFill/>
        </p:spPr>
        <p:txBody>
          <a:bodyPr/>
          <a:lstStyle>
            <a:lvl1pPr algn="l">
              <a:defRPr sz="1067"/>
            </a:lvl1pPr>
          </a:lstStyle>
          <a:p>
            <a:endParaRPr lang="en-US" dirty="0"/>
          </a:p>
        </p:txBody>
      </p:sp>
      <p:sp>
        <p:nvSpPr>
          <p:cNvPr id="54" name="Picture Placeholder 3"/>
          <p:cNvSpPr>
            <a:spLocks noGrp="1"/>
          </p:cNvSpPr>
          <p:nvPr>
            <p:ph type="pic" sz="quarter" idx="26"/>
          </p:nvPr>
        </p:nvSpPr>
        <p:spPr>
          <a:xfrm>
            <a:off x="7095375" y="3566335"/>
            <a:ext cx="1211420" cy="1211420"/>
          </a:xfrm>
          <a:noFill/>
        </p:spPr>
        <p:txBody>
          <a:bodyPr/>
          <a:lstStyle>
            <a:lvl1pPr algn="l">
              <a:defRPr sz="1067"/>
            </a:lvl1pPr>
          </a:lstStyle>
          <a:p>
            <a:endParaRPr lang="en-US" dirty="0"/>
          </a:p>
        </p:txBody>
      </p:sp>
      <p:sp>
        <p:nvSpPr>
          <p:cNvPr id="55" name="Picture Placeholder 3"/>
          <p:cNvSpPr>
            <a:spLocks noGrp="1"/>
          </p:cNvSpPr>
          <p:nvPr>
            <p:ph type="pic" sz="quarter" idx="27"/>
          </p:nvPr>
        </p:nvSpPr>
        <p:spPr>
          <a:xfrm>
            <a:off x="10404894" y="3566335"/>
            <a:ext cx="1211420" cy="1211420"/>
          </a:xfrm>
          <a:noFill/>
        </p:spPr>
        <p:txBody>
          <a:bodyPr/>
          <a:lstStyle>
            <a:lvl1pPr algn="l">
              <a:defRPr sz="1067"/>
            </a:lvl1pPr>
          </a:lstStyle>
          <a:p>
            <a:endParaRPr lang="en-US" dirty="0"/>
          </a:p>
        </p:txBody>
      </p:sp>
      <p:sp>
        <p:nvSpPr>
          <p:cNvPr id="57" name="Picture Placeholder 3"/>
          <p:cNvSpPr>
            <a:spLocks noGrp="1"/>
          </p:cNvSpPr>
          <p:nvPr>
            <p:ph type="pic" sz="quarter" idx="29"/>
          </p:nvPr>
        </p:nvSpPr>
        <p:spPr>
          <a:xfrm>
            <a:off x="2131082" y="3566335"/>
            <a:ext cx="1211420" cy="1211420"/>
          </a:xfrm>
          <a:noFill/>
        </p:spPr>
        <p:txBody>
          <a:bodyPr/>
          <a:lstStyle>
            <a:lvl1pPr algn="l">
              <a:defRPr sz="1067"/>
            </a:lvl1pPr>
          </a:lstStyle>
          <a:p>
            <a:endParaRPr lang="en-US" dirty="0"/>
          </a:p>
        </p:txBody>
      </p:sp>
      <p:sp>
        <p:nvSpPr>
          <p:cNvPr id="58" name="Picture Placeholder 3"/>
          <p:cNvSpPr>
            <a:spLocks noGrp="1"/>
          </p:cNvSpPr>
          <p:nvPr>
            <p:ph type="pic" sz="quarter" idx="30"/>
          </p:nvPr>
        </p:nvSpPr>
        <p:spPr>
          <a:xfrm>
            <a:off x="5440671" y="3566335"/>
            <a:ext cx="1211420" cy="1211420"/>
          </a:xfrm>
          <a:noFill/>
        </p:spPr>
        <p:txBody>
          <a:bodyPr/>
          <a:lstStyle>
            <a:lvl1pPr algn="l">
              <a:defRPr sz="1067"/>
            </a:lvl1pPr>
          </a:lstStyle>
          <a:p>
            <a:endParaRPr lang="en-US" dirty="0"/>
          </a:p>
        </p:txBody>
      </p:sp>
      <p:sp>
        <p:nvSpPr>
          <p:cNvPr id="59" name="Picture Placeholder 3"/>
          <p:cNvSpPr>
            <a:spLocks noGrp="1"/>
          </p:cNvSpPr>
          <p:nvPr>
            <p:ph type="pic" sz="quarter" idx="31"/>
          </p:nvPr>
        </p:nvSpPr>
        <p:spPr>
          <a:xfrm>
            <a:off x="8750130" y="3566335"/>
            <a:ext cx="1211420" cy="1211420"/>
          </a:xfrm>
          <a:noFill/>
        </p:spPr>
        <p:txBody>
          <a:bodyPr/>
          <a:lstStyle>
            <a:lvl1pPr algn="l">
              <a:defRPr sz="1067"/>
            </a:lvl1pPr>
          </a:lstStyle>
          <a:p>
            <a:endParaRPr lang="en-US" dirty="0"/>
          </a:p>
        </p:txBody>
      </p:sp>
      <p:sp>
        <p:nvSpPr>
          <p:cNvPr id="26" name="Picture Placeholder 3"/>
          <p:cNvSpPr>
            <a:spLocks noGrp="1"/>
          </p:cNvSpPr>
          <p:nvPr>
            <p:ph type="pic" sz="quarter" idx="32"/>
          </p:nvPr>
        </p:nvSpPr>
        <p:spPr>
          <a:xfrm>
            <a:off x="476271" y="5032483"/>
            <a:ext cx="1211420" cy="1211420"/>
          </a:xfrm>
          <a:noFill/>
        </p:spPr>
        <p:txBody>
          <a:bodyPr/>
          <a:lstStyle>
            <a:lvl1pPr algn="l">
              <a:defRPr sz="1067"/>
            </a:lvl1pPr>
          </a:lstStyle>
          <a:p>
            <a:endParaRPr lang="en-US" dirty="0"/>
          </a:p>
        </p:txBody>
      </p:sp>
      <p:sp>
        <p:nvSpPr>
          <p:cNvPr id="27" name="Picture Placeholder 3"/>
          <p:cNvSpPr>
            <a:spLocks noGrp="1"/>
          </p:cNvSpPr>
          <p:nvPr>
            <p:ph type="pic" sz="quarter" idx="33"/>
          </p:nvPr>
        </p:nvSpPr>
        <p:spPr>
          <a:xfrm>
            <a:off x="3785887" y="5032483"/>
            <a:ext cx="1211420" cy="1211420"/>
          </a:xfrm>
          <a:noFill/>
        </p:spPr>
        <p:txBody>
          <a:bodyPr/>
          <a:lstStyle>
            <a:lvl1pPr algn="l">
              <a:defRPr sz="1067"/>
            </a:lvl1pPr>
          </a:lstStyle>
          <a:p>
            <a:endParaRPr lang="en-US" dirty="0"/>
          </a:p>
        </p:txBody>
      </p:sp>
      <p:sp>
        <p:nvSpPr>
          <p:cNvPr id="28" name="Picture Placeholder 3"/>
          <p:cNvSpPr>
            <a:spLocks noGrp="1"/>
          </p:cNvSpPr>
          <p:nvPr>
            <p:ph type="pic" sz="quarter" idx="34"/>
          </p:nvPr>
        </p:nvSpPr>
        <p:spPr>
          <a:xfrm>
            <a:off x="7095375" y="5032483"/>
            <a:ext cx="1211420" cy="1211420"/>
          </a:xfrm>
          <a:noFill/>
        </p:spPr>
        <p:txBody>
          <a:bodyPr/>
          <a:lstStyle>
            <a:lvl1pPr algn="l">
              <a:defRPr sz="1067"/>
            </a:lvl1pPr>
          </a:lstStyle>
          <a:p>
            <a:endParaRPr lang="en-US" dirty="0"/>
          </a:p>
        </p:txBody>
      </p:sp>
      <p:sp>
        <p:nvSpPr>
          <p:cNvPr id="29" name="Picture Placeholder 3"/>
          <p:cNvSpPr>
            <a:spLocks noGrp="1"/>
          </p:cNvSpPr>
          <p:nvPr>
            <p:ph type="pic" sz="quarter" idx="35"/>
          </p:nvPr>
        </p:nvSpPr>
        <p:spPr>
          <a:xfrm>
            <a:off x="10404894" y="5032483"/>
            <a:ext cx="1211420" cy="1211420"/>
          </a:xfrm>
          <a:noFill/>
        </p:spPr>
        <p:txBody>
          <a:bodyPr/>
          <a:lstStyle>
            <a:lvl1pPr algn="l">
              <a:defRPr sz="1067"/>
            </a:lvl1pPr>
          </a:lstStyle>
          <a:p>
            <a:endParaRPr lang="en-US" dirty="0"/>
          </a:p>
        </p:txBody>
      </p:sp>
      <p:sp>
        <p:nvSpPr>
          <p:cNvPr id="31" name="Picture Placeholder 3"/>
          <p:cNvSpPr>
            <a:spLocks noGrp="1"/>
          </p:cNvSpPr>
          <p:nvPr>
            <p:ph type="pic" sz="quarter" idx="37"/>
          </p:nvPr>
        </p:nvSpPr>
        <p:spPr>
          <a:xfrm>
            <a:off x="2131082" y="5032483"/>
            <a:ext cx="1211420" cy="1211420"/>
          </a:xfrm>
          <a:noFill/>
        </p:spPr>
        <p:txBody>
          <a:bodyPr/>
          <a:lstStyle>
            <a:lvl1pPr algn="l">
              <a:defRPr sz="1067"/>
            </a:lvl1pPr>
          </a:lstStyle>
          <a:p>
            <a:endParaRPr lang="en-US" dirty="0"/>
          </a:p>
        </p:txBody>
      </p:sp>
      <p:sp>
        <p:nvSpPr>
          <p:cNvPr id="32" name="Picture Placeholder 3"/>
          <p:cNvSpPr>
            <a:spLocks noGrp="1"/>
          </p:cNvSpPr>
          <p:nvPr>
            <p:ph type="pic" sz="quarter" idx="38"/>
          </p:nvPr>
        </p:nvSpPr>
        <p:spPr>
          <a:xfrm>
            <a:off x="5440671" y="5032483"/>
            <a:ext cx="1211420" cy="1211420"/>
          </a:xfrm>
          <a:noFill/>
        </p:spPr>
        <p:txBody>
          <a:bodyPr/>
          <a:lstStyle>
            <a:lvl1pPr algn="l">
              <a:defRPr sz="1067"/>
            </a:lvl1pPr>
          </a:lstStyle>
          <a:p>
            <a:endParaRPr lang="en-US" dirty="0"/>
          </a:p>
        </p:txBody>
      </p:sp>
      <p:sp>
        <p:nvSpPr>
          <p:cNvPr id="33" name="Picture Placeholder 3"/>
          <p:cNvSpPr>
            <a:spLocks noGrp="1"/>
          </p:cNvSpPr>
          <p:nvPr>
            <p:ph type="pic" sz="quarter" idx="39"/>
          </p:nvPr>
        </p:nvSpPr>
        <p:spPr>
          <a:xfrm>
            <a:off x="8750130" y="5032483"/>
            <a:ext cx="1211420" cy="1211420"/>
          </a:xfrm>
          <a:noFill/>
        </p:spPr>
        <p:txBody>
          <a:bodyPr/>
          <a:lstStyle>
            <a:lvl1pPr algn="l">
              <a:defRPr sz="1067"/>
            </a:lvl1pPr>
          </a:lstStyle>
          <a:p>
            <a:endParaRPr lang="en-US" dirty="0"/>
          </a:p>
        </p:txBody>
      </p:sp>
      <p:sp>
        <p:nvSpPr>
          <p:cNvPr id="30" name="Picture Placeholder 3"/>
          <p:cNvSpPr>
            <a:spLocks noGrp="1"/>
          </p:cNvSpPr>
          <p:nvPr>
            <p:ph type="pic" sz="quarter" idx="40"/>
          </p:nvPr>
        </p:nvSpPr>
        <p:spPr>
          <a:xfrm>
            <a:off x="2300779" y="1123099"/>
            <a:ext cx="1211420" cy="1211420"/>
          </a:xfrm>
          <a:noFill/>
        </p:spPr>
        <p:txBody>
          <a:bodyPr/>
          <a:lstStyle>
            <a:lvl1pPr algn="l">
              <a:defRPr sz="1067"/>
            </a:lvl1pPr>
          </a:lstStyle>
          <a:p>
            <a:endParaRPr lang="en-US" dirty="0"/>
          </a:p>
        </p:txBody>
      </p:sp>
      <p:sp>
        <p:nvSpPr>
          <p:cNvPr id="34" name="Picture Placeholder 3"/>
          <p:cNvSpPr>
            <a:spLocks noGrp="1"/>
          </p:cNvSpPr>
          <p:nvPr>
            <p:ph type="pic" sz="quarter" idx="41"/>
          </p:nvPr>
        </p:nvSpPr>
        <p:spPr>
          <a:xfrm>
            <a:off x="7903922" y="992379"/>
            <a:ext cx="1211420" cy="1211420"/>
          </a:xfrm>
          <a:noFill/>
        </p:spPr>
        <p:txBody>
          <a:bodyPr/>
          <a:lstStyle>
            <a:lvl1pPr algn="l">
              <a:defRPr sz="1067"/>
            </a:lvl1pPr>
          </a:lstStyle>
          <a:p>
            <a:endParaRPr lang="en-US" dirty="0"/>
          </a:p>
        </p:txBody>
      </p:sp>
    </p:spTree>
    <p:extLst>
      <p:ext uri="{BB962C8B-B14F-4D97-AF65-F5344CB8AC3E}">
        <p14:creationId xmlns:p14="http://schemas.microsoft.com/office/powerpoint/2010/main" val="154442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shots (Max of 6)">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dirty="0"/>
              <a:t>© 2014 Bill &amp; Melinda Gates Foundation      |</a:t>
            </a:r>
          </a:p>
        </p:txBody>
      </p:sp>
      <p:sp>
        <p:nvSpPr>
          <p:cNvPr id="5" name="Slide Number Placeholder 4"/>
          <p:cNvSpPr>
            <a:spLocks noGrp="1"/>
          </p:cNvSpPr>
          <p:nvPr>
            <p:ph type="sldNum" sz="quarter" idx="15"/>
          </p:nvPr>
        </p:nvSpPr>
        <p:spPr/>
        <p:txBody>
          <a:bodyPr/>
          <a:lstStyle/>
          <a:p>
            <a:fld id="{D3F7C509-FEEF-45D3-B896-7C07814C0C13}" type="slidenum">
              <a:rPr lang="en-US" smtClean="0"/>
              <a:pPr/>
              <a:t>‹#›</a:t>
            </a:fld>
            <a:endParaRPr lang="en-US" dirty="0"/>
          </a:p>
        </p:txBody>
      </p:sp>
      <p:sp>
        <p:nvSpPr>
          <p:cNvPr id="21" name="Picture Placeholder 20"/>
          <p:cNvSpPr>
            <a:spLocks noGrp="1"/>
          </p:cNvSpPr>
          <p:nvPr>
            <p:ph type="pic" sz="quarter" idx="16" hasCustomPrompt="1"/>
          </p:nvPr>
        </p:nvSpPr>
        <p:spPr>
          <a:xfrm>
            <a:off x="476252" y="1619252"/>
            <a:ext cx="1828800" cy="1828800"/>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23" name="Text Placeholder 22"/>
          <p:cNvSpPr>
            <a:spLocks noGrp="1"/>
          </p:cNvSpPr>
          <p:nvPr>
            <p:ph type="body" sz="quarter" idx="17" hasCustomPrompt="1"/>
          </p:nvPr>
        </p:nvSpPr>
        <p:spPr>
          <a:xfrm>
            <a:off x="2384317" y="259404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18" name="Picture Placeholder 20"/>
          <p:cNvSpPr>
            <a:spLocks noGrp="1"/>
          </p:cNvSpPr>
          <p:nvPr>
            <p:ph type="pic" sz="quarter" idx="18" hasCustomPrompt="1"/>
          </p:nvPr>
        </p:nvSpPr>
        <p:spPr>
          <a:xfrm>
            <a:off x="476252" y="3710519"/>
            <a:ext cx="1828800" cy="1828800"/>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19" name="Text Placeholder 22"/>
          <p:cNvSpPr>
            <a:spLocks noGrp="1"/>
          </p:cNvSpPr>
          <p:nvPr>
            <p:ph type="body" sz="quarter" idx="19" hasCustomPrompt="1"/>
          </p:nvPr>
        </p:nvSpPr>
        <p:spPr>
          <a:xfrm>
            <a:off x="2384317"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20" name="Picture Placeholder 20"/>
          <p:cNvSpPr>
            <a:spLocks noGrp="1"/>
          </p:cNvSpPr>
          <p:nvPr>
            <p:ph type="pic" sz="quarter" idx="20" hasCustomPrompt="1"/>
          </p:nvPr>
        </p:nvSpPr>
        <p:spPr>
          <a:xfrm>
            <a:off x="4257695" y="1619252"/>
            <a:ext cx="1828800" cy="1828800"/>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22" name="Text Placeholder 22"/>
          <p:cNvSpPr>
            <a:spLocks noGrp="1"/>
          </p:cNvSpPr>
          <p:nvPr>
            <p:ph type="body" sz="quarter" idx="21" hasCustomPrompt="1"/>
          </p:nvPr>
        </p:nvSpPr>
        <p:spPr>
          <a:xfrm>
            <a:off x="6165761" y="259404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0" name="Picture Placeholder 20"/>
          <p:cNvSpPr>
            <a:spLocks noGrp="1"/>
          </p:cNvSpPr>
          <p:nvPr>
            <p:ph type="pic" sz="quarter" idx="22" hasCustomPrompt="1"/>
          </p:nvPr>
        </p:nvSpPr>
        <p:spPr>
          <a:xfrm>
            <a:off x="4257695" y="3710519"/>
            <a:ext cx="1828800" cy="1828800"/>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31" name="Text Placeholder 22"/>
          <p:cNvSpPr>
            <a:spLocks noGrp="1"/>
          </p:cNvSpPr>
          <p:nvPr>
            <p:ph type="body" sz="quarter" idx="23" hasCustomPrompt="1"/>
          </p:nvPr>
        </p:nvSpPr>
        <p:spPr>
          <a:xfrm>
            <a:off x="6165761"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2" name="Picture Placeholder 20"/>
          <p:cNvSpPr>
            <a:spLocks noGrp="1"/>
          </p:cNvSpPr>
          <p:nvPr>
            <p:ph type="pic" sz="quarter" idx="24" hasCustomPrompt="1"/>
          </p:nvPr>
        </p:nvSpPr>
        <p:spPr>
          <a:xfrm>
            <a:off x="8021012" y="1619252"/>
            <a:ext cx="1828800" cy="1828800"/>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33" name="Text Placeholder 22"/>
          <p:cNvSpPr>
            <a:spLocks noGrp="1"/>
          </p:cNvSpPr>
          <p:nvPr>
            <p:ph type="body" sz="quarter" idx="25" hasCustomPrompt="1"/>
          </p:nvPr>
        </p:nvSpPr>
        <p:spPr>
          <a:xfrm>
            <a:off x="9929081" y="259404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34" name="Picture Placeholder 20"/>
          <p:cNvSpPr>
            <a:spLocks noGrp="1"/>
          </p:cNvSpPr>
          <p:nvPr>
            <p:ph type="pic" sz="quarter" idx="26" hasCustomPrompt="1"/>
          </p:nvPr>
        </p:nvSpPr>
        <p:spPr>
          <a:xfrm>
            <a:off x="8021012" y="3710519"/>
            <a:ext cx="1828800" cy="1828800"/>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35" name="Text Placeholder 22"/>
          <p:cNvSpPr>
            <a:spLocks noGrp="1"/>
          </p:cNvSpPr>
          <p:nvPr>
            <p:ph type="body" sz="quarter" idx="27" hasCustomPrompt="1"/>
          </p:nvPr>
        </p:nvSpPr>
        <p:spPr>
          <a:xfrm>
            <a:off x="9929081" y="4685300"/>
            <a:ext cx="1740339" cy="855757"/>
          </a:xfrm>
        </p:spPr>
        <p:txBody>
          <a:bodyPr anchor="b"/>
          <a:lstStyle>
            <a:lvl1pPr marL="0" indent="0">
              <a:spcBef>
                <a:spcPts val="0"/>
              </a:spcBef>
              <a:buNone/>
              <a:defRPr sz="1333" b="1">
                <a:solidFill>
                  <a:schemeClr val="accent3">
                    <a:lumMod val="75000"/>
                  </a:schemeClr>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First Last</a:t>
            </a:r>
          </a:p>
          <a:p>
            <a:pPr lvl="1"/>
            <a:r>
              <a:rPr lang="en-US"/>
              <a:t>Title of individual </a:t>
            </a:r>
            <a:br>
              <a:rPr lang="en-US"/>
            </a:br>
            <a:r>
              <a:rPr lang="en-US"/>
              <a:t>or short description of presentation</a:t>
            </a:r>
          </a:p>
        </p:txBody>
      </p:sp>
      <p:sp>
        <p:nvSpPr>
          <p:cNvPr id="7" name="Title 6"/>
          <p:cNvSpPr>
            <a:spLocks noGrp="1"/>
          </p:cNvSpPr>
          <p:nvPr>
            <p:ph type="title" hasCustomPrompt="1"/>
          </p:nvPr>
        </p:nvSpPr>
        <p:spPr>
          <a:xfrm>
            <a:off x="486856" y="629573"/>
            <a:ext cx="11129433" cy="862195"/>
          </a:xfrm>
        </p:spPr>
        <p:txBody>
          <a:bodyPr/>
          <a:lstStyle>
            <a:lvl1pPr>
              <a:defRPr baseline="0"/>
            </a:lvl1pPr>
          </a:lstStyle>
          <a:p>
            <a:r>
              <a:rPr lang="en-US"/>
              <a:t>headshot slide (max of 6) – speaker or team layout</a:t>
            </a:r>
          </a:p>
        </p:txBody>
      </p:sp>
    </p:spTree>
    <p:extLst>
      <p:ext uri="{BB962C8B-B14F-4D97-AF65-F5344CB8AC3E}">
        <p14:creationId xmlns:p14="http://schemas.microsoft.com/office/powerpoint/2010/main" val="164604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Photos + Text">
    <p:spTree>
      <p:nvGrpSpPr>
        <p:cNvPr id="1" name=""/>
        <p:cNvGrpSpPr/>
        <p:nvPr/>
      </p:nvGrpSpPr>
      <p:grpSpPr>
        <a:xfrm>
          <a:off x="0" y="0"/>
          <a:ext cx="0" cy="0"/>
          <a:chOff x="0" y="0"/>
          <a:chExt cx="0" cy="0"/>
        </a:xfrm>
      </p:grpSpPr>
      <p:sp>
        <p:nvSpPr>
          <p:cNvPr id="22" name="Text Placeholder 22"/>
          <p:cNvSpPr>
            <a:spLocks noGrp="1"/>
          </p:cNvSpPr>
          <p:nvPr>
            <p:ph type="body" sz="quarter" idx="20" hasCustomPrompt="1"/>
          </p:nvPr>
        </p:nvSpPr>
        <p:spPr>
          <a:xfrm>
            <a:off x="476252" y="4399773"/>
            <a:ext cx="11140016" cy="1952347"/>
          </a:xfrm>
        </p:spPr>
        <p:txBody>
          <a:bodyPr anchor="t"/>
          <a:lstStyle>
            <a:lvl1pPr marL="0" indent="0">
              <a:spcBef>
                <a:spcPts val="0"/>
              </a:spcBef>
              <a:buNone/>
              <a:defRPr sz="1867" b="0" baseline="0">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Insert explanatory copy here.</a:t>
            </a:r>
          </a:p>
        </p:txBody>
      </p:sp>
      <p:sp>
        <p:nvSpPr>
          <p:cNvPr id="21" name="Text Placeholder 22"/>
          <p:cNvSpPr>
            <a:spLocks noGrp="1"/>
          </p:cNvSpPr>
          <p:nvPr>
            <p:ph type="body" sz="quarter" idx="19" hasCustomPrompt="1"/>
          </p:nvPr>
        </p:nvSpPr>
        <p:spPr>
          <a:xfrm>
            <a:off x="476252" y="3928615"/>
            <a:ext cx="11140016" cy="465864"/>
          </a:xfrm>
        </p:spPr>
        <p:txBody>
          <a:bodyPr anchor="t"/>
          <a:lstStyle>
            <a:lvl1pPr marL="0" indent="0">
              <a:spcBef>
                <a:spcPts val="0"/>
              </a:spcBef>
              <a:buNone/>
              <a:defRPr sz="1733" b="1">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Insert subtitle here – recommend a limit of 1 line.</a:t>
            </a:r>
          </a:p>
        </p:txBody>
      </p:sp>
      <p:sp>
        <p:nvSpPr>
          <p:cNvPr id="19" name="Picture Placeholder 20"/>
          <p:cNvSpPr>
            <a:spLocks noGrp="1"/>
          </p:cNvSpPr>
          <p:nvPr>
            <p:ph type="pic" sz="quarter" idx="18" hasCustomPrompt="1"/>
          </p:nvPr>
        </p:nvSpPr>
        <p:spPr>
          <a:xfrm>
            <a:off x="7957040" y="1716849"/>
            <a:ext cx="3656869" cy="2084751"/>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17" name="Picture Placeholder 20"/>
          <p:cNvSpPr>
            <a:spLocks noGrp="1"/>
          </p:cNvSpPr>
          <p:nvPr>
            <p:ph type="pic" sz="quarter" idx="17" hasCustomPrompt="1"/>
          </p:nvPr>
        </p:nvSpPr>
        <p:spPr>
          <a:xfrm>
            <a:off x="4221795" y="1723767"/>
            <a:ext cx="3653184" cy="2077788"/>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16" name="Picture Placeholder 20"/>
          <p:cNvSpPr>
            <a:spLocks noGrp="1"/>
          </p:cNvSpPr>
          <p:nvPr>
            <p:ph type="pic" sz="quarter" idx="16" hasCustomPrompt="1"/>
          </p:nvPr>
        </p:nvSpPr>
        <p:spPr>
          <a:xfrm>
            <a:off x="487237" y="1720580"/>
            <a:ext cx="3653967" cy="2080955"/>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5" name="Footer Placeholder 4"/>
          <p:cNvSpPr>
            <a:spLocks noGrp="1"/>
          </p:cNvSpPr>
          <p:nvPr>
            <p:ph type="ftr" sz="quarter" idx="14"/>
          </p:nvPr>
        </p:nvSpPr>
        <p:spPr/>
        <p:txBody>
          <a:bodyPr/>
          <a:lstStyle/>
          <a:p>
            <a:pPr algn="r"/>
            <a:r>
              <a:rPr lang="en-US" dirty="0">
                <a:solidFill>
                  <a:srgbClr val="000000"/>
                </a:solidFill>
              </a:rPr>
              <a:t>© 2014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65" y="629583"/>
            <a:ext cx="11106151" cy="697577"/>
          </a:xfrm>
        </p:spPr>
        <p:txBody>
          <a:bodyPr/>
          <a:lstStyle/>
          <a:p>
            <a:r>
              <a:rPr lang="en-US"/>
              <a:t>insert headline here – up to 2 full width lines (all caps)</a:t>
            </a:r>
          </a:p>
        </p:txBody>
      </p:sp>
    </p:spTree>
    <p:extLst>
      <p:ext uri="{BB962C8B-B14F-4D97-AF65-F5344CB8AC3E}">
        <p14:creationId xmlns:p14="http://schemas.microsoft.com/office/powerpoint/2010/main" val="76574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hotos + Text">
    <p:spTree>
      <p:nvGrpSpPr>
        <p:cNvPr id="1" name=""/>
        <p:cNvGrpSpPr/>
        <p:nvPr/>
      </p:nvGrpSpPr>
      <p:grpSpPr>
        <a:xfrm>
          <a:off x="0" y="0"/>
          <a:ext cx="0" cy="0"/>
          <a:chOff x="0" y="0"/>
          <a:chExt cx="0" cy="0"/>
        </a:xfrm>
      </p:grpSpPr>
      <p:sp>
        <p:nvSpPr>
          <p:cNvPr id="22" name="Text Placeholder 22"/>
          <p:cNvSpPr>
            <a:spLocks noGrp="1"/>
          </p:cNvSpPr>
          <p:nvPr>
            <p:ph type="body" sz="quarter" idx="20" hasCustomPrompt="1"/>
          </p:nvPr>
        </p:nvSpPr>
        <p:spPr>
          <a:xfrm>
            <a:off x="476252" y="4504336"/>
            <a:ext cx="2474976" cy="1737240"/>
          </a:xfrm>
        </p:spPr>
        <p:txBody>
          <a:bodyPr anchor="t"/>
          <a:lstStyle>
            <a:lvl1pPr marL="0" indent="0">
              <a:spcBef>
                <a:spcPts val="0"/>
              </a:spcBef>
              <a:spcAft>
                <a:spcPts val="800"/>
              </a:spcAft>
              <a:buNone/>
              <a:defRPr sz="3733" b="1" baseline="0">
                <a:solidFill>
                  <a:schemeClr val="accent3">
                    <a:lumMod val="75000"/>
                  </a:schemeClr>
                </a:solidFill>
              </a:defRPr>
            </a:lvl1pPr>
            <a:lvl2pPr marL="228434" indent="-228434">
              <a:spcBef>
                <a:spcPts val="0"/>
              </a:spcBef>
              <a:buFont typeface="Wingdings" panose="05000000000000000000" pitchFamily="2" charset="2"/>
              <a:buChar char="§"/>
              <a:defRPr sz="1333" baseline="0"/>
            </a:lvl2pPr>
            <a:lvl3pPr marL="454723" indent="-228434">
              <a:buFont typeface="Arial" panose="020B0604020202020204" pitchFamily="34" charset="0"/>
              <a:buChar char="•"/>
              <a:tabLst>
                <a:tab pos="532993" algn="l"/>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21" name="Text Placeholder 22"/>
          <p:cNvSpPr>
            <a:spLocks noGrp="1"/>
          </p:cNvSpPr>
          <p:nvPr>
            <p:ph type="body" sz="quarter" idx="19" hasCustomPrompt="1"/>
          </p:nvPr>
        </p:nvSpPr>
        <p:spPr>
          <a:xfrm>
            <a:off x="485085" y="1522792"/>
            <a:ext cx="11140016" cy="624061"/>
          </a:xfrm>
        </p:spPr>
        <p:txBody>
          <a:bodyPr anchor="t"/>
          <a:lstStyle>
            <a:lvl1pPr marL="0" indent="0">
              <a:spcBef>
                <a:spcPts val="0"/>
              </a:spcBef>
              <a:buNone/>
              <a:defRPr sz="1867" b="0">
                <a:solidFill>
                  <a:schemeClr val="accent6"/>
                </a:solidFill>
              </a:defRPr>
            </a:lvl1pPr>
            <a:lvl2pPr marL="0" indent="0">
              <a:spcBef>
                <a:spcPts val="0"/>
              </a:spcBef>
              <a:buFont typeface="Arial" pitchFamily="34" charset="0"/>
              <a:buNone/>
              <a:defRPr sz="1067"/>
            </a:lvl2pPr>
            <a:lvl3pPr marL="0" indent="0">
              <a:buNone/>
              <a:defRPr/>
            </a:lvl3pPr>
            <a:lvl4pPr marL="0" indent="0">
              <a:buNone/>
              <a:defRPr/>
            </a:lvl4pPr>
            <a:lvl5pPr marL="0" indent="0">
              <a:buNone/>
              <a:defRPr/>
            </a:lvl5pPr>
          </a:lstStyle>
          <a:p>
            <a:pPr lvl="0"/>
            <a:r>
              <a:rPr lang="en-US"/>
              <a:t>Insert explanatory copy here.</a:t>
            </a:r>
          </a:p>
        </p:txBody>
      </p:sp>
      <p:sp>
        <p:nvSpPr>
          <p:cNvPr id="19" name="Picture Placeholder 20"/>
          <p:cNvSpPr>
            <a:spLocks noGrp="1"/>
          </p:cNvSpPr>
          <p:nvPr>
            <p:ph type="pic" sz="quarter" idx="18" hasCustomPrompt="1"/>
          </p:nvPr>
        </p:nvSpPr>
        <p:spPr>
          <a:xfrm>
            <a:off x="6217592" y="2338765"/>
            <a:ext cx="2487168" cy="1987296"/>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17" name="Picture Placeholder 20"/>
          <p:cNvSpPr>
            <a:spLocks noGrp="1"/>
          </p:cNvSpPr>
          <p:nvPr>
            <p:ph type="pic" sz="quarter" idx="17" hasCustomPrompt="1"/>
          </p:nvPr>
        </p:nvSpPr>
        <p:spPr>
          <a:xfrm>
            <a:off x="3346932" y="2338765"/>
            <a:ext cx="2487168" cy="1987296"/>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16" name="Picture Placeholder 20"/>
          <p:cNvSpPr>
            <a:spLocks noGrp="1"/>
          </p:cNvSpPr>
          <p:nvPr>
            <p:ph type="pic" sz="quarter" idx="16" hasCustomPrompt="1"/>
          </p:nvPr>
        </p:nvSpPr>
        <p:spPr>
          <a:xfrm>
            <a:off x="476268" y="2338765"/>
            <a:ext cx="2487168" cy="1987296"/>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5" name="Footer Placeholder 4"/>
          <p:cNvSpPr>
            <a:spLocks noGrp="1"/>
          </p:cNvSpPr>
          <p:nvPr>
            <p:ph type="ftr" sz="quarter" idx="14"/>
          </p:nvPr>
        </p:nvSpPr>
        <p:spPr/>
        <p:txBody>
          <a:bodyPr/>
          <a:lstStyle/>
          <a:p>
            <a:pPr algn="r"/>
            <a:r>
              <a:rPr lang="en-US" dirty="0">
                <a:solidFill>
                  <a:srgbClr val="000000"/>
                </a:solidFill>
              </a:rPr>
              <a:t>© 2014 Bill &amp; Melinda Gates Foundation      |</a:t>
            </a:r>
          </a:p>
        </p:txBody>
      </p:sp>
      <p:sp>
        <p:nvSpPr>
          <p:cNvPr id="6" name="Slide Number Placeholder 5"/>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65" y="629583"/>
            <a:ext cx="11106151" cy="697577"/>
          </a:xfrm>
        </p:spPr>
        <p:txBody>
          <a:bodyPr/>
          <a:lstStyle/>
          <a:p>
            <a:r>
              <a:rPr lang="en-US"/>
              <a:t>insert headline here – up to 2 full width lines (all caps)</a:t>
            </a:r>
          </a:p>
        </p:txBody>
      </p:sp>
      <p:sp>
        <p:nvSpPr>
          <p:cNvPr id="33" name="Picture Placeholder 20"/>
          <p:cNvSpPr>
            <a:spLocks noGrp="1"/>
          </p:cNvSpPr>
          <p:nvPr>
            <p:ph type="pic" sz="quarter" idx="21" hasCustomPrompt="1"/>
          </p:nvPr>
        </p:nvSpPr>
        <p:spPr>
          <a:xfrm>
            <a:off x="9110049" y="2338765"/>
            <a:ext cx="2487168" cy="1987296"/>
          </a:xfrm>
          <a:noFill/>
        </p:spPr>
        <p:txBody>
          <a:bodyPr tIns="91378"/>
          <a:lstStyle>
            <a:lvl1pPr marL="0" indent="0" algn="ctr">
              <a:buNone/>
              <a:defRPr sz="1200" baseline="0"/>
            </a:lvl1pPr>
          </a:lstStyle>
          <a:p>
            <a:r>
              <a:rPr lang="en-US" dirty="0"/>
              <a:t>Click icon to </a:t>
            </a:r>
            <a:br>
              <a:rPr lang="en-US" dirty="0"/>
            </a:br>
            <a:r>
              <a:rPr lang="en-US" dirty="0"/>
              <a:t>insert a photo</a:t>
            </a:r>
          </a:p>
        </p:txBody>
      </p:sp>
      <p:sp>
        <p:nvSpPr>
          <p:cNvPr id="34" name="Text Placeholder 22"/>
          <p:cNvSpPr>
            <a:spLocks noGrp="1"/>
          </p:cNvSpPr>
          <p:nvPr>
            <p:ph type="body" sz="quarter" idx="22" hasCustomPrompt="1"/>
          </p:nvPr>
        </p:nvSpPr>
        <p:spPr>
          <a:xfrm>
            <a:off x="3346921" y="4504336"/>
            <a:ext cx="2474976" cy="1737240"/>
          </a:xfrm>
        </p:spPr>
        <p:txBody>
          <a:bodyPr anchor="t"/>
          <a:lstStyle>
            <a:lvl1pPr marL="0" indent="0">
              <a:spcBef>
                <a:spcPts val="0"/>
              </a:spcBef>
              <a:spcAft>
                <a:spcPts val="800"/>
              </a:spcAft>
              <a:buNone/>
              <a:defRPr sz="3733" b="1" baseline="0">
                <a:solidFill>
                  <a:schemeClr val="accent3">
                    <a:lumMod val="75000"/>
                  </a:schemeClr>
                </a:solidFill>
              </a:defRPr>
            </a:lvl1pPr>
            <a:lvl2pPr marL="228434" indent="-228434">
              <a:spcBef>
                <a:spcPts val="0"/>
              </a:spcBef>
              <a:buFont typeface="Wingdings" panose="05000000000000000000" pitchFamily="2" charset="2"/>
              <a:buChar char="§"/>
              <a:defRPr sz="1333" baseline="0"/>
            </a:lvl2pPr>
            <a:lvl3pPr marL="454723" indent="-228434">
              <a:buFont typeface="Arial" panose="020B0604020202020204" pitchFamily="34" charset="0"/>
              <a:buChar char="•"/>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35" name="Text Placeholder 22"/>
          <p:cNvSpPr>
            <a:spLocks noGrp="1"/>
          </p:cNvSpPr>
          <p:nvPr>
            <p:ph type="body" sz="quarter" idx="23" hasCustomPrompt="1"/>
          </p:nvPr>
        </p:nvSpPr>
        <p:spPr>
          <a:xfrm>
            <a:off x="6217592" y="4504336"/>
            <a:ext cx="2474976" cy="1737240"/>
          </a:xfrm>
        </p:spPr>
        <p:txBody>
          <a:bodyPr anchor="t"/>
          <a:lstStyle>
            <a:lvl1pPr marL="0" indent="0">
              <a:spcBef>
                <a:spcPts val="0"/>
              </a:spcBef>
              <a:spcAft>
                <a:spcPts val="800"/>
              </a:spcAft>
              <a:buNone/>
              <a:defRPr sz="3733" b="1" baseline="0">
                <a:solidFill>
                  <a:schemeClr val="accent3">
                    <a:lumMod val="75000"/>
                  </a:schemeClr>
                </a:solidFill>
              </a:defRPr>
            </a:lvl1pPr>
            <a:lvl2pPr marL="228434" indent="-228434">
              <a:spcBef>
                <a:spcPts val="0"/>
              </a:spcBef>
              <a:buFont typeface="Wingdings" panose="05000000000000000000" pitchFamily="2" charset="2"/>
              <a:buChar char="§"/>
              <a:defRPr sz="1333" baseline="0"/>
            </a:lvl2pPr>
            <a:lvl3pPr marL="454723" indent="-228434">
              <a:buFont typeface="Arial" panose="020B0604020202020204" pitchFamily="34" charset="0"/>
              <a:buChar char="•"/>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
        <p:nvSpPr>
          <p:cNvPr id="36" name="Text Placeholder 22"/>
          <p:cNvSpPr>
            <a:spLocks noGrp="1"/>
          </p:cNvSpPr>
          <p:nvPr>
            <p:ph type="body" sz="quarter" idx="24" hasCustomPrompt="1"/>
          </p:nvPr>
        </p:nvSpPr>
        <p:spPr>
          <a:xfrm>
            <a:off x="9122241" y="4504336"/>
            <a:ext cx="2474976" cy="1737240"/>
          </a:xfrm>
        </p:spPr>
        <p:txBody>
          <a:bodyPr anchor="t"/>
          <a:lstStyle>
            <a:lvl1pPr marL="0" indent="0">
              <a:spcBef>
                <a:spcPts val="0"/>
              </a:spcBef>
              <a:spcAft>
                <a:spcPts val="800"/>
              </a:spcAft>
              <a:buNone/>
              <a:defRPr sz="3733" b="1" baseline="0">
                <a:solidFill>
                  <a:schemeClr val="accent3">
                    <a:lumMod val="75000"/>
                  </a:schemeClr>
                </a:solidFill>
              </a:defRPr>
            </a:lvl1pPr>
            <a:lvl2pPr marL="228434" indent="-228434">
              <a:spcBef>
                <a:spcPts val="0"/>
              </a:spcBef>
              <a:buFont typeface="Wingdings" panose="05000000000000000000" pitchFamily="2" charset="2"/>
              <a:buChar char="§"/>
              <a:defRPr sz="1333" baseline="0"/>
            </a:lvl2pPr>
            <a:lvl3pPr marL="454723" indent="-228434">
              <a:buFont typeface="Arial" panose="020B0604020202020204" pitchFamily="34" charset="0"/>
              <a:buChar char="•"/>
              <a:tabLst/>
              <a:defRPr sz="1333" baseline="0"/>
            </a:lvl3pPr>
            <a:lvl4pPr marL="0" indent="0">
              <a:buNone/>
              <a:defRPr/>
            </a:lvl4pPr>
            <a:lvl5pPr marL="0" indent="0">
              <a:buNone/>
              <a:defRPr/>
            </a:lvl5pPr>
          </a:lstStyle>
          <a:p>
            <a:pPr lvl="0"/>
            <a:r>
              <a:rPr lang="en-US"/>
              <a:t>Key word</a:t>
            </a:r>
          </a:p>
          <a:p>
            <a:pPr lvl="1"/>
            <a:r>
              <a:rPr lang="en-US"/>
              <a:t>Insert descriptive text here</a:t>
            </a:r>
          </a:p>
          <a:p>
            <a:pPr lvl="2"/>
            <a:r>
              <a:rPr lang="en-US"/>
              <a:t>Level 2</a:t>
            </a:r>
          </a:p>
        </p:txBody>
      </p:sp>
    </p:spTree>
    <p:extLst>
      <p:ext uri="{BB962C8B-B14F-4D97-AF65-F5344CB8AC3E}">
        <p14:creationId xmlns:p14="http://schemas.microsoft.com/office/powerpoint/2010/main" val="276325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9408"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Straight Connector 10"/>
          <p:cNvCxnSpPr>
            <a:cxnSpLocks noChangeShapeType="1"/>
          </p:cNvCxnSpPr>
          <p:nvPr userDrawn="1"/>
        </p:nvCxnSpPr>
        <p:spPr bwMode="auto">
          <a:xfrm flipH="1">
            <a:off x="1016000" y="3384550"/>
            <a:ext cx="11144251" cy="0"/>
          </a:xfrm>
          <a:prstGeom prst="line">
            <a:avLst/>
          </a:prstGeom>
          <a:noFill/>
          <a:ln w="50800" cap="sq" algn="ctr">
            <a:solidFill>
              <a:srgbClr val="FFBD5B"/>
            </a:solidFill>
            <a:round/>
            <a:headEnd type="none" w="sm" len="sm"/>
            <a:tailEnd type="none" w="sm" len="sm"/>
          </a:ln>
        </p:spPr>
      </p:cxnSp>
      <p:sp>
        <p:nvSpPr>
          <p:cNvPr id="29708" name="Title Placeholder 1"/>
          <p:cNvSpPr>
            <a:spLocks noGrp="1"/>
          </p:cNvSpPr>
          <p:nvPr>
            <p:ph type="ctrTitle"/>
          </p:nvPr>
        </p:nvSpPr>
        <p:spPr>
          <a:xfrm>
            <a:off x="335360" y="1484784"/>
            <a:ext cx="10363200" cy="990600"/>
          </a:xfrm>
          <a:effectLst>
            <a:outerShdw blurRad="50800" dist="38100" dir="2700000" sx="16000" sy="16000" algn="tl" rotWithShape="0">
              <a:prstClr val="black">
                <a:alpha val="40000"/>
              </a:prstClr>
            </a:outerShdw>
          </a:effectLst>
        </p:spPr>
        <p:txBody>
          <a:bodyPr/>
          <a:lstStyle>
            <a:lvl1pPr marL="404813" indent="0" algn="l">
              <a:defRPr sz="4000">
                <a:solidFill>
                  <a:schemeClr val="tx2"/>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9705" name="Text Placeholder 2"/>
          <p:cNvSpPr>
            <a:spLocks noGrp="1"/>
          </p:cNvSpPr>
          <p:nvPr>
            <p:ph type="subTitle" idx="1"/>
          </p:nvPr>
        </p:nvSpPr>
        <p:spPr>
          <a:xfrm>
            <a:off x="335360" y="2492896"/>
            <a:ext cx="10761760" cy="720080"/>
          </a:xfrm>
        </p:spPr>
        <p:txBody>
          <a:bodyPr anchor="ctr">
            <a:noAutofit/>
          </a:bodyPr>
          <a:lstStyle>
            <a:lvl1pPr marL="404813" indent="0" algn="l">
              <a:buFont typeface="Wingdings" pitchFamily="2" charset="2"/>
              <a:buNone/>
              <a:defRPr sz="2800" baseline="0">
                <a:solidFill>
                  <a:schemeClr val="tx1">
                    <a:lumMod val="50000"/>
                    <a:lumOff val="50000"/>
                  </a:schemeClr>
                </a:solidFill>
              </a:defRPr>
            </a:lvl1pPr>
          </a:lstStyle>
          <a:p>
            <a:r>
              <a:rPr lang="en-US"/>
              <a:t>Click to edit Master subtitle style</a:t>
            </a:r>
            <a:endParaRPr lang="en-US" dirty="0"/>
          </a:p>
        </p:txBody>
      </p:sp>
    </p:spTree>
    <p:extLst>
      <p:ext uri="{BB962C8B-B14F-4D97-AF65-F5344CB8AC3E}">
        <p14:creationId xmlns:p14="http://schemas.microsoft.com/office/powerpoint/2010/main" val="3458454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0510"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0511"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marL="112713" indent="0">
              <a:defRPr>
                <a:latin typeface="Calibri" panose="020F0502020204030204" pitchFamily="34" charset="0"/>
              </a:defRPr>
            </a:lvl1pPr>
          </a:lstStyle>
          <a:p>
            <a:pPr lvl="0"/>
            <a:r>
              <a:rPr lang="en-US" dirty="0"/>
              <a:t>Click to edit Master title style</a:t>
            </a:r>
          </a:p>
        </p:txBody>
      </p:sp>
      <p:sp>
        <p:nvSpPr>
          <p:cNvPr id="4" name="Text Placeholder 3"/>
          <p:cNvSpPr>
            <a:spLocks noGrp="1"/>
          </p:cNvSpPr>
          <p:nvPr>
            <p:ph type="body" sz="quarter" idx="10"/>
          </p:nvPr>
        </p:nvSpPr>
        <p:spPr>
          <a:xfrm>
            <a:off x="596767" y="838200"/>
            <a:ext cx="10972800" cy="5257800"/>
          </a:xfrm>
        </p:spPr>
        <p:txBody>
          <a:bodyPr/>
          <a:lstStyle>
            <a:lvl1pPr>
              <a:defRPr sz="1800">
                <a:latin typeface="Calibri" panose="020F0502020204030204" pitchFamily="34" charset="0"/>
              </a:defRPr>
            </a:lvl1pPr>
            <a:lvl2pPr>
              <a:defRPr sz="1600">
                <a:latin typeface="Calibri" panose="020F0502020204030204" pitchFamily="34" charset="0"/>
              </a:defRPr>
            </a:lvl2pPr>
            <a:lvl3pPr>
              <a:defRPr sz="14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4204516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Text &amp; Takeaway">
    <p:spTree>
      <p:nvGrpSpPr>
        <p:cNvPr id="1" name=""/>
        <p:cNvGrpSpPr/>
        <p:nvPr/>
      </p:nvGrpSpPr>
      <p:grpSpPr>
        <a:xfrm>
          <a:off x="0" y="0"/>
          <a:ext cx="0" cy="0"/>
          <a:chOff x="0" y="0"/>
          <a:chExt cx="0" cy="0"/>
        </a:xfrm>
      </p:grpSpPr>
      <p:graphicFrame>
        <p:nvGraphicFramePr>
          <p:cNvPr id="6"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1534"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9"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2"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1535"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4" name="Text Placeholder 3"/>
          <p:cNvSpPr>
            <a:spLocks noGrp="1"/>
          </p:cNvSpPr>
          <p:nvPr>
            <p:ph type="body" sz="quarter" idx="10"/>
          </p:nvPr>
        </p:nvSpPr>
        <p:spPr>
          <a:xfrm>
            <a:off x="596767" y="838200"/>
            <a:ext cx="10972800" cy="48768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1"/>
          </p:nvPr>
        </p:nvSpPr>
        <p:spPr>
          <a:xfrm>
            <a:off x="570682" y="5736680"/>
            <a:ext cx="11049076" cy="428625"/>
          </a:xfrm>
          <a:solidFill>
            <a:srgbClr val="E46C0A"/>
          </a:solidFill>
        </p:spPr>
        <p:txBody>
          <a:bodyPr>
            <a:normAutofit/>
          </a:bodyPr>
          <a:lstStyle>
            <a:lvl1pPr marL="0" indent="0" algn="ctr">
              <a:buNone/>
              <a:defRPr sz="2000" i="1">
                <a:solidFill>
                  <a:schemeClr val="bg1"/>
                </a:solidFill>
                <a:latin typeface="Arial"/>
                <a:cs typeface="Arial"/>
                <a:sym typeface="Arial"/>
              </a:defRPr>
            </a:lvl1pPr>
          </a:lstStyle>
          <a:p>
            <a:pPr lvl="0"/>
            <a:r>
              <a:rPr lang="en-US"/>
              <a:t>Click to edit Master text styles</a:t>
            </a:r>
          </a:p>
        </p:txBody>
      </p:sp>
      <p:sp>
        <p:nvSpPr>
          <p:cNvPr id="14"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274694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Layout">
    <p:spTree>
      <p:nvGrpSpPr>
        <p:cNvPr id="1" name=""/>
        <p:cNvGrpSpPr/>
        <p:nvPr/>
      </p:nvGrpSpPr>
      <p:grpSpPr>
        <a:xfrm>
          <a:off x="0" y="0"/>
          <a:ext cx="0" cy="0"/>
          <a:chOff x="0" y="0"/>
          <a:chExt cx="0" cy="0"/>
        </a:xfrm>
      </p:grpSpPr>
      <p:graphicFrame>
        <p:nvGraphicFramePr>
          <p:cNvPr id="3"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558"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6"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9"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559"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2" name="Picture 11"/>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946840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graphicFrame>
        <p:nvGraphicFramePr>
          <p:cNvPr id="2"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3504"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userDrawn="1"/>
        </p:nvPicPr>
        <p:blipFill rotWithShape="1">
          <a:blip r:embed="rId6"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4268444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wo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4606"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4607"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591403"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4" name="Picture 13"/>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7117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86837" y="1718735"/>
            <a:ext cx="11106151" cy="4519084"/>
          </a:xfrm>
        </p:spPr>
        <p:txBody>
          <a:bodyPr/>
          <a:lstStyle>
            <a:lvl1pPr>
              <a:spcBef>
                <a:spcPts val="448"/>
              </a:spcBef>
              <a:defRPr sz="1867" b="0"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86837" y="629583"/>
            <a:ext cx="11106151" cy="697577"/>
          </a:xfrm>
        </p:spPr>
        <p:txBody>
          <a:bodyPr/>
          <a:lstStyle/>
          <a:p>
            <a:r>
              <a:rPr lang="en-US"/>
              <a:t>Click to edit Master title style</a:t>
            </a:r>
          </a:p>
        </p:txBody>
      </p:sp>
      <p:sp>
        <p:nvSpPr>
          <p:cNvPr id="4" name="Slide Number Placeholder 5"/>
          <p:cNvSpPr>
            <a:spLocks noGrp="1"/>
          </p:cNvSpPr>
          <p:nvPr>
            <p:ph type="sldNum" sz="quarter" idx="14"/>
          </p:nvPr>
        </p:nvSpPr>
        <p:spPr/>
        <p:txBody>
          <a:bodyPr/>
          <a:lstStyle>
            <a:lvl1pPr>
              <a:defRPr/>
            </a:lvl1pPr>
          </a:lstStyle>
          <a:p>
            <a:pPr>
              <a:defRPr/>
            </a:pPr>
            <a:fld id="{053D4026-C136-4940-A528-0BFF095C2A18}" type="slidenum">
              <a:rPr lang="en-US"/>
              <a:pPr>
                <a:defRPr/>
              </a:pPr>
              <a:t>‹#›</a:t>
            </a:fld>
            <a:endParaRPr lang="en-US" dirty="0"/>
          </a:p>
        </p:txBody>
      </p:sp>
    </p:spTree>
    <p:extLst>
      <p:ext uri="{BB962C8B-B14F-4D97-AF65-F5344CB8AC3E}">
        <p14:creationId xmlns:p14="http://schemas.microsoft.com/office/powerpoint/2010/main" val="2818303788"/>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amp; Picture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5630"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5631"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Picture Placeholder 2"/>
          <p:cNvSpPr>
            <a:spLocks noGrp="1"/>
          </p:cNvSpPr>
          <p:nvPr>
            <p:ph type="pic" idx="10"/>
          </p:nvPr>
        </p:nvSpPr>
        <p:spPr>
          <a:xfrm>
            <a:off x="6245843" y="838200"/>
            <a:ext cx="5695939" cy="514261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Content Placeholder 2"/>
          <p:cNvSpPr>
            <a:spLocks noGrp="1"/>
          </p:cNvSpPr>
          <p:nvPr>
            <p:ph sz="half" idx="1"/>
          </p:nvPr>
        </p:nvSpPr>
        <p:spPr>
          <a:xfrm>
            <a:off x="591403" y="838201"/>
            <a:ext cx="5504597" cy="5139071"/>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729449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165315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2000" b="1">
                <a:solidFill>
                  <a:schemeClr val="tx2"/>
                </a:solidFill>
                <a:latin typeface="Arial" panose="020B0604020202020204" pitchFamily="34" charset="0"/>
                <a:cs typeface="Arial" panose="020B0604020202020204" pitchFamily="34" charset="0"/>
              </a:defRPr>
            </a:lvl1pPr>
          </a:lstStyle>
          <a:p>
            <a:pPr lvl="0"/>
            <a:r>
              <a:rPr lang="en-US" dirty="0"/>
              <a:t>Click to Edit Title – Use First Letter Capitals</a:t>
            </a:r>
          </a:p>
        </p:txBody>
      </p:sp>
      <p:sp>
        <p:nvSpPr>
          <p:cNvPr id="10" name="Text Placeholder 2"/>
          <p:cNvSpPr>
            <a:spLocks noGrp="1"/>
          </p:cNvSpPr>
          <p:nvPr>
            <p:ph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a:spLocks noChangeArrowheads="1"/>
          </p:cNvSpPr>
          <p:nvPr userDrawn="1"/>
        </p:nvSpPr>
        <p:spPr bwMode="auto">
          <a:xfrm>
            <a:off x="476251" y="6662738"/>
            <a:ext cx="2004483" cy="195262"/>
          </a:xfrm>
          <a:prstGeom prst="rect">
            <a:avLst/>
          </a:prstGeom>
          <a:noFill/>
          <a:ln w="9525">
            <a:noFill/>
            <a:miter lim="800000"/>
            <a:headEnd/>
            <a:tailEnd/>
          </a:ln>
        </p:spPr>
        <p:txBody>
          <a:bodyPr rIns="45720"/>
          <a:lstStyle/>
          <a:p>
            <a:pPr algn="r" eaLnBrk="0" hangingPunct="0">
              <a:defRPr/>
            </a:pPr>
            <a:endParaRPr lang="en-US" sz="800" b="1" dirty="0">
              <a:solidFill>
                <a:srgbClr val="000000"/>
              </a:solidFill>
              <a:sym typeface="Arial"/>
            </a:endParaRPr>
          </a:p>
        </p:txBody>
      </p:sp>
      <p:cxnSp>
        <p:nvCxnSpPr>
          <p:cNvPr id="13" name="Straight Connector 12"/>
          <p:cNvCxnSpPr/>
          <p:nvPr userDrawn="1"/>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24"/>
          <p:cNvCxnSpPr>
            <a:cxnSpLocks noChangeShapeType="1"/>
          </p:cNvCxnSpPr>
          <p:nvPr userDrawn="1"/>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sp>
        <p:nvSpPr>
          <p:cNvPr id="15" name="Date Placeholder 3"/>
          <p:cNvSpPr txBox="1">
            <a:spLocks/>
          </p:cNvSpPr>
          <p:nvPr userDrawn="1"/>
        </p:nvSpPr>
        <p:spPr>
          <a:xfrm>
            <a:off x="9196917" y="6615753"/>
            <a:ext cx="2995083" cy="304800"/>
          </a:xfrm>
          <a:prstGeom prst="rect">
            <a:avLst/>
          </a:prstGeom>
        </p:spPr>
        <p:txBody>
          <a:bodyPr/>
          <a:lstStyle/>
          <a:p>
            <a:pPr algn="r" eaLnBrk="0" hangingPunct="0">
              <a:defRPr/>
            </a:pPr>
            <a:fld id="{FABD2678-1586-4CEE-9C5A-66E8228F65B9}" type="slidenum">
              <a:rPr lang="en-US" sz="800">
                <a:solidFill>
                  <a:srgbClr val="FFFFFF">
                    <a:lumMod val="50000"/>
                  </a:srgbClr>
                </a:solidFill>
              </a:rPr>
              <a:pPr algn="r" eaLnBrk="0" hangingPunct="0">
                <a:defRPr/>
              </a:pPr>
              <a:t>‹#›</a:t>
            </a:fld>
            <a:endParaRPr lang="en-US" sz="800" dirty="0">
              <a:solidFill>
                <a:srgbClr val="FFFFFF">
                  <a:lumMod val="50000"/>
                </a:srgbClr>
              </a:solidFill>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415272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4"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7600"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Straight Connector 10"/>
          <p:cNvCxnSpPr>
            <a:cxnSpLocks noChangeShapeType="1"/>
          </p:cNvCxnSpPr>
          <p:nvPr userDrawn="1"/>
        </p:nvCxnSpPr>
        <p:spPr bwMode="auto">
          <a:xfrm flipH="1">
            <a:off x="1016000" y="3384550"/>
            <a:ext cx="11144251" cy="0"/>
          </a:xfrm>
          <a:prstGeom prst="line">
            <a:avLst/>
          </a:prstGeom>
          <a:noFill/>
          <a:ln w="50800" cap="sq" algn="ctr">
            <a:solidFill>
              <a:srgbClr val="FFBD5B"/>
            </a:solidFill>
            <a:round/>
            <a:headEnd type="none" w="sm" len="sm"/>
            <a:tailEnd type="none" w="sm" len="sm"/>
          </a:ln>
        </p:spPr>
      </p:cxnSp>
      <p:sp>
        <p:nvSpPr>
          <p:cNvPr id="29708" name="Title Placeholder 1"/>
          <p:cNvSpPr>
            <a:spLocks noGrp="1"/>
          </p:cNvSpPr>
          <p:nvPr>
            <p:ph type="ctrTitle"/>
          </p:nvPr>
        </p:nvSpPr>
        <p:spPr>
          <a:xfrm>
            <a:off x="335360" y="1484784"/>
            <a:ext cx="10363200" cy="990600"/>
          </a:xfrm>
          <a:effectLst>
            <a:outerShdw blurRad="50800" dist="38100" dir="2700000" sx="16000" sy="16000" algn="tl" rotWithShape="0">
              <a:prstClr val="black">
                <a:alpha val="40000"/>
              </a:prstClr>
            </a:outerShdw>
          </a:effectLst>
        </p:spPr>
        <p:txBody>
          <a:bodyPr/>
          <a:lstStyle>
            <a:lvl1pPr marL="404813" indent="0" algn="l">
              <a:defRPr sz="4000">
                <a:solidFill>
                  <a:schemeClr val="tx2"/>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9705" name="Text Placeholder 2"/>
          <p:cNvSpPr>
            <a:spLocks noGrp="1"/>
          </p:cNvSpPr>
          <p:nvPr>
            <p:ph type="subTitle" idx="1"/>
          </p:nvPr>
        </p:nvSpPr>
        <p:spPr>
          <a:xfrm>
            <a:off x="335360" y="2492896"/>
            <a:ext cx="10761760" cy="720080"/>
          </a:xfrm>
        </p:spPr>
        <p:txBody>
          <a:bodyPr anchor="ctr">
            <a:noAutofit/>
          </a:bodyPr>
          <a:lstStyle>
            <a:lvl1pPr marL="404813" indent="0" algn="l">
              <a:buFont typeface="Wingdings" pitchFamily="2" charset="2"/>
              <a:buNone/>
              <a:defRPr sz="2800" baseline="0">
                <a:solidFill>
                  <a:schemeClr val="tx1">
                    <a:lumMod val="50000"/>
                    <a:lumOff val="50000"/>
                  </a:schemeClr>
                </a:solidFill>
              </a:defRPr>
            </a:lvl1pPr>
          </a:lstStyle>
          <a:p>
            <a:r>
              <a:rPr lang="en-US"/>
              <a:t>Click to edit Master subtitle style</a:t>
            </a:r>
            <a:endParaRPr lang="en-US" dirty="0"/>
          </a:p>
        </p:txBody>
      </p:sp>
    </p:spTree>
    <p:extLst>
      <p:ext uri="{BB962C8B-B14F-4D97-AF65-F5344CB8AC3E}">
        <p14:creationId xmlns:p14="http://schemas.microsoft.com/office/powerpoint/2010/main" val="21572419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8702"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8703"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marL="112713" indent="0">
              <a:defRPr>
                <a:latin typeface="Calibri" panose="020F0502020204030204" pitchFamily="34" charset="0"/>
              </a:defRPr>
            </a:lvl1pPr>
          </a:lstStyle>
          <a:p>
            <a:pPr lvl="0"/>
            <a:r>
              <a:rPr lang="en-US" dirty="0"/>
              <a:t>Click to edit Master title style</a:t>
            </a:r>
          </a:p>
        </p:txBody>
      </p:sp>
      <p:sp>
        <p:nvSpPr>
          <p:cNvPr id="4" name="Text Placeholder 3"/>
          <p:cNvSpPr>
            <a:spLocks noGrp="1"/>
          </p:cNvSpPr>
          <p:nvPr>
            <p:ph type="body" sz="quarter" idx="10"/>
          </p:nvPr>
        </p:nvSpPr>
        <p:spPr>
          <a:xfrm>
            <a:off x="596767" y="838200"/>
            <a:ext cx="10972800" cy="5257800"/>
          </a:xfrm>
        </p:spPr>
        <p:txBody>
          <a:bodyPr/>
          <a:lstStyle>
            <a:lvl1pPr>
              <a:defRPr sz="1800">
                <a:latin typeface="Calibri" panose="020F0502020204030204" pitchFamily="34" charset="0"/>
              </a:defRPr>
            </a:lvl1pPr>
            <a:lvl2pPr>
              <a:defRPr sz="1600">
                <a:latin typeface="Calibri" panose="020F0502020204030204" pitchFamily="34" charset="0"/>
              </a:defRPr>
            </a:lvl2pPr>
            <a:lvl3pPr>
              <a:defRPr sz="14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507474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mp; Takeaway">
    <p:spTree>
      <p:nvGrpSpPr>
        <p:cNvPr id="1" name=""/>
        <p:cNvGrpSpPr/>
        <p:nvPr/>
      </p:nvGrpSpPr>
      <p:grpSpPr>
        <a:xfrm>
          <a:off x="0" y="0"/>
          <a:ext cx="0" cy="0"/>
          <a:chOff x="0" y="0"/>
          <a:chExt cx="0" cy="0"/>
        </a:xfrm>
      </p:grpSpPr>
      <p:graphicFrame>
        <p:nvGraphicFramePr>
          <p:cNvPr id="6"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9726"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9"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2"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9727"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4" name="Text Placeholder 3"/>
          <p:cNvSpPr>
            <a:spLocks noGrp="1"/>
          </p:cNvSpPr>
          <p:nvPr>
            <p:ph type="body" sz="quarter" idx="10"/>
          </p:nvPr>
        </p:nvSpPr>
        <p:spPr>
          <a:xfrm>
            <a:off x="596767" y="838200"/>
            <a:ext cx="10972800" cy="48768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1"/>
          </p:nvPr>
        </p:nvSpPr>
        <p:spPr>
          <a:xfrm>
            <a:off x="570682" y="5736680"/>
            <a:ext cx="11049076" cy="428625"/>
          </a:xfrm>
          <a:solidFill>
            <a:srgbClr val="E46C0A"/>
          </a:solidFill>
        </p:spPr>
        <p:txBody>
          <a:bodyPr>
            <a:normAutofit/>
          </a:bodyPr>
          <a:lstStyle>
            <a:lvl1pPr marL="0" indent="0" algn="ctr">
              <a:buNone/>
              <a:defRPr sz="2000" i="1">
                <a:solidFill>
                  <a:schemeClr val="bg1"/>
                </a:solidFill>
                <a:latin typeface="Arial"/>
                <a:cs typeface="Arial"/>
                <a:sym typeface="Arial"/>
              </a:defRPr>
            </a:lvl1pPr>
          </a:lstStyle>
          <a:p>
            <a:pPr lvl="0"/>
            <a:r>
              <a:rPr lang="en-US"/>
              <a:t>Click to edit Master text styles</a:t>
            </a:r>
          </a:p>
        </p:txBody>
      </p:sp>
      <p:sp>
        <p:nvSpPr>
          <p:cNvPr id="14"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931878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graphicFrame>
        <p:nvGraphicFramePr>
          <p:cNvPr id="3"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0750"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6"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9"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0751"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2" name="Picture 11"/>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1017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graphicFrame>
        <p:nvGraphicFramePr>
          <p:cNvPr id="2"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1696"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userDrawn="1"/>
        </p:nvPicPr>
        <p:blipFill rotWithShape="1">
          <a:blip r:embed="rId6"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9481892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2798"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2799"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591403"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4" name="Picture 13"/>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498729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mp; Picture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3822"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3823"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Picture Placeholder 2"/>
          <p:cNvSpPr>
            <a:spLocks noGrp="1"/>
          </p:cNvSpPr>
          <p:nvPr>
            <p:ph type="pic" idx="10"/>
          </p:nvPr>
        </p:nvSpPr>
        <p:spPr>
          <a:xfrm>
            <a:off x="6245843" y="838200"/>
            <a:ext cx="5695939" cy="514261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Content Placeholder 2"/>
          <p:cNvSpPr>
            <a:spLocks noGrp="1"/>
          </p:cNvSpPr>
          <p:nvPr>
            <p:ph sz="half" idx="1"/>
          </p:nvPr>
        </p:nvSpPr>
        <p:spPr>
          <a:xfrm>
            <a:off x="591403" y="838201"/>
            <a:ext cx="5504597" cy="5139071"/>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63547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Width Head + Bold Subhea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86837" y="1519628"/>
            <a:ext cx="11106151" cy="398213"/>
          </a:xfrm>
        </p:spPr>
        <p:txBody>
          <a:bodyPr/>
          <a:lstStyle>
            <a:lvl1pPr>
              <a:lnSpc>
                <a:spcPts val="2000"/>
              </a:lnSpc>
              <a:spcBef>
                <a:spcPts val="0"/>
              </a:spcBef>
              <a:defRPr sz="1867" b="1" baseline="0"/>
            </a:lvl1pPr>
            <a:lvl2pPr marL="228594" indent="-228594">
              <a:spcBef>
                <a:spcPts val="448"/>
              </a:spcBef>
              <a:spcAft>
                <a:spcPts val="0"/>
              </a:spcAft>
              <a:buClr>
                <a:schemeClr val="accent3">
                  <a:lumMod val="75000"/>
                </a:schemeClr>
              </a:buClr>
              <a:buFont typeface="Wingdings" panose="05000000000000000000" pitchFamily="2" charset="2"/>
              <a:buChar char="§"/>
              <a:defRPr sz="1733"/>
            </a:lvl2pPr>
            <a:lvl3pPr marL="457189" indent="-228594">
              <a:spcBef>
                <a:spcPts val="448"/>
              </a:spcBef>
              <a:buClr>
                <a:srgbClr val="3086AB"/>
              </a:buClr>
              <a:buFont typeface="Arial" panose="020B0604020202020204" pitchFamily="34" charset="0"/>
              <a:buChar char="•"/>
              <a:tabLst/>
              <a:defRPr baseline="0"/>
            </a:lvl3pPr>
            <a:lvl4pPr marL="687900" indent="-230712">
              <a:spcBef>
                <a:spcPts val="448"/>
              </a:spcBef>
              <a:spcAft>
                <a:spcPts val="0"/>
              </a:spcAft>
              <a:buFont typeface="Arial" panose="020B0604020202020204" pitchFamily="34" charset="0"/>
              <a:buChar char="-"/>
              <a:tabLst/>
              <a:defRPr baseline="0"/>
            </a:lvl4pPr>
            <a:lvl5pPr marL="916494" indent="-228594">
              <a:spcBef>
                <a:spcPts val="448"/>
              </a:spcBef>
              <a:defRPr baseline="0"/>
            </a:lvl5pPr>
          </a:lstStyle>
          <a:p>
            <a:pPr lvl="0"/>
            <a:r>
              <a:rPr lang="en-US"/>
              <a:t>Click to edit Master text styles</a:t>
            </a:r>
          </a:p>
        </p:txBody>
      </p:sp>
      <p:sp>
        <p:nvSpPr>
          <p:cNvPr id="4" name="Text Placeholder 3"/>
          <p:cNvSpPr>
            <a:spLocks noGrp="1"/>
          </p:cNvSpPr>
          <p:nvPr>
            <p:ph type="body" sz="quarter" idx="16"/>
          </p:nvPr>
        </p:nvSpPr>
        <p:spPr>
          <a:xfrm>
            <a:off x="486837" y="2038299"/>
            <a:ext cx="11129433" cy="4221604"/>
          </a:xfrm>
        </p:spPr>
        <p:txBody>
          <a:bodyPr/>
          <a:lstStyle>
            <a:lvl1pPr>
              <a:spcBef>
                <a:spcPts val="448"/>
              </a:spcBef>
              <a:defRPr sz="1733"/>
            </a:lvl1pPr>
            <a:lvl2pPr>
              <a:spcBef>
                <a:spcPts val="448"/>
              </a:spcBef>
              <a:defRPr sz="1733"/>
            </a:lvl2pPr>
            <a:lvl3pPr>
              <a:spcBef>
                <a:spcPts val="448"/>
              </a:spcBef>
              <a:defRPr sz="1600"/>
            </a:lvl3pPr>
            <a:lvl4pPr>
              <a:spcBef>
                <a:spcPts val="448"/>
              </a:spcBef>
              <a:defRPr sz="1467"/>
            </a:lvl4pPr>
            <a:lvl5pPr>
              <a:spcBef>
                <a:spcPts val="448"/>
              </a:spcBef>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6837" y="629583"/>
            <a:ext cx="11106151" cy="697577"/>
          </a:xfrm>
        </p:spPr>
        <p:txBody>
          <a:bodyPr/>
          <a:lstStyle/>
          <a:p>
            <a:r>
              <a:rPr lang="en-US"/>
              <a:t>Click to edit Master title style</a:t>
            </a:r>
          </a:p>
        </p:txBody>
      </p:sp>
      <p:sp>
        <p:nvSpPr>
          <p:cNvPr id="5" name="Slide Number Placeholder 5"/>
          <p:cNvSpPr>
            <a:spLocks noGrp="1"/>
          </p:cNvSpPr>
          <p:nvPr>
            <p:ph type="sldNum" sz="quarter" idx="17"/>
          </p:nvPr>
        </p:nvSpPr>
        <p:spPr/>
        <p:txBody>
          <a:bodyPr/>
          <a:lstStyle>
            <a:lvl1pPr>
              <a:defRPr/>
            </a:lvl1pPr>
          </a:lstStyle>
          <a:p>
            <a:pPr>
              <a:defRPr/>
            </a:pPr>
            <a:fld id="{7A13780A-F15D-44A0-A968-9C38EA62CF85}" type="slidenum">
              <a:rPr lang="en-US"/>
              <a:pPr>
                <a:defRPr/>
              </a:pPr>
              <a:t>‹#›</a:t>
            </a:fld>
            <a:endParaRPr lang="en-US" dirty="0"/>
          </a:p>
        </p:txBody>
      </p:sp>
    </p:spTree>
    <p:extLst>
      <p:ext uri="{BB962C8B-B14F-4D97-AF65-F5344CB8AC3E}">
        <p14:creationId xmlns:p14="http://schemas.microsoft.com/office/powerpoint/2010/main" val="2215435005"/>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70141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2000" b="1">
                <a:solidFill>
                  <a:schemeClr val="tx2"/>
                </a:solidFill>
                <a:latin typeface="Arial" panose="020B0604020202020204" pitchFamily="34" charset="0"/>
                <a:cs typeface="Arial" panose="020B0604020202020204" pitchFamily="34" charset="0"/>
              </a:defRPr>
            </a:lvl1pPr>
          </a:lstStyle>
          <a:p>
            <a:pPr lvl="0"/>
            <a:r>
              <a:rPr lang="en-US" dirty="0"/>
              <a:t>Click to Edit Title – Use First Letter Capitals</a:t>
            </a:r>
          </a:p>
        </p:txBody>
      </p:sp>
      <p:sp>
        <p:nvSpPr>
          <p:cNvPr id="10" name="Text Placeholder 2"/>
          <p:cNvSpPr>
            <a:spLocks noGrp="1"/>
          </p:cNvSpPr>
          <p:nvPr>
            <p:ph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a:spLocks noChangeArrowheads="1"/>
          </p:cNvSpPr>
          <p:nvPr userDrawn="1"/>
        </p:nvSpPr>
        <p:spPr bwMode="auto">
          <a:xfrm>
            <a:off x="476251" y="6662738"/>
            <a:ext cx="2004483" cy="195262"/>
          </a:xfrm>
          <a:prstGeom prst="rect">
            <a:avLst/>
          </a:prstGeom>
          <a:noFill/>
          <a:ln w="9525">
            <a:noFill/>
            <a:miter lim="800000"/>
            <a:headEnd/>
            <a:tailEnd/>
          </a:ln>
        </p:spPr>
        <p:txBody>
          <a:bodyPr rIns="45720"/>
          <a:lstStyle/>
          <a:p>
            <a:pPr algn="r" eaLnBrk="0" hangingPunct="0">
              <a:defRPr/>
            </a:pPr>
            <a:endParaRPr lang="en-US" sz="800" b="1" dirty="0">
              <a:solidFill>
                <a:srgbClr val="000000"/>
              </a:solidFill>
              <a:sym typeface="Arial"/>
            </a:endParaRPr>
          </a:p>
        </p:txBody>
      </p:sp>
      <p:cxnSp>
        <p:nvCxnSpPr>
          <p:cNvPr id="13" name="Straight Connector 12"/>
          <p:cNvCxnSpPr/>
          <p:nvPr userDrawn="1"/>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24"/>
          <p:cNvCxnSpPr>
            <a:cxnSpLocks noChangeShapeType="1"/>
          </p:cNvCxnSpPr>
          <p:nvPr userDrawn="1"/>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sp>
        <p:nvSpPr>
          <p:cNvPr id="15" name="Date Placeholder 3"/>
          <p:cNvSpPr txBox="1">
            <a:spLocks/>
          </p:cNvSpPr>
          <p:nvPr userDrawn="1"/>
        </p:nvSpPr>
        <p:spPr>
          <a:xfrm>
            <a:off x="9196917" y="6615753"/>
            <a:ext cx="2995083" cy="304800"/>
          </a:xfrm>
          <a:prstGeom prst="rect">
            <a:avLst/>
          </a:prstGeom>
        </p:spPr>
        <p:txBody>
          <a:bodyPr/>
          <a:lstStyle/>
          <a:p>
            <a:pPr algn="r" eaLnBrk="0" hangingPunct="0">
              <a:defRPr/>
            </a:pPr>
            <a:fld id="{FABD2678-1586-4CEE-9C5A-66E8228F65B9}" type="slidenum">
              <a:rPr lang="en-US" sz="800">
                <a:solidFill>
                  <a:srgbClr val="FFFFFF">
                    <a:lumMod val="50000"/>
                  </a:srgbClr>
                </a:solidFill>
              </a:rPr>
              <a:pPr algn="r" eaLnBrk="0" hangingPunct="0">
                <a:defRPr/>
              </a:pPr>
              <a:t>‹#›</a:t>
            </a:fld>
            <a:endParaRPr lang="en-US" sz="800" dirty="0">
              <a:solidFill>
                <a:srgbClr val="FFFFFF">
                  <a:lumMod val="50000"/>
                </a:srgbClr>
              </a:solidFill>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741502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7838"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Straight Connector 10"/>
          <p:cNvCxnSpPr>
            <a:cxnSpLocks noChangeShapeType="1"/>
          </p:cNvCxnSpPr>
          <p:nvPr userDrawn="1"/>
        </p:nvCxnSpPr>
        <p:spPr bwMode="auto">
          <a:xfrm rot="10800000" flipV="1">
            <a:off x="0" y="3384550"/>
            <a:ext cx="12160251" cy="6350"/>
          </a:xfrm>
          <a:prstGeom prst="line">
            <a:avLst/>
          </a:prstGeom>
          <a:noFill/>
          <a:ln w="50800" cap="sq" algn="ctr">
            <a:solidFill>
              <a:srgbClr val="FFBD5B"/>
            </a:solidFill>
            <a:round/>
            <a:headEnd type="none" w="sm" len="sm"/>
            <a:tailEnd type="none" w="sm" len="sm"/>
          </a:ln>
        </p:spPr>
      </p:cxnSp>
      <p:sp>
        <p:nvSpPr>
          <p:cNvPr id="29708" name="Title Placeholder 1"/>
          <p:cNvSpPr>
            <a:spLocks noGrp="1"/>
          </p:cNvSpPr>
          <p:nvPr>
            <p:ph type="ctrTitle"/>
          </p:nvPr>
        </p:nvSpPr>
        <p:spPr>
          <a:xfrm>
            <a:off x="335360" y="1484784"/>
            <a:ext cx="10363200" cy="990600"/>
          </a:xfrm>
          <a:effectLst>
            <a:outerShdw blurRad="50800" dist="38100" dir="2700000" sx="16000" sy="16000" algn="tl" rotWithShape="0">
              <a:prstClr val="black">
                <a:alpha val="40000"/>
              </a:prstClr>
            </a:outerShdw>
          </a:effectLst>
        </p:spPr>
        <p:txBody>
          <a:bodyPr/>
          <a:lstStyle>
            <a:lvl1pPr marL="404813" indent="0" algn="l">
              <a:defRPr sz="4000">
                <a:solidFill>
                  <a:schemeClr val="tx2"/>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9705" name="Text Placeholder 2"/>
          <p:cNvSpPr>
            <a:spLocks noGrp="1"/>
          </p:cNvSpPr>
          <p:nvPr>
            <p:ph type="subTitle" idx="1"/>
          </p:nvPr>
        </p:nvSpPr>
        <p:spPr>
          <a:xfrm>
            <a:off x="335360" y="2492896"/>
            <a:ext cx="10761760" cy="720080"/>
          </a:xfrm>
        </p:spPr>
        <p:txBody>
          <a:bodyPr anchor="ctr">
            <a:noAutofit/>
          </a:bodyPr>
          <a:lstStyle>
            <a:lvl1pPr marL="404813" indent="0" algn="l">
              <a:buFont typeface="Wingdings" pitchFamily="2" charset="2"/>
              <a:buNone/>
              <a:defRPr sz="2800" baseline="0">
                <a:solidFill>
                  <a:schemeClr val="tx1">
                    <a:lumMod val="50000"/>
                    <a:lumOff val="50000"/>
                  </a:schemeClr>
                </a:solidFill>
              </a:defRPr>
            </a:lvl1pPr>
          </a:lstStyle>
          <a:p>
            <a:r>
              <a:rPr lang="en-US"/>
              <a:t>Click to edit Master subtitle style</a:t>
            </a:r>
            <a:endParaRPr lang="en-US" dirty="0"/>
          </a:p>
        </p:txBody>
      </p:sp>
      <p:grpSp>
        <p:nvGrpSpPr>
          <p:cNvPr id="6" name="Group 5"/>
          <p:cNvGrpSpPr/>
          <p:nvPr userDrawn="1"/>
        </p:nvGrpSpPr>
        <p:grpSpPr>
          <a:xfrm>
            <a:off x="3736625" y="4373574"/>
            <a:ext cx="4786487" cy="1979654"/>
            <a:chOff x="5278347" y="4017974"/>
            <a:chExt cx="3589865" cy="1979654"/>
          </a:xfrm>
        </p:grpSpPr>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r="14549"/>
            <a:stretch/>
          </p:blipFill>
          <p:spPr>
            <a:xfrm>
              <a:off x="6511528" y="4017974"/>
              <a:ext cx="1205393" cy="1389872"/>
            </a:xfrm>
            <a:prstGeom prst="rect">
              <a:avLst/>
            </a:prstGeom>
          </p:spPr>
        </p:pic>
        <p:sp>
          <p:nvSpPr>
            <p:cNvPr id="8" name="TextBox 7"/>
            <p:cNvSpPr txBox="1"/>
            <p:nvPr userDrawn="1"/>
          </p:nvSpPr>
          <p:spPr>
            <a:xfrm>
              <a:off x="5278347" y="5412853"/>
              <a:ext cx="3589865" cy="584775"/>
            </a:xfrm>
            <a:prstGeom prst="rect">
              <a:avLst/>
            </a:prstGeom>
            <a:noFill/>
          </p:spPr>
          <p:txBody>
            <a:bodyPr wrap="square" rtlCol="0">
              <a:spAutoFit/>
            </a:bodyPr>
            <a:lstStyle/>
            <a:p>
              <a:pPr algn="ctr" fontAlgn="base">
                <a:spcBef>
                  <a:spcPct val="0"/>
                </a:spcBef>
                <a:spcAft>
                  <a:spcPct val="0"/>
                </a:spcAft>
              </a:pPr>
              <a:r>
                <a:rPr lang="en-IN" sz="1600" b="1" dirty="0">
                  <a:solidFill>
                    <a:srgbClr val="FFC000"/>
                  </a:solidFill>
                </a:rPr>
                <a:t>CARE India</a:t>
              </a:r>
            </a:p>
            <a:p>
              <a:pPr algn="ctr" fontAlgn="base">
                <a:spcBef>
                  <a:spcPct val="0"/>
                </a:spcBef>
                <a:spcAft>
                  <a:spcPct val="0"/>
                </a:spcAft>
              </a:pPr>
              <a:r>
                <a:rPr lang="en-IN" sz="1600" b="1" dirty="0">
                  <a:solidFill>
                    <a:srgbClr val="FFC000"/>
                  </a:solidFill>
                </a:rPr>
                <a:t>(Member of CARE International)</a:t>
              </a:r>
            </a:p>
          </p:txBody>
        </p:sp>
      </p:grpSp>
    </p:spTree>
    <p:extLst>
      <p:ext uri="{BB962C8B-B14F-4D97-AF65-F5344CB8AC3E}">
        <p14:creationId xmlns:p14="http://schemas.microsoft.com/office/powerpoint/2010/main" val="2116727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and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8938"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8939"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marL="112713" indent="0">
              <a:defRPr>
                <a:latin typeface="Calibri" panose="020F0502020204030204" pitchFamily="34" charset="0"/>
              </a:defRPr>
            </a:lvl1pPr>
          </a:lstStyle>
          <a:p>
            <a:pPr lvl="0"/>
            <a:r>
              <a:rPr lang="en-US" dirty="0"/>
              <a:t>Click to edit Master title style</a:t>
            </a:r>
          </a:p>
        </p:txBody>
      </p:sp>
      <p:sp>
        <p:nvSpPr>
          <p:cNvPr id="4" name="Text Placeholder 3"/>
          <p:cNvSpPr>
            <a:spLocks noGrp="1"/>
          </p:cNvSpPr>
          <p:nvPr>
            <p:ph type="body" sz="quarter" idx="10"/>
          </p:nvPr>
        </p:nvSpPr>
        <p:spPr>
          <a:xfrm>
            <a:off x="596767" y="838200"/>
            <a:ext cx="10972800" cy="5257800"/>
          </a:xfrm>
        </p:spPr>
        <p:txBody>
          <a:bodyPr/>
          <a:lstStyle>
            <a:lvl1pPr>
              <a:defRPr sz="1800">
                <a:latin typeface="Calibri" panose="020F0502020204030204" pitchFamily="34" charset="0"/>
              </a:defRPr>
            </a:lvl1pPr>
            <a:lvl2pPr>
              <a:defRPr sz="1600">
                <a:latin typeface="Calibri" panose="020F0502020204030204" pitchFamily="34" charset="0"/>
              </a:defRPr>
            </a:lvl2pPr>
            <a:lvl3pPr>
              <a:defRPr sz="14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6966773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Text &amp; Takeaway">
    <p:spTree>
      <p:nvGrpSpPr>
        <p:cNvPr id="1" name=""/>
        <p:cNvGrpSpPr/>
        <p:nvPr/>
      </p:nvGrpSpPr>
      <p:grpSpPr>
        <a:xfrm>
          <a:off x="0" y="0"/>
          <a:ext cx="0" cy="0"/>
          <a:chOff x="0" y="0"/>
          <a:chExt cx="0" cy="0"/>
        </a:xfrm>
      </p:grpSpPr>
      <p:graphicFrame>
        <p:nvGraphicFramePr>
          <p:cNvPr id="6"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9962"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9"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2"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9963"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4" name="Text Placeholder 3"/>
          <p:cNvSpPr>
            <a:spLocks noGrp="1"/>
          </p:cNvSpPr>
          <p:nvPr>
            <p:ph type="body" sz="quarter" idx="10"/>
          </p:nvPr>
        </p:nvSpPr>
        <p:spPr>
          <a:xfrm>
            <a:off x="596767" y="838200"/>
            <a:ext cx="10972800" cy="48768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1"/>
          </p:nvPr>
        </p:nvSpPr>
        <p:spPr>
          <a:xfrm>
            <a:off x="570682" y="5736680"/>
            <a:ext cx="11049076" cy="428625"/>
          </a:xfrm>
          <a:solidFill>
            <a:srgbClr val="E46C0A"/>
          </a:solidFill>
        </p:spPr>
        <p:txBody>
          <a:bodyPr>
            <a:normAutofit/>
          </a:bodyPr>
          <a:lstStyle>
            <a:lvl1pPr marL="0" indent="0" algn="ctr">
              <a:buNone/>
              <a:defRPr sz="2000" i="1">
                <a:solidFill>
                  <a:schemeClr val="bg1"/>
                </a:solidFill>
                <a:latin typeface="Arial"/>
                <a:cs typeface="Arial"/>
                <a:sym typeface="Arial"/>
              </a:defRPr>
            </a:lvl1pPr>
          </a:lstStyle>
          <a:p>
            <a:pPr lvl="0"/>
            <a:r>
              <a:rPr lang="en-US"/>
              <a:t>Click to edit Master text styles</a:t>
            </a:r>
          </a:p>
        </p:txBody>
      </p:sp>
      <p:sp>
        <p:nvSpPr>
          <p:cNvPr id="14"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213015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Only Layout">
    <p:spTree>
      <p:nvGrpSpPr>
        <p:cNvPr id="1" name=""/>
        <p:cNvGrpSpPr/>
        <p:nvPr/>
      </p:nvGrpSpPr>
      <p:grpSpPr>
        <a:xfrm>
          <a:off x="0" y="0"/>
          <a:ext cx="0" cy="0"/>
          <a:chOff x="0" y="0"/>
          <a:chExt cx="0" cy="0"/>
        </a:xfrm>
      </p:grpSpPr>
      <p:graphicFrame>
        <p:nvGraphicFramePr>
          <p:cNvPr id="3"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0986"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6"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9"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0987"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2" name="Picture 11"/>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135925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graphicFrame>
        <p:nvGraphicFramePr>
          <p:cNvPr id="2"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1934"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userDrawn="1"/>
        </p:nvPicPr>
        <p:blipFill rotWithShape="1">
          <a:blip r:embed="rId6"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155626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wo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3034"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3035"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591403"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4" name="Picture 13"/>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40921342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ext &amp; Picture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4058"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24059"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Picture Placeholder 2"/>
          <p:cNvSpPr>
            <a:spLocks noGrp="1"/>
          </p:cNvSpPr>
          <p:nvPr>
            <p:ph type="pic" idx="10"/>
          </p:nvPr>
        </p:nvSpPr>
        <p:spPr>
          <a:xfrm>
            <a:off x="6245843" y="838200"/>
            <a:ext cx="5695939" cy="514261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Content Placeholder 2"/>
          <p:cNvSpPr>
            <a:spLocks noGrp="1"/>
          </p:cNvSpPr>
          <p:nvPr>
            <p:ph sz="half" idx="1"/>
          </p:nvPr>
        </p:nvSpPr>
        <p:spPr>
          <a:xfrm>
            <a:off x="591403" y="838201"/>
            <a:ext cx="5504597" cy="5139071"/>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867857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2859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 Width Head + 2/3 Copy - Text Only">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887384" y="712944"/>
            <a:ext cx="6728883" cy="5535456"/>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486833" y="631909"/>
            <a:ext cx="4226984" cy="862195"/>
          </a:xfrm>
          <a:prstGeom prst="rect">
            <a:avLst/>
          </a:prstGeom>
        </p:spPr>
        <p:txBody>
          <a:bodyPr/>
          <a:lstStyle/>
          <a:p>
            <a:r>
              <a:rPr lang="en-US"/>
              <a:t>Click to edit Master title style</a:t>
            </a:r>
            <a:endParaRPr lang="en-US" dirty="0"/>
          </a:p>
        </p:txBody>
      </p:sp>
      <p:sp>
        <p:nvSpPr>
          <p:cNvPr id="5" name="Slide Number Placeholder 5"/>
          <p:cNvSpPr>
            <a:spLocks noGrp="1"/>
          </p:cNvSpPr>
          <p:nvPr>
            <p:ph type="sldNum" sz="quarter" idx="17"/>
          </p:nvPr>
        </p:nvSpPr>
        <p:spPr/>
        <p:txBody>
          <a:bodyPr/>
          <a:lstStyle>
            <a:lvl1pPr>
              <a:defRPr/>
            </a:lvl1pPr>
          </a:lstStyle>
          <a:p>
            <a:pPr>
              <a:defRPr/>
            </a:pPr>
            <a:fld id="{FE19A22D-D06F-4D9C-863A-D1EECCE1FE4A}" type="slidenum">
              <a:rPr lang="en-US"/>
              <a:pPr>
                <a:defRPr/>
              </a:pPr>
              <a:t>‹#›</a:t>
            </a:fld>
            <a:endParaRPr lang="en-US" dirty="0"/>
          </a:p>
        </p:txBody>
      </p:sp>
    </p:spTree>
    <p:extLst>
      <p:ext uri="{BB962C8B-B14F-4D97-AF65-F5344CB8AC3E}">
        <p14:creationId xmlns:p14="http://schemas.microsoft.com/office/powerpoint/2010/main" val="2764459847"/>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2000" b="1">
                <a:solidFill>
                  <a:schemeClr val="tx2"/>
                </a:solidFill>
                <a:latin typeface="Arial" panose="020B0604020202020204" pitchFamily="34" charset="0"/>
                <a:cs typeface="Arial" panose="020B0604020202020204" pitchFamily="34" charset="0"/>
              </a:defRPr>
            </a:lvl1pPr>
          </a:lstStyle>
          <a:p>
            <a:pPr lvl="0"/>
            <a:r>
              <a:rPr lang="en-US" dirty="0"/>
              <a:t>Click to Edit Title – Use First Letter Capitals</a:t>
            </a:r>
          </a:p>
        </p:txBody>
      </p:sp>
      <p:sp>
        <p:nvSpPr>
          <p:cNvPr id="10" name="Text Placeholder 2"/>
          <p:cNvSpPr>
            <a:spLocks noGrp="1"/>
          </p:cNvSpPr>
          <p:nvPr>
            <p:ph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a:spLocks noChangeArrowheads="1"/>
          </p:cNvSpPr>
          <p:nvPr userDrawn="1"/>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13" name="Straight Connector 12"/>
          <p:cNvCxnSpPr/>
          <p:nvPr userDrawn="1"/>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24"/>
          <p:cNvCxnSpPr>
            <a:cxnSpLocks noChangeShapeType="1"/>
          </p:cNvCxnSpPr>
          <p:nvPr userDrawn="1"/>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spTree>
    <p:extLst>
      <p:ext uri="{BB962C8B-B14F-4D97-AF65-F5344CB8AC3E}">
        <p14:creationId xmlns:p14="http://schemas.microsoft.com/office/powerpoint/2010/main" val="1531510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4221"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Straight Connector 10"/>
          <p:cNvCxnSpPr>
            <a:cxnSpLocks noChangeShapeType="1"/>
          </p:cNvCxnSpPr>
          <p:nvPr userDrawn="1"/>
        </p:nvCxnSpPr>
        <p:spPr bwMode="auto">
          <a:xfrm rot="10800000" flipV="1">
            <a:off x="0" y="3384550"/>
            <a:ext cx="12160251" cy="6350"/>
          </a:xfrm>
          <a:prstGeom prst="line">
            <a:avLst/>
          </a:prstGeom>
          <a:noFill/>
          <a:ln w="50800" cap="sq" algn="ctr">
            <a:solidFill>
              <a:srgbClr val="FFBD5B"/>
            </a:solidFill>
            <a:round/>
            <a:headEnd type="none" w="sm" len="sm"/>
            <a:tailEnd type="none" w="sm" len="sm"/>
          </a:ln>
        </p:spPr>
      </p:cxnSp>
      <p:sp>
        <p:nvSpPr>
          <p:cNvPr id="29708" name="Title Placeholder 1"/>
          <p:cNvSpPr>
            <a:spLocks noGrp="1"/>
          </p:cNvSpPr>
          <p:nvPr>
            <p:ph type="ctrTitle"/>
          </p:nvPr>
        </p:nvSpPr>
        <p:spPr>
          <a:xfrm>
            <a:off x="335360" y="1484784"/>
            <a:ext cx="10363200" cy="990600"/>
          </a:xfrm>
          <a:effectLst>
            <a:outerShdw blurRad="50800" dist="38100" dir="2700000" sx="16000" sy="16000" algn="tl" rotWithShape="0">
              <a:prstClr val="black">
                <a:alpha val="40000"/>
              </a:prstClr>
            </a:outerShdw>
          </a:effectLst>
        </p:spPr>
        <p:txBody>
          <a:bodyPr/>
          <a:lstStyle>
            <a:lvl1pPr marL="404813" indent="0" algn="l">
              <a:defRPr sz="4000">
                <a:solidFill>
                  <a:schemeClr val="tx2"/>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9705" name="Text Placeholder 2"/>
          <p:cNvSpPr>
            <a:spLocks noGrp="1"/>
          </p:cNvSpPr>
          <p:nvPr>
            <p:ph type="subTitle" idx="1"/>
          </p:nvPr>
        </p:nvSpPr>
        <p:spPr>
          <a:xfrm>
            <a:off x="335360" y="2492896"/>
            <a:ext cx="10761760" cy="720080"/>
          </a:xfrm>
        </p:spPr>
        <p:txBody>
          <a:bodyPr anchor="ctr">
            <a:noAutofit/>
          </a:bodyPr>
          <a:lstStyle>
            <a:lvl1pPr marL="404813" indent="0" algn="l">
              <a:buFont typeface="Wingdings" pitchFamily="2" charset="2"/>
              <a:buNone/>
              <a:defRPr sz="2800" baseline="0">
                <a:solidFill>
                  <a:schemeClr val="tx1">
                    <a:lumMod val="50000"/>
                    <a:lumOff val="50000"/>
                  </a:schemeClr>
                </a:solidFill>
              </a:defRPr>
            </a:lvl1pPr>
          </a:lstStyle>
          <a:p>
            <a:r>
              <a:rPr lang="en-US"/>
              <a:t>Click to edit Master subtitle style</a:t>
            </a:r>
            <a:endParaRPr lang="en-US" dirty="0"/>
          </a:p>
        </p:txBody>
      </p:sp>
      <p:grpSp>
        <p:nvGrpSpPr>
          <p:cNvPr id="6" name="Group 5"/>
          <p:cNvGrpSpPr/>
          <p:nvPr userDrawn="1"/>
        </p:nvGrpSpPr>
        <p:grpSpPr>
          <a:xfrm>
            <a:off x="3736625" y="4373574"/>
            <a:ext cx="4786487" cy="1979654"/>
            <a:chOff x="5278347" y="4017974"/>
            <a:chExt cx="3589865" cy="1979654"/>
          </a:xfrm>
        </p:grpSpPr>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r="14549"/>
            <a:stretch/>
          </p:blipFill>
          <p:spPr>
            <a:xfrm>
              <a:off x="6511528" y="4017974"/>
              <a:ext cx="1205393" cy="1389872"/>
            </a:xfrm>
            <a:prstGeom prst="rect">
              <a:avLst/>
            </a:prstGeom>
          </p:spPr>
        </p:pic>
        <p:sp>
          <p:nvSpPr>
            <p:cNvPr id="8" name="TextBox 7"/>
            <p:cNvSpPr txBox="1"/>
            <p:nvPr userDrawn="1"/>
          </p:nvSpPr>
          <p:spPr>
            <a:xfrm>
              <a:off x="5278347" y="5412853"/>
              <a:ext cx="3589865" cy="584775"/>
            </a:xfrm>
            <a:prstGeom prst="rect">
              <a:avLst/>
            </a:prstGeom>
            <a:noFill/>
          </p:spPr>
          <p:txBody>
            <a:bodyPr wrap="square" rtlCol="0">
              <a:spAutoFit/>
            </a:bodyPr>
            <a:lstStyle/>
            <a:p>
              <a:pPr algn="ctr" fontAlgn="base">
                <a:spcBef>
                  <a:spcPct val="0"/>
                </a:spcBef>
                <a:spcAft>
                  <a:spcPct val="0"/>
                </a:spcAft>
              </a:pPr>
              <a:r>
                <a:rPr lang="en-IN" sz="1600" b="1" dirty="0">
                  <a:solidFill>
                    <a:srgbClr val="FFC000"/>
                  </a:solidFill>
                </a:rPr>
                <a:t>CARE India</a:t>
              </a:r>
            </a:p>
            <a:p>
              <a:pPr algn="ctr" fontAlgn="base">
                <a:spcBef>
                  <a:spcPct val="0"/>
                </a:spcBef>
                <a:spcAft>
                  <a:spcPct val="0"/>
                </a:spcAft>
              </a:pPr>
              <a:r>
                <a:rPr lang="en-IN" sz="1600" b="1" dirty="0">
                  <a:solidFill>
                    <a:srgbClr val="FFC000"/>
                  </a:solidFill>
                </a:rPr>
                <a:t>(Member of CARE International)</a:t>
              </a:r>
            </a:p>
          </p:txBody>
        </p:sp>
      </p:grpSp>
    </p:spTree>
    <p:extLst>
      <p:ext uri="{BB962C8B-B14F-4D97-AF65-F5344CB8AC3E}">
        <p14:creationId xmlns:p14="http://schemas.microsoft.com/office/powerpoint/2010/main" val="3339207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and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5320"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5321"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marL="112713" indent="0">
              <a:defRPr>
                <a:latin typeface="Calibri" panose="020F0502020204030204" pitchFamily="34" charset="0"/>
              </a:defRPr>
            </a:lvl1pPr>
          </a:lstStyle>
          <a:p>
            <a:pPr lvl="0"/>
            <a:r>
              <a:rPr lang="en-US" dirty="0"/>
              <a:t>Click to edit Master title style</a:t>
            </a:r>
          </a:p>
        </p:txBody>
      </p:sp>
      <p:sp>
        <p:nvSpPr>
          <p:cNvPr id="4" name="Text Placeholder 3"/>
          <p:cNvSpPr>
            <a:spLocks noGrp="1"/>
          </p:cNvSpPr>
          <p:nvPr>
            <p:ph type="body" sz="quarter" idx="10"/>
          </p:nvPr>
        </p:nvSpPr>
        <p:spPr>
          <a:xfrm>
            <a:off x="596767" y="838200"/>
            <a:ext cx="10972800" cy="5257800"/>
          </a:xfrm>
        </p:spPr>
        <p:txBody>
          <a:bodyPr/>
          <a:lstStyle>
            <a:lvl1pPr>
              <a:defRPr sz="1800">
                <a:latin typeface="Calibri" panose="020F0502020204030204" pitchFamily="34" charset="0"/>
              </a:defRPr>
            </a:lvl1pPr>
            <a:lvl2pPr>
              <a:defRPr sz="1600">
                <a:latin typeface="Calibri" panose="020F0502020204030204" pitchFamily="34" charset="0"/>
              </a:defRPr>
            </a:lvl2pPr>
            <a:lvl3pPr>
              <a:defRPr sz="14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246829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Text &amp; Takeaway">
    <p:spTree>
      <p:nvGrpSpPr>
        <p:cNvPr id="1" name=""/>
        <p:cNvGrpSpPr/>
        <p:nvPr/>
      </p:nvGrpSpPr>
      <p:grpSpPr>
        <a:xfrm>
          <a:off x="0" y="0"/>
          <a:ext cx="0" cy="0"/>
          <a:chOff x="0" y="0"/>
          <a:chExt cx="0" cy="0"/>
        </a:xfrm>
      </p:grpSpPr>
      <p:graphicFrame>
        <p:nvGraphicFramePr>
          <p:cNvPr id="6"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6344"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9"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2"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6345"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4" name="Text Placeholder 3"/>
          <p:cNvSpPr>
            <a:spLocks noGrp="1"/>
          </p:cNvSpPr>
          <p:nvPr>
            <p:ph type="body" sz="quarter" idx="10"/>
          </p:nvPr>
        </p:nvSpPr>
        <p:spPr>
          <a:xfrm>
            <a:off x="596767" y="838200"/>
            <a:ext cx="10972800" cy="48768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1"/>
          </p:nvPr>
        </p:nvSpPr>
        <p:spPr>
          <a:xfrm>
            <a:off x="570682" y="5736680"/>
            <a:ext cx="11049076" cy="428625"/>
          </a:xfrm>
          <a:solidFill>
            <a:srgbClr val="E46C0A"/>
          </a:solidFill>
        </p:spPr>
        <p:txBody>
          <a:bodyPr>
            <a:normAutofit/>
          </a:bodyPr>
          <a:lstStyle>
            <a:lvl1pPr marL="0" indent="0" algn="ctr">
              <a:buNone/>
              <a:defRPr sz="2000" i="1">
                <a:solidFill>
                  <a:schemeClr val="bg1"/>
                </a:solidFill>
                <a:latin typeface="Arial"/>
                <a:cs typeface="Arial"/>
                <a:sym typeface="Arial"/>
              </a:defRPr>
            </a:lvl1pPr>
          </a:lstStyle>
          <a:p>
            <a:pPr lvl="0"/>
            <a:r>
              <a:rPr lang="en-US"/>
              <a:t>Click to edit Master text styles</a:t>
            </a:r>
          </a:p>
        </p:txBody>
      </p:sp>
      <p:sp>
        <p:nvSpPr>
          <p:cNvPr id="14"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726115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Only Layout">
    <p:spTree>
      <p:nvGrpSpPr>
        <p:cNvPr id="1" name=""/>
        <p:cNvGrpSpPr/>
        <p:nvPr/>
      </p:nvGrpSpPr>
      <p:grpSpPr>
        <a:xfrm>
          <a:off x="0" y="0"/>
          <a:ext cx="0" cy="0"/>
          <a:chOff x="0" y="0"/>
          <a:chExt cx="0" cy="0"/>
        </a:xfrm>
      </p:grpSpPr>
      <p:graphicFrame>
        <p:nvGraphicFramePr>
          <p:cNvPr id="3"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7368"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6"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9"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7369"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2" name="Picture 11"/>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465531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graphicFrame>
        <p:nvGraphicFramePr>
          <p:cNvPr id="2"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8317"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userDrawn="1"/>
        </p:nvPicPr>
        <p:blipFill rotWithShape="1">
          <a:blip r:embed="rId6"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269964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wo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9416"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9417"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591403"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4" name="Picture 13"/>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253105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ext &amp; Picture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40440"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40441"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Picture Placeholder 2"/>
          <p:cNvSpPr>
            <a:spLocks noGrp="1"/>
          </p:cNvSpPr>
          <p:nvPr>
            <p:ph type="pic" idx="10"/>
          </p:nvPr>
        </p:nvSpPr>
        <p:spPr>
          <a:xfrm>
            <a:off x="6245843" y="838200"/>
            <a:ext cx="5695939" cy="514261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Content Placeholder 2"/>
          <p:cNvSpPr>
            <a:spLocks noGrp="1"/>
          </p:cNvSpPr>
          <p:nvPr>
            <p:ph sz="half" idx="1"/>
          </p:nvPr>
        </p:nvSpPr>
        <p:spPr>
          <a:xfrm>
            <a:off x="591403" y="838201"/>
            <a:ext cx="5504597" cy="5139071"/>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5504572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63179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2000" b="1">
                <a:solidFill>
                  <a:schemeClr val="tx2"/>
                </a:solidFill>
                <a:latin typeface="Arial" panose="020B0604020202020204" pitchFamily="34" charset="0"/>
                <a:cs typeface="Arial" panose="020B0604020202020204" pitchFamily="34" charset="0"/>
              </a:defRPr>
            </a:lvl1pPr>
          </a:lstStyle>
          <a:p>
            <a:pPr lvl="0"/>
            <a:r>
              <a:rPr lang="en-US" dirty="0"/>
              <a:t>Click to Edit Title – Use First Letter Capitals</a:t>
            </a:r>
          </a:p>
        </p:txBody>
      </p:sp>
      <p:sp>
        <p:nvSpPr>
          <p:cNvPr id="10" name="Text Placeholder 2"/>
          <p:cNvSpPr>
            <a:spLocks noGrp="1"/>
          </p:cNvSpPr>
          <p:nvPr>
            <p:ph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a:spLocks noChangeArrowheads="1"/>
          </p:cNvSpPr>
          <p:nvPr userDrawn="1"/>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13" name="Straight Connector 12"/>
          <p:cNvCxnSpPr/>
          <p:nvPr userDrawn="1"/>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24"/>
          <p:cNvCxnSpPr>
            <a:cxnSpLocks noChangeShapeType="1"/>
          </p:cNvCxnSpPr>
          <p:nvPr userDrawn="1"/>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spTree>
    <p:extLst>
      <p:ext uri="{BB962C8B-B14F-4D97-AF65-F5344CB8AC3E}">
        <p14:creationId xmlns:p14="http://schemas.microsoft.com/office/powerpoint/2010/main" val="367248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Head, Copy + Visual">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486837" y="1162283"/>
            <a:ext cx="11106151"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a:t>Click to edit Master text styles</a:t>
            </a:r>
          </a:p>
        </p:txBody>
      </p:sp>
      <p:sp>
        <p:nvSpPr>
          <p:cNvPr id="7" name="Content Placeholder 6"/>
          <p:cNvSpPr>
            <a:spLocks noGrp="1"/>
          </p:cNvSpPr>
          <p:nvPr>
            <p:ph sz="quarter" idx="17"/>
          </p:nvPr>
        </p:nvSpPr>
        <p:spPr>
          <a:xfrm>
            <a:off x="486837" y="1949453"/>
            <a:ext cx="11106151"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a:t>Click to edit Master text styles</a:t>
            </a:r>
          </a:p>
        </p:txBody>
      </p:sp>
      <p:sp>
        <p:nvSpPr>
          <p:cNvPr id="6" name="Title 5"/>
          <p:cNvSpPr>
            <a:spLocks noGrp="1"/>
          </p:cNvSpPr>
          <p:nvPr>
            <p:ph type="title"/>
          </p:nvPr>
        </p:nvSpPr>
        <p:spPr>
          <a:xfrm>
            <a:off x="486837" y="629573"/>
            <a:ext cx="11106151" cy="509240"/>
          </a:xfrm>
        </p:spPr>
        <p:txBody>
          <a:bodyPr/>
          <a:lstStyle/>
          <a:p>
            <a:r>
              <a:rPr lang="en-US"/>
              <a:t>Click to edit Master title style</a:t>
            </a:r>
          </a:p>
        </p:txBody>
      </p:sp>
      <p:sp>
        <p:nvSpPr>
          <p:cNvPr id="5" name="Slide Number Placeholder 5"/>
          <p:cNvSpPr>
            <a:spLocks noGrp="1"/>
          </p:cNvSpPr>
          <p:nvPr>
            <p:ph type="sldNum" sz="quarter" idx="18"/>
          </p:nvPr>
        </p:nvSpPr>
        <p:spPr/>
        <p:txBody>
          <a:bodyPr/>
          <a:lstStyle>
            <a:lvl1pPr>
              <a:defRPr/>
            </a:lvl1pPr>
          </a:lstStyle>
          <a:p>
            <a:pPr>
              <a:defRPr/>
            </a:pPr>
            <a:fld id="{B71EC699-0456-4895-9294-E8EF52A9F899}" type="slidenum">
              <a:rPr lang="en-US"/>
              <a:pPr>
                <a:defRPr/>
              </a:pPr>
              <a:t>‹#›</a:t>
            </a:fld>
            <a:endParaRPr lang="en-US" dirty="0"/>
          </a:p>
        </p:txBody>
      </p:sp>
    </p:spTree>
    <p:extLst>
      <p:ext uri="{BB962C8B-B14F-4D97-AF65-F5344CB8AC3E}">
        <p14:creationId xmlns:p14="http://schemas.microsoft.com/office/powerpoint/2010/main" val="1515611787"/>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58797"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Straight Connector 10"/>
          <p:cNvCxnSpPr>
            <a:cxnSpLocks noChangeShapeType="1"/>
          </p:cNvCxnSpPr>
          <p:nvPr userDrawn="1"/>
        </p:nvCxnSpPr>
        <p:spPr bwMode="auto">
          <a:xfrm rot="10800000" flipV="1">
            <a:off x="0" y="3384550"/>
            <a:ext cx="12160251" cy="6350"/>
          </a:xfrm>
          <a:prstGeom prst="line">
            <a:avLst/>
          </a:prstGeom>
          <a:noFill/>
          <a:ln w="50800" cap="sq" algn="ctr">
            <a:solidFill>
              <a:srgbClr val="FFBD5B"/>
            </a:solidFill>
            <a:round/>
            <a:headEnd type="none" w="sm" len="sm"/>
            <a:tailEnd type="none" w="sm" len="sm"/>
          </a:ln>
        </p:spPr>
      </p:cxnSp>
      <p:sp>
        <p:nvSpPr>
          <p:cNvPr id="29708" name="Title Placeholder 1"/>
          <p:cNvSpPr>
            <a:spLocks noGrp="1"/>
          </p:cNvSpPr>
          <p:nvPr>
            <p:ph type="ctrTitle"/>
          </p:nvPr>
        </p:nvSpPr>
        <p:spPr>
          <a:xfrm>
            <a:off x="335360" y="1484784"/>
            <a:ext cx="10363200" cy="990600"/>
          </a:xfrm>
          <a:effectLst>
            <a:outerShdw blurRad="50800" dist="38100" dir="2700000" sx="16000" sy="16000" algn="tl" rotWithShape="0">
              <a:prstClr val="black">
                <a:alpha val="40000"/>
              </a:prstClr>
            </a:outerShdw>
          </a:effectLst>
        </p:spPr>
        <p:txBody>
          <a:bodyPr/>
          <a:lstStyle>
            <a:lvl1pPr marL="404813" indent="0" algn="l">
              <a:defRPr sz="4000">
                <a:solidFill>
                  <a:schemeClr val="tx2"/>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9705" name="Text Placeholder 2"/>
          <p:cNvSpPr>
            <a:spLocks noGrp="1"/>
          </p:cNvSpPr>
          <p:nvPr>
            <p:ph type="subTitle" idx="1"/>
          </p:nvPr>
        </p:nvSpPr>
        <p:spPr>
          <a:xfrm>
            <a:off x="335360" y="2492896"/>
            <a:ext cx="10761760" cy="720080"/>
          </a:xfrm>
        </p:spPr>
        <p:txBody>
          <a:bodyPr anchor="ctr">
            <a:noAutofit/>
          </a:bodyPr>
          <a:lstStyle>
            <a:lvl1pPr marL="404813" indent="0" algn="l">
              <a:buFont typeface="Wingdings" pitchFamily="2" charset="2"/>
              <a:buNone/>
              <a:defRPr sz="2800" baseline="0">
                <a:solidFill>
                  <a:schemeClr val="tx1">
                    <a:lumMod val="50000"/>
                    <a:lumOff val="50000"/>
                  </a:schemeClr>
                </a:solidFill>
              </a:defRPr>
            </a:lvl1pPr>
          </a:lstStyle>
          <a:p>
            <a:r>
              <a:rPr lang="en-US"/>
              <a:t>Click to edit Master subtitle style</a:t>
            </a:r>
            <a:endParaRPr lang="en-US" dirty="0"/>
          </a:p>
        </p:txBody>
      </p:sp>
      <p:grpSp>
        <p:nvGrpSpPr>
          <p:cNvPr id="6" name="Group 5"/>
          <p:cNvGrpSpPr/>
          <p:nvPr userDrawn="1"/>
        </p:nvGrpSpPr>
        <p:grpSpPr>
          <a:xfrm>
            <a:off x="3736625" y="4373574"/>
            <a:ext cx="4786487" cy="1979654"/>
            <a:chOff x="5278347" y="4017974"/>
            <a:chExt cx="3589865" cy="1979654"/>
          </a:xfrm>
        </p:grpSpPr>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r="14549"/>
            <a:stretch/>
          </p:blipFill>
          <p:spPr>
            <a:xfrm>
              <a:off x="6511528" y="4017974"/>
              <a:ext cx="1205393" cy="1389872"/>
            </a:xfrm>
            <a:prstGeom prst="rect">
              <a:avLst/>
            </a:prstGeom>
          </p:spPr>
        </p:pic>
        <p:sp>
          <p:nvSpPr>
            <p:cNvPr id="8" name="TextBox 7"/>
            <p:cNvSpPr txBox="1"/>
            <p:nvPr userDrawn="1"/>
          </p:nvSpPr>
          <p:spPr>
            <a:xfrm>
              <a:off x="5278347" y="5412853"/>
              <a:ext cx="3589865" cy="584775"/>
            </a:xfrm>
            <a:prstGeom prst="rect">
              <a:avLst/>
            </a:prstGeom>
            <a:noFill/>
          </p:spPr>
          <p:txBody>
            <a:bodyPr wrap="square" rtlCol="0">
              <a:spAutoFit/>
            </a:bodyPr>
            <a:lstStyle/>
            <a:p>
              <a:pPr algn="ctr" fontAlgn="base">
                <a:spcBef>
                  <a:spcPct val="0"/>
                </a:spcBef>
                <a:spcAft>
                  <a:spcPct val="0"/>
                </a:spcAft>
              </a:pPr>
              <a:r>
                <a:rPr lang="en-IN" sz="1600" b="1" dirty="0">
                  <a:solidFill>
                    <a:srgbClr val="FFC000"/>
                  </a:solidFill>
                </a:rPr>
                <a:t>CARE India</a:t>
              </a:r>
            </a:p>
            <a:p>
              <a:pPr algn="ctr" fontAlgn="base">
                <a:spcBef>
                  <a:spcPct val="0"/>
                </a:spcBef>
                <a:spcAft>
                  <a:spcPct val="0"/>
                </a:spcAft>
              </a:pPr>
              <a:r>
                <a:rPr lang="en-IN" sz="1600" b="1" dirty="0">
                  <a:solidFill>
                    <a:srgbClr val="FFC000"/>
                  </a:solidFill>
                </a:rPr>
                <a:t>(Member of CARE International)</a:t>
              </a:r>
            </a:p>
          </p:txBody>
        </p:sp>
      </p:grpSp>
    </p:spTree>
    <p:extLst>
      <p:ext uri="{BB962C8B-B14F-4D97-AF65-F5344CB8AC3E}">
        <p14:creationId xmlns:p14="http://schemas.microsoft.com/office/powerpoint/2010/main" val="124085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and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59896"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59897"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marL="112713" indent="0">
              <a:defRPr>
                <a:latin typeface="Calibri" panose="020F0502020204030204" pitchFamily="34" charset="0"/>
              </a:defRPr>
            </a:lvl1pPr>
          </a:lstStyle>
          <a:p>
            <a:pPr lvl="0"/>
            <a:r>
              <a:rPr lang="en-US" dirty="0"/>
              <a:t>Click to edit Master title style</a:t>
            </a:r>
          </a:p>
        </p:txBody>
      </p:sp>
      <p:sp>
        <p:nvSpPr>
          <p:cNvPr id="4" name="Text Placeholder 3"/>
          <p:cNvSpPr>
            <a:spLocks noGrp="1"/>
          </p:cNvSpPr>
          <p:nvPr>
            <p:ph type="body" sz="quarter" idx="10"/>
          </p:nvPr>
        </p:nvSpPr>
        <p:spPr>
          <a:xfrm>
            <a:off x="596767" y="838200"/>
            <a:ext cx="10972800" cy="5257800"/>
          </a:xfrm>
        </p:spPr>
        <p:txBody>
          <a:bodyPr/>
          <a:lstStyle>
            <a:lvl1pPr>
              <a:defRPr sz="1800">
                <a:latin typeface="Calibri" panose="020F0502020204030204" pitchFamily="34" charset="0"/>
              </a:defRPr>
            </a:lvl1pPr>
            <a:lvl2pPr>
              <a:defRPr sz="1600">
                <a:latin typeface="Calibri" panose="020F0502020204030204" pitchFamily="34" charset="0"/>
              </a:defRPr>
            </a:lvl2pPr>
            <a:lvl3pPr>
              <a:defRPr sz="14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0685750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Text &amp; Takeaway">
    <p:spTree>
      <p:nvGrpSpPr>
        <p:cNvPr id="1" name=""/>
        <p:cNvGrpSpPr/>
        <p:nvPr/>
      </p:nvGrpSpPr>
      <p:grpSpPr>
        <a:xfrm>
          <a:off x="0" y="0"/>
          <a:ext cx="0" cy="0"/>
          <a:chOff x="0" y="0"/>
          <a:chExt cx="0" cy="0"/>
        </a:xfrm>
      </p:grpSpPr>
      <p:graphicFrame>
        <p:nvGraphicFramePr>
          <p:cNvPr id="6"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0920"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9"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2"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0921"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4" name="Text Placeholder 3"/>
          <p:cNvSpPr>
            <a:spLocks noGrp="1"/>
          </p:cNvSpPr>
          <p:nvPr>
            <p:ph type="body" sz="quarter" idx="10"/>
          </p:nvPr>
        </p:nvSpPr>
        <p:spPr>
          <a:xfrm>
            <a:off x="596767" y="838200"/>
            <a:ext cx="10972800" cy="48768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1"/>
          </p:nvPr>
        </p:nvSpPr>
        <p:spPr>
          <a:xfrm>
            <a:off x="570682" y="5736680"/>
            <a:ext cx="11049076" cy="428625"/>
          </a:xfrm>
          <a:solidFill>
            <a:srgbClr val="E46C0A"/>
          </a:solidFill>
        </p:spPr>
        <p:txBody>
          <a:bodyPr>
            <a:normAutofit/>
          </a:bodyPr>
          <a:lstStyle>
            <a:lvl1pPr marL="0" indent="0" algn="ctr">
              <a:buNone/>
              <a:defRPr sz="2000" i="1">
                <a:solidFill>
                  <a:schemeClr val="bg1"/>
                </a:solidFill>
                <a:latin typeface="Arial"/>
                <a:cs typeface="Arial"/>
                <a:sym typeface="Arial"/>
              </a:defRPr>
            </a:lvl1pPr>
          </a:lstStyle>
          <a:p>
            <a:pPr lvl="0"/>
            <a:r>
              <a:rPr lang="en-US"/>
              <a:t>Click to edit Master text styles</a:t>
            </a:r>
          </a:p>
        </p:txBody>
      </p:sp>
      <p:sp>
        <p:nvSpPr>
          <p:cNvPr id="14"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7544087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Only Layout">
    <p:spTree>
      <p:nvGrpSpPr>
        <p:cNvPr id="1" name=""/>
        <p:cNvGrpSpPr/>
        <p:nvPr/>
      </p:nvGrpSpPr>
      <p:grpSpPr>
        <a:xfrm>
          <a:off x="0" y="0"/>
          <a:ext cx="0" cy="0"/>
          <a:chOff x="0" y="0"/>
          <a:chExt cx="0" cy="0"/>
        </a:xfrm>
      </p:grpSpPr>
      <p:graphicFrame>
        <p:nvGraphicFramePr>
          <p:cNvPr id="3"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1944"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6"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9"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1945"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2" name="Picture 11"/>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2771950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graphicFrame>
        <p:nvGraphicFramePr>
          <p:cNvPr id="2"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2893"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userDrawn="1"/>
        </p:nvPicPr>
        <p:blipFill rotWithShape="1">
          <a:blip r:embed="rId6"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34071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wo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3992"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3993"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591403"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4" name="Picture 13"/>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583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ext &amp; Picture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5016"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5017"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Picture Placeholder 2"/>
          <p:cNvSpPr>
            <a:spLocks noGrp="1"/>
          </p:cNvSpPr>
          <p:nvPr>
            <p:ph type="pic" idx="10"/>
          </p:nvPr>
        </p:nvSpPr>
        <p:spPr>
          <a:xfrm>
            <a:off x="6245843" y="838200"/>
            <a:ext cx="5695939" cy="514261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Content Placeholder 2"/>
          <p:cNvSpPr>
            <a:spLocks noGrp="1"/>
          </p:cNvSpPr>
          <p:nvPr>
            <p:ph sz="half" idx="1"/>
          </p:nvPr>
        </p:nvSpPr>
        <p:spPr>
          <a:xfrm>
            <a:off x="591403" y="838201"/>
            <a:ext cx="5504597" cy="5139071"/>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2239517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5670579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2000" b="1">
                <a:solidFill>
                  <a:schemeClr val="tx2"/>
                </a:solidFill>
                <a:latin typeface="Arial" panose="020B0604020202020204" pitchFamily="34" charset="0"/>
                <a:cs typeface="Arial" panose="020B0604020202020204" pitchFamily="34" charset="0"/>
              </a:defRPr>
            </a:lvl1pPr>
          </a:lstStyle>
          <a:p>
            <a:pPr lvl="0"/>
            <a:r>
              <a:rPr lang="en-US" dirty="0"/>
              <a:t>Click to Edit Title – Use First Letter Capitals</a:t>
            </a:r>
          </a:p>
        </p:txBody>
      </p:sp>
      <p:sp>
        <p:nvSpPr>
          <p:cNvPr id="10" name="Text Placeholder 2"/>
          <p:cNvSpPr>
            <a:spLocks noGrp="1"/>
          </p:cNvSpPr>
          <p:nvPr>
            <p:ph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a:spLocks noChangeArrowheads="1"/>
          </p:cNvSpPr>
          <p:nvPr userDrawn="1"/>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13" name="Straight Connector 12"/>
          <p:cNvCxnSpPr/>
          <p:nvPr userDrawn="1"/>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24"/>
          <p:cNvCxnSpPr>
            <a:cxnSpLocks noChangeShapeType="1"/>
          </p:cNvCxnSpPr>
          <p:nvPr userDrawn="1"/>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spTree>
    <p:extLst>
      <p:ext uri="{BB962C8B-B14F-4D97-AF65-F5344CB8AC3E}">
        <p14:creationId xmlns:p14="http://schemas.microsoft.com/office/powerpoint/2010/main" val="7841732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6989"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Straight Connector 10"/>
          <p:cNvCxnSpPr>
            <a:cxnSpLocks noChangeShapeType="1"/>
          </p:cNvCxnSpPr>
          <p:nvPr userDrawn="1"/>
        </p:nvCxnSpPr>
        <p:spPr bwMode="auto">
          <a:xfrm rot="10800000" flipV="1">
            <a:off x="0" y="3384550"/>
            <a:ext cx="12160251" cy="6350"/>
          </a:xfrm>
          <a:prstGeom prst="line">
            <a:avLst/>
          </a:prstGeom>
          <a:noFill/>
          <a:ln w="50800" cap="sq" algn="ctr">
            <a:solidFill>
              <a:srgbClr val="FFBD5B"/>
            </a:solidFill>
            <a:round/>
            <a:headEnd type="none" w="sm" len="sm"/>
            <a:tailEnd type="none" w="sm" len="sm"/>
          </a:ln>
        </p:spPr>
      </p:cxnSp>
      <p:sp>
        <p:nvSpPr>
          <p:cNvPr id="29708" name="Title Placeholder 1"/>
          <p:cNvSpPr>
            <a:spLocks noGrp="1"/>
          </p:cNvSpPr>
          <p:nvPr>
            <p:ph type="ctrTitle"/>
          </p:nvPr>
        </p:nvSpPr>
        <p:spPr>
          <a:xfrm>
            <a:off x="335360" y="1484784"/>
            <a:ext cx="10363200" cy="990600"/>
          </a:xfrm>
          <a:effectLst>
            <a:outerShdw blurRad="50800" dist="38100" dir="2700000" sx="16000" sy="16000" algn="tl" rotWithShape="0">
              <a:prstClr val="black">
                <a:alpha val="40000"/>
              </a:prstClr>
            </a:outerShdw>
          </a:effectLst>
        </p:spPr>
        <p:txBody>
          <a:bodyPr/>
          <a:lstStyle>
            <a:lvl1pPr marL="404813" indent="0" algn="l">
              <a:defRPr sz="4000">
                <a:solidFill>
                  <a:schemeClr val="tx2"/>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9705" name="Text Placeholder 2"/>
          <p:cNvSpPr>
            <a:spLocks noGrp="1"/>
          </p:cNvSpPr>
          <p:nvPr>
            <p:ph type="subTitle" idx="1"/>
          </p:nvPr>
        </p:nvSpPr>
        <p:spPr>
          <a:xfrm>
            <a:off x="335360" y="2492896"/>
            <a:ext cx="10761760" cy="720080"/>
          </a:xfrm>
        </p:spPr>
        <p:txBody>
          <a:bodyPr anchor="ctr">
            <a:noAutofit/>
          </a:bodyPr>
          <a:lstStyle>
            <a:lvl1pPr marL="404813" indent="0" algn="l">
              <a:buFont typeface="Wingdings" pitchFamily="2" charset="2"/>
              <a:buNone/>
              <a:defRPr sz="2800" baseline="0">
                <a:solidFill>
                  <a:schemeClr val="tx1">
                    <a:lumMod val="50000"/>
                    <a:lumOff val="50000"/>
                  </a:schemeClr>
                </a:solidFill>
              </a:defRPr>
            </a:lvl1pPr>
          </a:lstStyle>
          <a:p>
            <a:r>
              <a:rPr lang="en-US"/>
              <a:t>Click to edit Master subtitle style</a:t>
            </a:r>
            <a:endParaRPr lang="en-US" dirty="0"/>
          </a:p>
        </p:txBody>
      </p:sp>
      <p:grpSp>
        <p:nvGrpSpPr>
          <p:cNvPr id="6" name="Group 5"/>
          <p:cNvGrpSpPr/>
          <p:nvPr userDrawn="1"/>
        </p:nvGrpSpPr>
        <p:grpSpPr>
          <a:xfrm>
            <a:off x="3736625" y="4373574"/>
            <a:ext cx="4786487" cy="1979654"/>
            <a:chOff x="5278347" y="4017974"/>
            <a:chExt cx="3589865" cy="1979654"/>
          </a:xfrm>
        </p:grpSpPr>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r="14549"/>
            <a:stretch/>
          </p:blipFill>
          <p:spPr>
            <a:xfrm>
              <a:off x="6511528" y="4017974"/>
              <a:ext cx="1205393" cy="1389872"/>
            </a:xfrm>
            <a:prstGeom prst="rect">
              <a:avLst/>
            </a:prstGeom>
          </p:spPr>
        </p:pic>
        <p:sp>
          <p:nvSpPr>
            <p:cNvPr id="8" name="TextBox 7"/>
            <p:cNvSpPr txBox="1"/>
            <p:nvPr userDrawn="1"/>
          </p:nvSpPr>
          <p:spPr>
            <a:xfrm>
              <a:off x="5278347" y="5412853"/>
              <a:ext cx="3589865" cy="584775"/>
            </a:xfrm>
            <a:prstGeom prst="rect">
              <a:avLst/>
            </a:prstGeom>
            <a:noFill/>
          </p:spPr>
          <p:txBody>
            <a:bodyPr wrap="square" rtlCol="0">
              <a:spAutoFit/>
            </a:bodyPr>
            <a:lstStyle/>
            <a:p>
              <a:pPr algn="ctr" fontAlgn="base">
                <a:spcBef>
                  <a:spcPct val="0"/>
                </a:spcBef>
                <a:spcAft>
                  <a:spcPct val="0"/>
                </a:spcAft>
              </a:pPr>
              <a:r>
                <a:rPr lang="en-IN" sz="1600" b="1" dirty="0">
                  <a:solidFill>
                    <a:srgbClr val="FFC000"/>
                  </a:solidFill>
                </a:rPr>
                <a:t>CARE India</a:t>
              </a:r>
            </a:p>
            <a:p>
              <a:pPr algn="ctr" fontAlgn="base">
                <a:spcBef>
                  <a:spcPct val="0"/>
                </a:spcBef>
                <a:spcAft>
                  <a:spcPct val="0"/>
                </a:spcAft>
              </a:pPr>
              <a:r>
                <a:rPr lang="en-IN" sz="1600" b="1" dirty="0">
                  <a:solidFill>
                    <a:srgbClr val="FFC000"/>
                  </a:solidFill>
                </a:rPr>
                <a:t>(Member of CARE International)</a:t>
              </a:r>
            </a:p>
          </p:txBody>
        </p:sp>
      </p:grpSp>
    </p:spTree>
    <p:extLst>
      <p:ext uri="{BB962C8B-B14F-4D97-AF65-F5344CB8AC3E}">
        <p14:creationId xmlns:p14="http://schemas.microsoft.com/office/powerpoint/2010/main" val="1851917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Width Head, 1/3 Copy + 2/3 Visual">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4684" y="1718735"/>
            <a:ext cx="6718301" cy="4519084"/>
          </a:xfrm>
        </p:spPr>
        <p:txBody>
          <a:bodyPr/>
          <a:lstStyle>
            <a:lvl1pPr>
              <a:defRPr baseline="0"/>
            </a:lvl1pPr>
          </a:lstStyle>
          <a:p>
            <a:pPr lvl="0"/>
            <a:r>
              <a:rPr lang="en-US"/>
              <a:t>Click to edit Master text styles</a:t>
            </a:r>
          </a:p>
        </p:txBody>
      </p:sp>
      <p:sp>
        <p:nvSpPr>
          <p:cNvPr id="7" name="Text Placeholder 7"/>
          <p:cNvSpPr>
            <a:spLocks noGrp="1"/>
          </p:cNvSpPr>
          <p:nvPr>
            <p:ph type="body" sz="quarter" idx="13"/>
          </p:nvPr>
        </p:nvSpPr>
        <p:spPr>
          <a:xfrm>
            <a:off x="486833" y="1718735"/>
            <a:ext cx="4226984" cy="4519084"/>
          </a:xfrm>
        </p:spPr>
        <p:txBody>
          <a:bodyPr/>
          <a:lstStyle>
            <a:lvl1pPr>
              <a:spcBef>
                <a:spcPts val="448"/>
              </a:spcBef>
              <a:spcAft>
                <a:spcPts val="0"/>
              </a:spcAft>
              <a:defRPr sz="1867" b="0"/>
            </a:lvl1pPr>
            <a:lvl2pPr>
              <a:spcBef>
                <a:spcPts val="448"/>
              </a:spcBef>
              <a:spcAft>
                <a:spcPts val="0"/>
              </a:spcAft>
              <a:defRPr sz="1733" baseline="0"/>
            </a:lvl2pPr>
            <a:lvl3pPr>
              <a:spcBef>
                <a:spcPts val="448"/>
              </a:spcBef>
              <a:spcAft>
                <a:spcPts val="0"/>
              </a:spcAft>
              <a:buClr>
                <a:srgbClr val="3086AB"/>
              </a:buClr>
              <a:defRPr sz="1600"/>
            </a:lvl3pPr>
            <a:lvl4pPr marL="687899" indent="-228594">
              <a:spcBef>
                <a:spcPts val="448"/>
              </a:spcBef>
              <a:spcAft>
                <a:spcPts val="0"/>
              </a:spcAft>
              <a:buFont typeface="Arial" panose="020B0604020202020204" pitchFamily="34" charset="0"/>
              <a:buChar char="-"/>
              <a:defRPr baseline="0"/>
            </a:lvl4pPr>
            <a:lvl5pPr>
              <a:spcBef>
                <a:spcPts val="448"/>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86837" y="629583"/>
            <a:ext cx="11106151" cy="697577"/>
          </a:xfrm>
        </p:spPr>
        <p:txBody>
          <a:bodyPr/>
          <a:lstStyle/>
          <a:p>
            <a:r>
              <a:rPr lang="en-US"/>
              <a:t>Click to edit Master title style</a:t>
            </a:r>
          </a:p>
        </p:txBody>
      </p:sp>
      <p:sp>
        <p:nvSpPr>
          <p:cNvPr id="5" name="Slide Number Placeholder 5"/>
          <p:cNvSpPr>
            <a:spLocks noGrp="1"/>
          </p:cNvSpPr>
          <p:nvPr>
            <p:ph type="sldNum" sz="quarter" idx="14"/>
          </p:nvPr>
        </p:nvSpPr>
        <p:spPr/>
        <p:txBody>
          <a:bodyPr/>
          <a:lstStyle>
            <a:lvl1pPr>
              <a:defRPr/>
            </a:lvl1pPr>
          </a:lstStyle>
          <a:p>
            <a:pPr>
              <a:defRPr/>
            </a:pPr>
            <a:fld id="{DBED96F4-DC1C-4F4E-A3DE-1EC008020F5C}" type="slidenum">
              <a:rPr lang="en-US"/>
              <a:pPr>
                <a:defRPr/>
              </a:pPr>
              <a:t>‹#›</a:t>
            </a:fld>
            <a:endParaRPr lang="en-US" dirty="0"/>
          </a:p>
        </p:txBody>
      </p:sp>
    </p:spTree>
    <p:extLst>
      <p:ext uri="{BB962C8B-B14F-4D97-AF65-F5344CB8AC3E}">
        <p14:creationId xmlns:p14="http://schemas.microsoft.com/office/powerpoint/2010/main" val="2871863170"/>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and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8088"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8089"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marL="112713" indent="0">
              <a:defRPr>
                <a:latin typeface="Calibri" panose="020F0502020204030204" pitchFamily="34" charset="0"/>
              </a:defRPr>
            </a:lvl1pPr>
          </a:lstStyle>
          <a:p>
            <a:pPr lvl="0"/>
            <a:r>
              <a:rPr lang="en-US" dirty="0"/>
              <a:t>Click to edit Master title style</a:t>
            </a:r>
          </a:p>
        </p:txBody>
      </p:sp>
      <p:sp>
        <p:nvSpPr>
          <p:cNvPr id="4" name="Text Placeholder 3"/>
          <p:cNvSpPr>
            <a:spLocks noGrp="1"/>
          </p:cNvSpPr>
          <p:nvPr>
            <p:ph type="body" sz="quarter" idx="10"/>
          </p:nvPr>
        </p:nvSpPr>
        <p:spPr>
          <a:xfrm>
            <a:off x="596767" y="838200"/>
            <a:ext cx="10972800" cy="5257800"/>
          </a:xfrm>
        </p:spPr>
        <p:txBody>
          <a:bodyPr/>
          <a:lstStyle>
            <a:lvl1pPr>
              <a:defRPr sz="1800">
                <a:latin typeface="Calibri" panose="020F0502020204030204" pitchFamily="34" charset="0"/>
              </a:defRPr>
            </a:lvl1pPr>
            <a:lvl2pPr>
              <a:defRPr sz="1600">
                <a:latin typeface="Calibri" panose="020F0502020204030204" pitchFamily="34" charset="0"/>
              </a:defRPr>
            </a:lvl2pPr>
            <a:lvl3pPr>
              <a:defRPr sz="14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41040034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Text &amp; Takeaway">
    <p:spTree>
      <p:nvGrpSpPr>
        <p:cNvPr id="1" name=""/>
        <p:cNvGrpSpPr/>
        <p:nvPr/>
      </p:nvGrpSpPr>
      <p:grpSpPr>
        <a:xfrm>
          <a:off x="0" y="0"/>
          <a:ext cx="0" cy="0"/>
          <a:chOff x="0" y="0"/>
          <a:chExt cx="0" cy="0"/>
        </a:xfrm>
      </p:grpSpPr>
      <p:graphicFrame>
        <p:nvGraphicFramePr>
          <p:cNvPr id="6"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9112"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9"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2"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9113"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4" name="Text Placeholder 3"/>
          <p:cNvSpPr>
            <a:spLocks noGrp="1"/>
          </p:cNvSpPr>
          <p:nvPr>
            <p:ph type="body" sz="quarter" idx="10"/>
          </p:nvPr>
        </p:nvSpPr>
        <p:spPr>
          <a:xfrm>
            <a:off x="596767" y="838200"/>
            <a:ext cx="10972800" cy="48768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1"/>
          </p:nvPr>
        </p:nvSpPr>
        <p:spPr>
          <a:xfrm>
            <a:off x="570682" y="5736680"/>
            <a:ext cx="11049076" cy="428625"/>
          </a:xfrm>
          <a:solidFill>
            <a:srgbClr val="E46C0A"/>
          </a:solidFill>
        </p:spPr>
        <p:txBody>
          <a:bodyPr>
            <a:normAutofit/>
          </a:bodyPr>
          <a:lstStyle>
            <a:lvl1pPr marL="0" indent="0" algn="ctr">
              <a:buNone/>
              <a:defRPr sz="2000" i="1">
                <a:solidFill>
                  <a:schemeClr val="bg1"/>
                </a:solidFill>
                <a:latin typeface="Arial"/>
                <a:cs typeface="Arial"/>
                <a:sym typeface="Arial"/>
              </a:defRPr>
            </a:lvl1pPr>
          </a:lstStyle>
          <a:p>
            <a:pPr lvl="0"/>
            <a:r>
              <a:rPr lang="en-US"/>
              <a:t>Click to edit Master text styles</a:t>
            </a:r>
          </a:p>
        </p:txBody>
      </p:sp>
      <p:sp>
        <p:nvSpPr>
          <p:cNvPr id="14"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0959642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Only Layout">
    <p:spTree>
      <p:nvGrpSpPr>
        <p:cNvPr id="1" name=""/>
        <p:cNvGrpSpPr/>
        <p:nvPr/>
      </p:nvGrpSpPr>
      <p:grpSpPr>
        <a:xfrm>
          <a:off x="0" y="0"/>
          <a:ext cx="0" cy="0"/>
          <a:chOff x="0" y="0"/>
          <a:chExt cx="0" cy="0"/>
        </a:xfrm>
      </p:grpSpPr>
      <p:graphicFrame>
        <p:nvGraphicFramePr>
          <p:cNvPr id="3"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0136"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6"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9"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0137"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2" name="Picture 11"/>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1145742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graphicFrame>
        <p:nvGraphicFramePr>
          <p:cNvPr id="2"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1085"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userDrawn="1"/>
        </p:nvPicPr>
        <p:blipFill rotWithShape="1">
          <a:blip r:embed="rId6"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277319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wo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2184"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2185"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591403"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4" name="Picture 13"/>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134278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xt &amp; Picture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3208"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3209"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Picture Placeholder 2"/>
          <p:cNvSpPr>
            <a:spLocks noGrp="1"/>
          </p:cNvSpPr>
          <p:nvPr>
            <p:ph type="pic" idx="10"/>
          </p:nvPr>
        </p:nvSpPr>
        <p:spPr>
          <a:xfrm>
            <a:off x="6245843" y="838200"/>
            <a:ext cx="5695939" cy="514261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Content Placeholder 2"/>
          <p:cNvSpPr>
            <a:spLocks noGrp="1"/>
          </p:cNvSpPr>
          <p:nvPr>
            <p:ph sz="half" idx="1"/>
          </p:nvPr>
        </p:nvSpPr>
        <p:spPr>
          <a:xfrm>
            <a:off x="591403" y="838201"/>
            <a:ext cx="5504597" cy="5139071"/>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199503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208015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2000" b="1">
                <a:solidFill>
                  <a:schemeClr val="tx2"/>
                </a:solidFill>
                <a:latin typeface="Arial" panose="020B0604020202020204" pitchFamily="34" charset="0"/>
                <a:cs typeface="Arial" panose="020B0604020202020204" pitchFamily="34" charset="0"/>
              </a:defRPr>
            </a:lvl1pPr>
          </a:lstStyle>
          <a:p>
            <a:pPr lvl="0"/>
            <a:r>
              <a:rPr lang="en-US" dirty="0"/>
              <a:t>Click to Edit Title – Use First Letter Capitals</a:t>
            </a:r>
          </a:p>
        </p:txBody>
      </p:sp>
      <p:sp>
        <p:nvSpPr>
          <p:cNvPr id="10" name="Text Placeholder 2"/>
          <p:cNvSpPr>
            <a:spLocks noGrp="1"/>
          </p:cNvSpPr>
          <p:nvPr>
            <p:ph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a:spLocks noChangeArrowheads="1"/>
          </p:cNvSpPr>
          <p:nvPr userDrawn="1"/>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13" name="Straight Connector 12"/>
          <p:cNvCxnSpPr/>
          <p:nvPr userDrawn="1"/>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24"/>
          <p:cNvCxnSpPr>
            <a:cxnSpLocks noChangeShapeType="1"/>
          </p:cNvCxnSpPr>
          <p:nvPr userDrawn="1"/>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spTree>
    <p:extLst>
      <p:ext uri="{BB962C8B-B14F-4D97-AF65-F5344CB8AC3E}">
        <p14:creationId xmlns:p14="http://schemas.microsoft.com/office/powerpoint/2010/main" val="27541136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5181"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Straight Connector 10"/>
          <p:cNvCxnSpPr>
            <a:cxnSpLocks noChangeShapeType="1"/>
          </p:cNvCxnSpPr>
          <p:nvPr userDrawn="1"/>
        </p:nvCxnSpPr>
        <p:spPr bwMode="auto">
          <a:xfrm rot="10800000" flipV="1">
            <a:off x="0" y="3384550"/>
            <a:ext cx="12160251" cy="6350"/>
          </a:xfrm>
          <a:prstGeom prst="line">
            <a:avLst/>
          </a:prstGeom>
          <a:noFill/>
          <a:ln w="50800" cap="sq" algn="ctr">
            <a:solidFill>
              <a:srgbClr val="FFBD5B"/>
            </a:solidFill>
            <a:round/>
            <a:headEnd type="none" w="sm" len="sm"/>
            <a:tailEnd type="none" w="sm" len="sm"/>
          </a:ln>
        </p:spPr>
      </p:cxnSp>
      <p:sp>
        <p:nvSpPr>
          <p:cNvPr id="29708" name="Title Placeholder 1"/>
          <p:cNvSpPr>
            <a:spLocks noGrp="1"/>
          </p:cNvSpPr>
          <p:nvPr>
            <p:ph type="ctrTitle"/>
          </p:nvPr>
        </p:nvSpPr>
        <p:spPr>
          <a:xfrm>
            <a:off x="335360" y="1484784"/>
            <a:ext cx="10363200" cy="990600"/>
          </a:xfrm>
          <a:effectLst>
            <a:outerShdw blurRad="50800" dist="38100" dir="2700000" sx="16000" sy="16000" algn="tl" rotWithShape="0">
              <a:prstClr val="black">
                <a:alpha val="40000"/>
              </a:prstClr>
            </a:outerShdw>
          </a:effectLst>
        </p:spPr>
        <p:txBody>
          <a:bodyPr/>
          <a:lstStyle>
            <a:lvl1pPr marL="404813" indent="0" algn="l">
              <a:defRPr sz="4000">
                <a:solidFill>
                  <a:schemeClr val="tx2"/>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29705" name="Text Placeholder 2"/>
          <p:cNvSpPr>
            <a:spLocks noGrp="1"/>
          </p:cNvSpPr>
          <p:nvPr>
            <p:ph type="subTitle" idx="1"/>
          </p:nvPr>
        </p:nvSpPr>
        <p:spPr>
          <a:xfrm>
            <a:off x="335360" y="2492896"/>
            <a:ext cx="10761760" cy="720080"/>
          </a:xfrm>
        </p:spPr>
        <p:txBody>
          <a:bodyPr anchor="ctr">
            <a:noAutofit/>
          </a:bodyPr>
          <a:lstStyle>
            <a:lvl1pPr marL="404813" indent="0" algn="l">
              <a:buFont typeface="Wingdings" pitchFamily="2" charset="2"/>
              <a:buNone/>
              <a:defRPr sz="2800" baseline="0">
                <a:solidFill>
                  <a:schemeClr val="tx1">
                    <a:lumMod val="50000"/>
                    <a:lumOff val="50000"/>
                  </a:schemeClr>
                </a:solidFill>
              </a:defRPr>
            </a:lvl1pPr>
          </a:lstStyle>
          <a:p>
            <a:r>
              <a:rPr lang="en-US"/>
              <a:t>Click to edit Master subtitle style</a:t>
            </a:r>
            <a:endParaRPr lang="en-US" dirty="0"/>
          </a:p>
        </p:txBody>
      </p:sp>
      <p:grpSp>
        <p:nvGrpSpPr>
          <p:cNvPr id="6" name="Group 5"/>
          <p:cNvGrpSpPr/>
          <p:nvPr userDrawn="1"/>
        </p:nvGrpSpPr>
        <p:grpSpPr>
          <a:xfrm>
            <a:off x="3736625" y="4373574"/>
            <a:ext cx="4786487" cy="1979654"/>
            <a:chOff x="5278347" y="4017974"/>
            <a:chExt cx="3589865" cy="1979654"/>
          </a:xfrm>
        </p:grpSpPr>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r="14549"/>
            <a:stretch/>
          </p:blipFill>
          <p:spPr>
            <a:xfrm>
              <a:off x="6511528" y="4017974"/>
              <a:ext cx="1205393" cy="1389872"/>
            </a:xfrm>
            <a:prstGeom prst="rect">
              <a:avLst/>
            </a:prstGeom>
          </p:spPr>
        </p:pic>
        <p:sp>
          <p:nvSpPr>
            <p:cNvPr id="8" name="TextBox 7"/>
            <p:cNvSpPr txBox="1"/>
            <p:nvPr userDrawn="1"/>
          </p:nvSpPr>
          <p:spPr>
            <a:xfrm>
              <a:off x="5278347" y="5412853"/>
              <a:ext cx="3589865" cy="584775"/>
            </a:xfrm>
            <a:prstGeom prst="rect">
              <a:avLst/>
            </a:prstGeom>
            <a:noFill/>
          </p:spPr>
          <p:txBody>
            <a:bodyPr wrap="square" rtlCol="0">
              <a:spAutoFit/>
            </a:bodyPr>
            <a:lstStyle/>
            <a:p>
              <a:pPr algn="ctr" fontAlgn="base">
                <a:spcBef>
                  <a:spcPct val="0"/>
                </a:spcBef>
                <a:spcAft>
                  <a:spcPct val="0"/>
                </a:spcAft>
              </a:pPr>
              <a:r>
                <a:rPr lang="en-IN" sz="1600" b="1" dirty="0">
                  <a:solidFill>
                    <a:srgbClr val="FFC000"/>
                  </a:solidFill>
                </a:rPr>
                <a:t>CARE India</a:t>
              </a:r>
            </a:p>
            <a:p>
              <a:pPr algn="ctr" fontAlgn="base">
                <a:spcBef>
                  <a:spcPct val="0"/>
                </a:spcBef>
                <a:spcAft>
                  <a:spcPct val="0"/>
                </a:spcAft>
              </a:pPr>
              <a:r>
                <a:rPr lang="en-IN" sz="1600" b="1" dirty="0">
                  <a:solidFill>
                    <a:srgbClr val="FFC000"/>
                  </a:solidFill>
                </a:rPr>
                <a:t>(Member of CARE International)</a:t>
              </a:r>
            </a:p>
          </p:txBody>
        </p:sp>
      </p:grpSp>
    </p:spTree>
    <p:extLst>
      <p:ext uri="{BB962C8B-B14F-4D97-AF65-F5344CB8AC3E}">
        <p14:creationId xmlns:p14="http://schemas.microsoft.com/office/powerpoint/2010/main" val="15158447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6280"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6281"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marL="112713" indent="0">
              <a:defRPr>
                <a:latin typeface="Calibri" panose="020F0502020204030204" pitchFamily="34" charset="0"/>
              </a:defRPr>
            </a:lvl1pPr>
          </a:lstStyle>
          <a:p>
            <a:pPr lvl="0"/>
            <a:r>
              <a:rPr lang="en-US" dirty="0"/>
              <a:t>Click to edit Master title style</a:t>
            </a:r>
          </a:p>
        </p:txBody>
      </p:sp>
      <p:sp>
        <p:nvSpPr>
          <p:cNvPr id="4" name="Text Placeholder 3"/>
          <p:cNvSpPr>
            <a:spLocks noGrp="1"/>
          </p:cNvSpPr>
          <p:nvPr>
            <p:ph type="body" sz="quarter" idx="10"/>
          </p:nvPr>
        </p:nvSpPr>
        <p:spPr>
          <a:xfrm>
            <a:off x="596767" y="838200"/>
            <a:ext cx="10972800" cy="5257800"/>
          </a:xfrm>
        </p:spPr>
        <p:txBody>
          <a:bodyPr/>
          <a:lstStyle>
            <a:lvl1pPr>
              <a:defRPr sz="1800">
                <a:latin typeface="Calibri" panose="020F0502020204030204" pitchFamily="34" charset="0"/>
              </a:defRPr>
            </a:lvl1pPr>
            <a:lvl2pPr>
              <a:defRPr sz="1600">
                <a:latin typeface="Calibri" panose="020F0502020204030204" pitchFamily="34" charset="0"/>
              </a:defRPr>
            </a:lvl2pPr>
            <a:lvl3pPr>
              <a:defRPr sz="1400">
                <a:latin typeface="Calibri" panose="020F0502020204030204" pitchFamily="34" charset="0"/>
              </a:defRPr>
            </a:lvl3pPr>
            <a:lvl4pPr>
              <a:defRPr sz="1400">
                <a:latin typeface="Calibri" panose="020F0502020204030204" pitchFamily="34" charset="0"/>
              </a:defRPr>
            </a:lvl4pPr>
            <a:lvl5pPr>
              <a:defRPr sz="14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978779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Width Head + Copy w/ 2/3 Visual">
    <p:spTree>
      <p:nvGrpSpPr>
        <p:cNvPr id="1" name=""/>
        <p:cNvGrpSpPr/>
        <p:nvPr/>
      </p:nvGrpSpPr>
      <p:grpSpPr>
        <a:xfrm>
          <a:off x="0" y="0"/>
          <a:ext cx="0" cy="0"/>
          <a:chOff x="0" y="0"/>
          <a:chExt cx="0" cy="0"/>
        </a:xfrm>
      </p:grpSpPr>
      <p:sp>
        <p:nvSpPr>
          <p:cNvPr id="6" name="Rectangle 5"/>
          <p:cNvSpPr/>
          <p:nvPr userDrawn="1"/>
        </p:nvSpPr>
        <p:spPr>
          <a:xfrm>
            <a:off x="1" y="668868"/>
            <a:ext cx="268817" cy="2688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FFFFFF"/>
              </a:solidFill>
            </a:endParaRPr>
          </a:p>
        </p:txBody>
      </p:sp>
      <p:sp>
        <p:nvSpPr>
          <p:cNvPr id="8" name="Text Placeholder 7"/>
          <p:cNvSpPr>
            <a:spLocks noGrp="1"/>
          </p:cNvSpPr>
          <p:nvPr>
            <p:ph type="body" sz="quarter" idx="13"/>
          </p:nvPr>
        </p:nvSpPr>
        <p:spPr>
          <a:xfrm>
            <a:off x="486833" y="1718736"/>
            <a:ext cx="4226984" cy="4519085"/>
          </a:xfrm>
        </p:spPr>
        <p:txBody>
          <a:bodyPr/>
          <a:lstStyle>
            <a:lvl1pPr>
              <a:spcBef>
                <a:spcPts val="448"/>
              </a:spcBef>
              <a:spcAft>
                <a:spcPts val="0"/>
              </a:spcAft>
              <a:buClr>
                <a:srgbClr val="2F85AA"/>
              </a:buClr>
              <a:defRPr sz="1867" b="0" baseline="0"/>
            </a:lvl1pPr>
            <a:lvl2pPr>
              <a:spcBef>
                <a:spcPts val="448"/>
              </a:spcBef>
              <a:spcAft>
                <a:spcPts val="0"/>
              </a:spcAft>
              <a:defRPr sz="1733" baseline="0"/>
            </a:lvl2pPr>
            <a:lvl3pPr>
              <a:spcBef>
                <a:spcPts val="448"/>
              </a:spcBef>
              <a:spcAft>
                <a:spcPts val="0"/>
              </a:spcAft>
              <a:buClr>
                <a:srgbClr val="3086AB"/>
              </a:buClr>
              <a:defRPr baseline="0"/>
            </a:lvl3pPr>
            <a:lvl4pPr marL="687899" indent="-228594">
              <a:spcBef>
                <a:spcPts val="448"/>
              </a:spcBef>
              <a:spcAft>
                <a:spcPts val="0"/>
              </a:spcAft>
              <a:buFont typeface="Arial" panose="020B0604020202020204" pitchFamily="34" charset="0"/>
              <a:buChar char="-"/>
              <a:defRPr baseline="0"/>
            </a:lvl4pPr>
            <a:lvl5pPr marL="914377" indent="-228594">
              <a:spcBef>
                <a:spcPts val="448"/>
              </a:spcBef>
              <a:buFont typeface="Arial" panose="020B0604020202020204" pitchFamily="34" charset="0"/>
              <a:buChar cha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p>
        </p:txBody>
      </p:sp>
      <p:sp>
        <p:nvSpPr>
          <p:cNvPr id="7" name="Content Placeholder 2"/>
          <p:cNvSpPr>
            <a:spLocks noGrp="1"/>
          </p:cNvSpPr>
          <p:nvPr>
            <p:ph idx="1"/>
          </p:nvPr>
        </p:nvSpPr>
        <p:spPr>
          <a:xfrm>
            <a:off x="4874684" y="651936"/>
            <a:ext cx="6718301" cy="5585885"/>
          </a:xfrm>
        </p:spPr>
        <p:txBody>
          <a:bodyPr/>
          <a:lstStyle>
            <a:lvl1pPr>
              <a:defRPr baseline="0"/>
            </a:lvl1pPr>
          </a:lstStyle>
          <a:p>
            <a:pPr lvl="0"/>
            <a:r>
              <a:rPr lang="en-US"/>
              <a:t>Click to edit Master text styles</a:t>
            </a:r>
          </a:p>
        </p:txBody>
      </p:sp>
      <p:sp>
        <p:nvSpPr>
          <p:cNvPr id="9" name="Slide Number Placeholder 2"/>
          <p:cNvSpPr>
            <a:spLocks noGrp="1"/>
          </p:cNvSpPr>
          <p:nvPr>
            <p:ph type="sldNum" sz="quarter" idx="14"/>
          </p:nvPr>
        </p:nvSpPr>
        <p:spPr/>
        <p:txBody>
          <a:bodyPr/>
          <a:lstStyle>
            <a:lvl1pPr>
              <a:defRPr/>
            </a:lvl1pPr>
          </a:lstStyle>
          <a:p>
            <a:pPr>
              <a:defRPr/>
            </a:pPr>
            <a:fld id="{F16A8968-F45F-4D60-91DC-00CB204E45B2}" type="slidenum">
              <a:rPr lang="en-US"/>
              <a:pPr>
                <a:defRPr/>
              </a:pPr>
              <a:t>‹#›</a:t>
            </a:fld>
            <a:endParaRPr lang="en-US" dirty="0"/>
          </a:p>
        </p:txBody>
      </p:sp>
    </p:spTree>
    <p:extLst>
      <p:ext uri="{BB962C8B-B14F-4D97-AF65-F5344CB8AC3E}">
        <p14:creationId xmlns:p14="http://schemas.microsoft.com/office/powerpoint/2010/main" val="3620492182"/>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Text &amp; Takeaway">
    <p:spTree>
      <p:nvGrpSpPr>
        <p:cNvPr id="1" name=""/>
        <p:cNvGrpSpPr/>
        <p:nvPr/>
      </p:nvGrpSpPr>
      <p:grpSpPr>
        <a:xfrm>
          <a:off x="0" y="0"/>
          <a:ext cx="0" cy="0"/>
          <a:chOff x="0" y="0"/>
          <a:chExt cx="0" cy="0"/>
        </a:xfrm>
      </p:grpSpPr>
      <p:graphicFrame>
        <p:nvGraphicFramePr>
          <p:cNvPr id="6"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7304"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9"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2"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7305"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4" name="Text Placeholder 3"/>
          <p:cNvSpPr>
            <a:spLocks noGrp="1"/>
          </p:cNvSpPr>
          <p:nvPr>
            <p:ph type="body" sz="quarter" idx="10"/>
          </p:nvPr>
        </p:nvSpPr>
        <p:spPr>
          <a:xfrm>
            <a:off x="596767" y="838200"/>
            <a:ext cx="10972800" cy="48768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p:cNvSpPr>
            <a:spLocks noGrp="1"/>
          </p:cNvSpPr>
          <p:nvPr>
            <p:ph type="body" sz="quarter" idx="11"/>
          </p:nvPr>
        </p:nvSpPr>
        <p:spPr>
          <a:xfrm>
            <a:off x="570682" y="5736680"/>
            <a:ext cx="11049076" cy="428625"/>
          </a:xfrm>
          <a:solidFill>
            <a:srgbClr val="E46C0A"/>
          </a:solidFill>
        </p:spPr>
        <p:txBody>
          <a:bodyPr>
            <a:normAutofit/>
          </a:bodyPr>
          <a:lstStyle>
            <a:lvl1pPr marL="0" indent="0" algn="ctr">
              <a:buNone/>
              <a:defRPr sz="2000" i="1">
                <a:solidFill>
                  <a:schemeClr val="bg1"/>
                </a:solidFill>
                <a:latin typeface="Arial"/>
                <a:cs typeface="Arial"/>
                <a:sym typeface="Arial"/>
              </a:defRPr>
            </a:lvl1pPr>
          </a:lstStyle>
          <a:p>
            <a:pPr lvl="0"/>
            <a:r>
              <a:rPr lang="en-US"/>
              <a:t>Click to edit Master text styles</a:t>
            </a:r>
          </a:p>
        </p:txBody>
      </p:sp>
      <p:sp>
        <p:nvSpPr>
          <p:cNvPr id="14"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5" name="Picture 14"/>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8165539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Only Layout">
    <p:spTree>
      <p:nvGrpSpPr>
        <p:cNvPr id="1" name=""/>
        <p:cNvGrpSpPr/>
        <p:nvPr/>
      </p:nvGrpSpPr>
      <p:grpSpPr>
        <a:xfrm>
          <a:off x="0" y="0"/>
          <a:ext cx="0" cy="0"/>
          <a:chOff x="0" y="0"/>
          <a:chExt cx="0" cy="0"/>
        </a:xfrm>
      </p:grpSpPr>
      <p:graphicFrame>
        <p:nvGraphicFramePr>
          <p:cNvPr id="3"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8328"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6"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9"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8329"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2" name="Picture 11"/>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9077474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graphicFrame>
        <p:nvGraphicFramePr>
          <p:cNvPr id="2"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9277"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userDrawn="1"/>
        </p:nvPicPr>
        <p:blipFill rotWithShape="1">
          <a:blip r:embed="rId6"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4652738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wo Text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80376"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80377"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591403"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838200"/>
            <a:ext cx="5384800" cy="5129882"/>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endParaRPr lang="en-US" sz="800" dirty="0">
              <a:solidFill>
                <a:srgbClr val="FFFFFF">
                  <a:lumMod val="50000"/>
                </a:srgbClr>
              </a:solidFill>
            </a:endParaRPr>
          </a:p>
        </p:txBody>
      </p:sp>
      <p:pic>
        <p:nvPicPr>
          <p:cNvPr id="14" name="Picture 13"/>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297240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ext &amp; Picture Layout">
    <p:spTree>
      <p:nvGrpSpPr>
        <p:cNvPr id="1" name=""/>
        <p:cNvGrpSpPr/>
        <p:nvPr/>
      </p:nvGrpSpPr>
      <p:grpSpPr>
        <a:xfrm>
          <a:off x="0" y="0"/>
          <a:ext cx="0" cy="0"/>
          <a:chOff x="0" y="0"/>
          <a:chExt cx="0" cy="0"/>
        </a:xfrm>
      </p:grpSpPr>
      <p:graphicFrame>
        <p:nvGraphicFramePr>
          <p:cNvPr id="5" name="Object 2" hidden="1"/>
          <p:cNvGraphicFramePr>
            <a:graphicFrameLocks/>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81400" name="think-cell Slide" r:id="rId4" imgW="270" imgH="270" progId="">
                  <p:embed/>
                </p:oleObj>
              </mc:Choice>
              <mc:Fallback>
                <p:oleObj name="think-cell Slide" r:id="rId4"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8"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graphicFrame>
        <p:nvGraphicFramePr>
          <p:cNvPr id="11" name="Object 3"/>
          <p:cNvGraphicFramePr>
            <a:graphicFrameLocks/>
          </p:cNvGraphicFramePr>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81401" name="think-cell Slide" r:id="rId6" imgW="270" imgH="270" progId="">
                  <p:embed/>
                </p:oleObj>
              </mc:Choice>
              <mc:Fallback>
                <p:oleObj name="think-cell Slide" r:id="rId6" imgW="270" imgH="27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Picture Placeholder 2"/>
          <p:cNvSpPr>
            <a:spLocks noGrp="1"/>
          </p:cNvSpPr>
          <p:nvPr>
            <p:ph type="pic" idx="10"/>
          </p:nvPr>
        </p:nvSpPr>
        <p:spPr>
          <a:xfrm>
            <a:off x="6245843" y="838200"/>
            <a:ext cx="5695939" cy="5142618"/>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Content Placeholder 2"/>
          <p:cNvSpPr>
            <a:spLocks noGrp="1"/>
          </p:cNvSpPr>
          <p:nvPr>
            <p:ph sz="half" idx="1"/>
          </p:nvPr>
        </p:nvSpPr>
        <p:spPr>
          <a:xfrm>
            <a:off x="591403" y="838201"/>
            <a:ext cx="5504597" cy="5139071"/>
          </a:xfrm>
        </p:spPr>
        <p:txBody>
          <a:bodyPr>
            <a:normAutofit/>
          </a:bodyPr>
          <a:lstStyle>
            <a:lvl1pPr>
              <a:buClr>
                <a:srgbClr val="0068B3"/>
              </a:buCl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7"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2963580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3911121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2000" b="1">
                <a:solidFill>
                  <a:schemeClr val="tx2"/>
                </a:solidFill>
                <a:latin typeface="Arial" panose="020B0604020202020204" pitchFamily="34" charset="0"/>
                <a:cs typeface="Arial" panose="020B0604020202020204" pitchFamily="34" charset="0"/>
              </a:defRPr>
            </a:lvl1pPr>
          </a:lstStyle>
          <a:p>
            <a:pPr lvl="0"/>
            <a:r>
              <a:rPr lang="en-US" dirty="0"/>
              <a:t>Click to Edit Title – Use First Letter Capitals</a:t>
            </a:r>
          </a:p>
        </p:txBody>
      </p:sp>
      <p:sp>
        <p:nvSpPr>
          <p:cNvPr id="10" name="Text Placeholder 2"/>
          <p:cNvSpPr>
            <a:spLocks noGrp="1"/>
          </p:cNvSpPr>
          <p:nvPr>
            <p:ph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slide text</a:t>
            </a:r>
          </a:p>
          <a:p>
            <a:pPr lvl="1"/>
            <a:r>
              <a:rPr lang="en-US"/>
              <a:t>Second level</a:t>
            </a:r>
          </a:p>
          <a:p>
            <a:pPr lvl="2"/>
            <a:r>
              <a:rPr lang="en-US"/>
              <a:t>Third level</a:t>
            </a:r>
          </a:p>
          <a:p>
            <a:pPr lvl="3"/>
            <a:r>
              <a:rPr lang="en-US"/>
              <a:t>Fourth level</a:t>
            </a:r>
          </a:p>
          <a:p>
            <a:pPr lvl="4"/>
            <a:r>
              <a:rPr lang="en-US"/>
              <a:t>Fifth level</a:t>
            </a:r>
          </a:p>
        </p:txBody>
      </p:sp>
      <p:sp>
        <p:nvSpPr>
          <p:cNvPr id="12" name="Rectangle 5"/>
          <p:cNvSpPr>
            <a:spLocks noChangeArrowheads="1"/>
          </p:cNvSpPr>
          <p:nvPr userDrawn="1"/>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cxnSp>
        <p:nvCxnSpPr>
          <p:cNvPr id="13" name="Straight Connector 12"/>
          <p:cNvCxnSpPr/>
          <p:nvPr userDrawn="1"/>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24"/>
          <p:cNvCxnSpPr>
            <a:cxnSpLocks noChangeShapeType="1"/>
          </p:cNvCxnSpPr>
          <p:nvPr userDrawn="1"/>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spTree>
    <p:extLst>
      <p:ext uri="{BB962C8B-B14F-4D97-AF65-F5344CB8AC3E}">
        <p14:creationId xmlns:p14="http://schemas.microsoft.com/office/powerpoint/2010/main" val="224738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oleObject" Target="../embeddings/oleObject1.bin"/><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vmlDrawing" Target="../drawings/vmlDrawing1.v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oleObject" Target="../embeddings/oleObject14.bin"/><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ags" Target="../tags/tag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vmlDrawing" Target="../drawings/vmlDrawing9.vml"/><Relationship Id="rId5" Type="http://schemas.openxmlformats.org/officeDocument/2006/relationships/slideLayout" Target="../slideLayouts/slideLayout47.xml"/><Relationship Id="rId15" Type="http://schemas.openxmlformats.org/officeDocument/2006/relationships/image" Target="../media/image3.jpeg"/><Relationship Id="rId10"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oleObject" Target="../embeddings/oleObject27.bin"/><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ags" Target="../tags/tag1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vmlDrawing" Target="../drawings/vmlDrawing17.vml"/><Relationship Id="rId5" Type="http://schemas.openxmlformats.org/officeDocument/2006/relationships/slideLayout" Target="../slideLayouts/slideLayout56.xml"/><Relationship Id="rId15" Type="http://schemas.openxmlformats.org/officeDocument/2006/relationships/image" Target="../media/image3.jpeg"/><Relationship Id="rId10" Type="http://schemas.openxmlformats.org/officeDocument/2006/relationships/theme" Target="../theme/theme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oleObject" Target="../embeddings/oleObject40.bin"/><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ags" Target="../tags/tag2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vmlDrawing" Target="../drawings/vmlDrawing25.vml"/><Relationship Id="rId5" Type="http://schemas.openxmlformats.org/officeDocument/2006/relationships/slideLayout" Target="../slideLayouts/slideLayout65.xml"/><Relationship Id="rId15" Type="http://schemas.openxmlformats.org/officeDocument/2006/relationships/image" Target="../media/image3.jpeg"/><Relationship Id="rId10" Type="http://schemas.openxmlformats.org/officeDocument/2006/relationships/theme" Target="../theme/theme6.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oleObject" Target="../embeddings/oleObject53.bin"/><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ags" Target="../tags/tag33.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vmlDrawing" Target="../drawings/vmlDrawing33.vml"/><Relationship Id="rId5" Type="http://schemas.openxmlformats.org/officeDocument/2006/relationships/slideLayout" Target="../slideLayouts/slideLayout74.xml"/><Relationship Id="rId15" Type="http://schemas.openxmlformats.org/officeDocument/2006/relationships/image" Target="../media/image3.jpeg"/><Relationship Id="rId10" Type="http://schemas.openxmlformats.org/officeDocument/2006/relationships/theme" Target="../theme/theme7.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2.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oleObject" Target="../embeddings/oleObject66.bin"/><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ags" Target="../tags/tag4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vmlDrawing" Target="../drawings/vmlDrawing41.vml"/><Relationship Id="rId5" Type="http://schemas.openxmlformats.org/officeDocument/2006/relationships/slideLayout" Target="../slideLayouts/slideLayout83.xml"/><Relationship Id="rId15" Type="http://schemas.openxmlformats.org/officeDocument/2006/relationships/image" Target="../media/image3.jpeg"/><Relationship Id="rId10" Type="http://schemas.openxmlformats.org/officeDocument/2006/relationships/theme" Target="../theme/theme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oleObject" Target="../embeddings/oleObject79.bin"/><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ags" Target="../tags/tag4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vmlDrawing" Target="../drawings/vmlDrawing49.vml"/><Relationship Id="rId5" Type="http://schemas.openxmlformats.org/officeDocument/2006/relationships/slideLayout" Target="../slideLayouts/slideLayout92.xml"/><Relationship Id="rId15" Type="http://schemas.openxmlformats.org/officeDocument/2006/relationships/image" Target="../media/image3.jpeg"/><Relationship Id="rId10" Type="http://schemas.openxmlformats.org/officeDocument/2006/relationships/theme" Target="../theme/theme9.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874685" y="706968"/>
            <a:ext cx="6733116" cy="554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p:nvSpPr>
        <p:spPr>
          <a:xfrm>
            <a:off x="1" y="668868"/>
            <a:ext cx="268817" cy="2688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FFFFFF"/>
              </a:solidFill>
            </a:endParaRPr>
          </a:p>
        </p:txBody>
      </p:sp>
      <p:sp>
        <p:nvSpPr>
          <p:cNvPr id="11" name="Slide Number Placeholder 5"/>
          <p:cNvSpPr>
            <a:spLocks noGrp="1"/>
          </p:cNvSpPr>
          <p:nvPr>
            <p:ph type="sldNum" sz="quarter" idx="4"/>
          </p:nvPr>
        </p:nvSpPr>
        <p:spPr>
          <a:xfrm>
            <a:off x="11360151" y="6527801"/>
            <a:ext cx="254000" cy="207433"/>
          </a:xfrm>
          <a:prstGeom prst="rect">
            <a:avLst/>
          </a:prstGeom>
        </p:spPr>
        <p:txBody>
          <a:bodyPr vert="horz" lIns="0" tIns="0" rIns="0" bIns="0" rtlCol="0" anchor="b"/>
          <a:lstStyle>
            <a:lvl1pPr algn="r" fontAlgn="auto">
              <a:spcBef>
                <a:spcPts val="0"/>
              </a:spcBef>
              <a:spcAft>
                <a:spcPts val="0"/>
              </a:spcAft>
              <a:defRPr sz="800" smtClean="0">
                <a:solidFill>
                  <a:srgbClr val="000000"/>
                </a:solidFill>
                <a:latin typeface="Arial" pitchFamily="34" charset="0"/>
                <a:cs typeface="Arial" pitchFamily="34" charset="0"/>
              </a:defRPr>
            </a:lvl1pPr>
          </a:lstStyle>
          <a:p>
            <a:pPr>
              <a:defRPr/>
            </a:pPr>
            <a:fld id="{0D24673C-1B33-4C1A-9677-E77C48394F0F}" type="slidenum">
              <a:rPr lang="en-US"/>
              <a:pPr>
                <a:defRPr/>
              </a:pPr>
              <a:t>‹#›</a:t>
            </a:fld>
            <a:endParaRPr lang="en-US" dirty="0"/>
          </a:p>
        </p:txBody>
      </p:sp>
      <p:sp>
        <p:nvSpPr>
          <p:cNvPr id="10" name="Title Placeholder 1"/>
          <p:cNvSpPr>
            <a:spLocks noGrp="1"/>
          </p:cNvSpPr>
          <p:nvPr>
            <p:ph type="title"/>
          </p:nvPr>
        </p:nvSpPr>
        <p:spPr>
          <a:xfrm>
            <a:off x="486833" y="628651"/>
            <a:ext cx="4226984" cy="863600"/>
          </a:xfrm>
          <a:prstGeom prst="rect">
            <a:avLst/>
          </a:prstGeom>
        </p:spPr>
        <p:txBody>
          <a:bodyPr vert="horz" lIns="0" tIns="0" rIns="0" bIns="0" rtlCol="0" anchor="t" anchorCtr="0">
            <a:noAutofit/>
          </a:bodyPr>
          <a:lstStyle/>
          <a:p>
            <a:r>
              <a:rPr lang="en-US" dirty="0"/>
              <a:t>CLICK TO EDIT</a:t>
            </a:r>
            <a:br>
              <a:rPr lang="en-US" dirty="0"/>
            </a:br>
            <a:r>
              <a:rPr lang="en-US"/>
              <a:t>MASTER TITLE STYLE</a:t>
            </a:r>
            <a:endParaRPr lang="en-US" dirty="0"/>
          </a:p>
        </p:txBody>
      </p:sp>
    </p:spTree>
    <p:extLst>
      <p:ext uri="{BB962C8B-B14F-4D97-AF65-F5344CB8AC3E}">
        <p14:creationId xmlns:p14="http://schemas.microsoft.com/office/powerpoint/2010/main" val="1546815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Lst>
  <p:transition spd="med">
    <p:fade/>
  </p:transition>
  <p:hf hdr="0" ftr="0" dt="0"/>
  <p:txStyles>
    <p:titleStyle>
      <a:lvl1pPr algn="l" rtl="0" fontAlgn="base">
        <a:lnSpc>
          <a:spcPts val="3067"/>
        </a:lnSpc>
        <a:spcBef>
          <a:spcPct val="0"/>
        </a:spcBef>
        <a:spcAft>
          <a:spcPct val="0"/>
        </a:spcAft>
        <a:defRPr sz="3067" kern="1200" cap="all">
          <a:solidFill>
            <a:srgbClr val="000000"/>
          </a:solidFill>
          <a:latin typeface="Arial" pitchFamily="34" charset="0"/>
          <a:ea typeface="+mj-ea"/>
          <a:cs typeface="Arial" pitchFamily="34" charset="0"/>
        </a:defRPr>
      </a:lvl1pPr>
      <a:lvl2pPr algn="l" rtl="0" fontAlgn="base">
        <a:lnSpc>
          <a:spcPts val="3067"/>
        </a:lnSpc>
        <a:spcBef>
          <a:spcPct val="0"/>
        </a:spcBef>
        <a:spcAft>
          <a:spcPct val="0"/>
        </a:spcAft>
        <a:defRPr sz="3067">
          <a:solidFill>
            <a:srgbClr val="000000"/>
          </a:solidFill>
          <a:latin typeface="Arial" pitchFamily="34" charset="0"/>
          <a:cs typeface="Arial" pitchFamily="34" charset="0"/>
        </a:defRPr>
      </a:lvl2pPr>
      <a:lvl3pPr algn="l" rtl="0" fontAlgn="base">
        <a:lnSpc>
          <a:spcPts val="3067"/>
        </a:lnSpc>
        <a:spcBef>
          <a:spcPct val="0"/>
        </a:spcBef>
        <a:spcAft>
          <a:spcPct val="0"/>
        </a:spcAft>
        <a:defRPr sz="3067">
          <a:solidFill>
            <a:srgbClr val="000000"/>
          </a:solidFill>
          <a:latin typeface="Arial" pitchFamily="34" charset="0"/>
          <a:cs typeface="Arial" pitchFamily="34" charset="0"/>
        </a:defRPr>
      </a:lvl3pPr>
      <a:lvl4pPr algn="l" rtl="0" fontAlgn="base">
        <a:lnSpc>
          <a:spcPts val="3067"/>
        </a:lnSpc>
        <a:spcBef>
          <a:spcPct val="0"/>
        </a:spcBef>
        <a:spcAft>
          <a:spcPct val="0"/>
        </a:spcAft>
        <a:defRPr sz="3067">
          <a:solidFill>
            <a:srgbClr val="000000"/>
          </a:solidFill>
          <a:latin typeface="Arial" pitchFamily="34" charset="0"/>
          <a:cs typeface="Arial" pitchFamily="34" charset="0"/>
        </a:defRPr>
      </a:lvl4pPr>
      <a:lvl5pPr algn="l" rtl="0" fontAlgn="base">
        <a:lnSpc>
          <a:spcPts val="3067"/>
        </a:lnSpc>
        <a:spcBef>
          <a:spcPct val="0"/>
        </a:spcBef>
        <a:spcAft>
          <a:spcPct val="0"/>
        </a:spcAft>
        <a:defRPr sz="3067">
          <a:solidFill>
            <a:srgbClr val="000000"/>
          </a:solidFill>
          <a:latin typeface="Arial" pitchFamily="34" charset="0"/>
          <a:cs typeface="Arial" pitchFamily="34" charset="0"/>
        </a:defRPr>
      </a:lvl5pPr>
      <a:lvl6pPr marL="609585" algn="l" rtl="0" fontAlgn="base">
        <a:lnSpc>
          <a:spcPts val="3067"/>
        </a:lnSpc>
        <a:spcBef>
          <a:spcPct val="0"/>
        </a:spcBef>
        <a:spcAft>
          <a:spcPct val="0"/>
        </a:spcAft>
        <a:defRPr sz="3067">
          <a:solidFill>
            <a:srgbClr val="000000"/>
          </a:solidFill>
          <a:latin typeface="Arial" pitchFamily="34" charset="0"/>
          <a:cs typeface="Arial" pitchFamily="34" charset="0"/>
        </a:defRPr>
      </a:lvl6pPr>
      <a:lvl7pPr marL="1219170" algn="l" rtl="0" fontAlgn="base">
        <a:lnSpc>
          <a:spcPts val="3067"/>
        </a:lnSpc>
        <a:spcBef>
          <a:spcPct val="0"/>
        </a:spcBef>
        <a:spcAft>
          <a:spcPct val="0"/>
        </a:spcAft>
        <a:defRPr sz="3067">
          <a:solidFill>
            <a:srgbClr val="000000"/>
          </a:solidFill>
          <a:latin typeface="Arial" pitchFamily="34" charset="0"/>
          <a:cs typeface="Arial" pitchFamily="34" charset="0"/>
        </a:defRPr>
      </a:lvl7pPr>
      <a:lvl8pPr marL="1828754" algn="l" rtl="0" fontAlgn="base">
        <a:lnSpc>
          <a:spcPts val="3067"/>
        </a:lnSpc>
        <a:spcBef>
          <a:spcPct val="0"/>
        </a:spcBef>
        <a:spcAft>
          <a:spcPct val="0"/>
        </a:spcAft>
        <a:defRPr sz="3067">
          <a:solidFill>
            <a:srgbClr val="000000"/>
          </a:solidFill>
          <a:latin typeface="Arial" pitchFamily="34" charset="0"/>
          <a:cs typeface="Arial" pitchFamily="34" charset="0"/>
        </a:defRPr>
      </a:lvl8pPr>
      <a:lvl9pPr marL="2438339" algn="l" rtl="0" fontAlgn="base">
        <a:lnSpc>
          <a:spcPts val="3067"/>
        </a:lnSpc>
        <a:spcBef>
          <a:spcPct val="0"/>
        </a:spcBef>
        <a:spcAft>
          <a:spcPct val="0"/>
        </a:spcAft>
        <a:defRPr sz="3067">
          <a:solidFill>
            <a:srgbClr val="000000"/>
          </a:solidFill>
          <a:latin typeface="Arial" pitchFamily="34" charset="0"/>
          <a:cs typeface="Arial" pitchFamily="34" charset="0"/>
        </a:defRPr>
      </a:lvl9pPr>
    </p:titleStyle>
    <p:bodyStyle>
      <a:lvl1pPr algn="l" rtl="0" fontAlgn="base">
        <a:spcBef>
          <a:spcPct val="20000"/>
        </a:spcBef>
        <a:spcAft>
          <a:spcPct val="0"/>
        </a:spcAft>
        <a:buClr>
          <a:srgbClr val="2F85AA"/>
        </a:buClr>
        <a:buFont typeface="Wingdings" pitchFamily="2" charset="2"/>
        <a:defRPr sz="1867" kern="1200">
          <a:solidFill>
            <a:srgbClr val="000000"/>
          </a:solidFill>
          <a:latin typeface="Arial" pitchFamily="34" charset="0"/>
          <a:ea typeface="+mn-ea"/>
          <a:cs typeface="Arial" pitchFamily="34" charset="0"/>
        </a:defRPr>
      </a:lvl1pPr>
      <a:lvl2pPr marL="243411" indent="-243411" algn="l" rtl="0" fontAlgn="base">
        <a:spcBef>
          <a:spcPct val="20000"/>
        </a:spcBef>
        <a:spcAft>
          <a:spcPct val="0"/>
        </a:spcAft>
        <a:buClr>
          <a:srgbClr val="5393AB"/>
        </a:buClr>
        <a:buFont typeface="Wingdings" pitchFamily="2" charset="2"/>
        <a:buChar char="§"/>
        <a:defRPr sz="1733" kern="1200">
          <a:solidFill>
            <a:srgbClr val="000000"/>
          </a:solidFill>
          <a:latin typeface="Arial" pitchFamily="34" charset="0"/>
          <a:ea typeface="+mn-ea"/>
          <a:cs typeface="Arial" pitchFamily="34" charset="0"/>
        </a:defRPr>
      </a:lvl2pPr>
      <a:lvl3pPr marL="459306" indent="-198962" algn="l" rtl="0" fontAlgn="base">
        <a:spcBef>
          <a:spcPct val="20000"/>
        </a:spcBef>
        <a:spcAft>
          <a:spcPct val="0"/>
        </a:spcAft>
        <a:buClr>
          <a:srgbClr val="5393AB"/>
        </a:buClr>
        <a:buFont typeface="Arial" pitchFamily="34" charset="0"/>
        <a:buChar char="•"/>
        <a:tabLst>
          <a:tab pos="533387" algn="l"/>
        </a:tabLst>
        <a:defRPr sz="1733" kern="1200">
          <a:solidFill>
            <a:srgbClr val="000000"/>
          </a:solidFill>
          <a:latin typeface="Arial" pitchFamily="34" charset="0"/>
          <a:ea typeface="+mn-ea"/>
          <a:cs typeface="Arial" pitchFamily="34" charset="0"/>
        </a:defRPr>
      </a:lvl3pPr>
      <a:lvl4pPr marL="685783" indent="-228594" algn="l" rtl="0" fontAlgn="base">
        <a:spcBef>
          <a:spcPct val="20000"/>
        </a:spcBef>
        <a:spcAft>
          <a:spcPct val="0"/>
        </a:spcAft>
        <a:buClr>
          <a:srgbClr val="5393AB"/>
        </a:buClr>
        <a:buFont typeface="Arial" pitchFamily="34" charset="0"/>
        <a:buChar char="-"/>
        <a:defRPr sz="1467" kern="1200">
          <a:solidFill>
            <a:srgbClr val="000000"/>
          </a:solidFill>
          <a:latin typeface="Arial" pitchFamily="34" charset="0"/>
          <a:ea typeface="+mn-ea"/>
          <a:cs typeface="Arial" pitchFamily="34" charset="0"/>
        </a:defRPr>
      </a:lvl4pPr>
      <a:lvl5pPr marL="914377" indent="-228594" algn="l" rtl="0" fontAlgn="base">
        <a:spcBef>
          <a:spcPct val="20000"/>
        </a:spcBef>
        <a:spcAft>
          <a:spcPct val="0"/>
        </a:spcAft>
        <a:buClr>
          <a:srgbClr val="5393AB"/>
        </a:buClr>
        <a:buSzPct val="100000"/>
        <a:buFont typeface="Arial" pitchFamily="34" charset="0"/>
        <a:buChar char="◦"/>
        <a:defRPr sz="1467" kern="1200">
          <a:solidFill>
            <a:srgbClr val="000000"/>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74701" y="707291"/>
            <a:ext cx="6733115" cy="554112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669312"/>
            <a:ext cx="268224" cy="2684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7" tIns="60919" rIns="121837" bIns="60919" rtlCol="0" anchor="ctr"/>
          <a:lstStyle/>
          <a:p>
            <a:pPr algn="ctr"/>
            <a:endParaRPr lang="en-US" sz="2400" dirty="0"/>
          </a:p>
        </p:txBody>
      </p:sp>
      <p:sp>
        <p:nvSpPr>
          <p:cNvPr id="9" name="Footer Placeholder 4"/>
          <p:cNvSpPr>
            <a:spLocks noGrp="1"/>
          </p:cNvSpPr>
          <p:nvPr>
            <p:ph type="ftr" sz="quarter" idx="3"/>
          </p:nvPr>
        </p:nvSpPr>
        <p:spPr>
          <a:xfrm>
            <a:off x="7498085" y="6527945"/>
            <a:ext cx="3860800" cy="207464"/>
          </a:xfrm>
          <a:prstGeom prst="rect">
            <a:avLst/>
          </a:prstGeom>
        </p:spPr>
        <p:txBody>
          <a:bodyPr vert="horz" lIns="0" tIns="0" rIns="0" bIns="0" rtlCol="0" anchor="b" anchorCtr="0"/>
          <a:lstStyle>
            <a:lvl1pPr algn="l">
              <a:defRPr sz="800" spc="27" baseline="0">
                <a:solidFill>
                  <a:schemeClr val="accent6"/>
                </a:solidFill>
                <a:latin typeface="Arial" pitchFamily="34" charset="0"/>
                <a:cs typeface="Arial" pitchFamily="34" charset="0"/>
              </a:defRPr>
            </a:lvl1pPr>
          </a:lstStyle>
          <a:p>
            <a:pPr algn="r"/>
            <a:r>
              <a:rPr lang="en-US" dirty="0"/>
              <a:t>© 2014 Bill &amp; Melinda Gates Foundation      |</a:t>
            </a:r>
          </a:p>
        </p:txBody>
      </p:sp>
      <p:sp>
        <p:nvSpPr>
          <p:cNvPr id="11" name="Slide Number Placeholder 5"/>
          <p:cNvSpPr>
            <a:spLocks noGrp="1"/>
          </p:cNvSpPr>
          <p:nvPr>
            <p:ph type="sldNum" sz="quarter" idx="4"/>
          </p:nvPr>
        </p:nvSpPr>
        <p:spPr>
          <a:xfrm>
            <a:off x="11359755" y="6527357"/>
            <a:ext cx="253444" cy="207464"/>
          </a:xfrm>
          <a:prstGeom prst="rect">
            <a:avLst/>
          </a:prstGeom>
        </p:spPr>
        <p:txBody>
          <a:bodyPr vert="horz" lIns="0" tIns="0" rIns="0" bIns="0" rtlCol="0" anchor="b"/>
          <a:lstStyle>
            <a:lvl1pPr algn="r">
              <a:defRPr sz="800">
                <a:solidFill>
                  <a:schemeClr val="accent6"/>
                </a:solidFill>
                <a:latin typeface="Arial" pitchFamily="34" charset="0"/>
                <a:cs typeface="Arial" pitchFamily="34" charset="0"/>
              </a:defRPr>
            </a:lvl1pPr>
          </a:lstStyle>
          <a:p>
            <a:fld id="{D3F7C509-FEEF-45D3-B896-7C07814C0C13}" type="slidenum">
              <a:rPr lang="en-US" smtClean="0"/>
              <a:pPr/>
              <a:t>‹#›</a:t>
            </a:fld>
            <a:endParaRPr lang="en-US" dirty="0"/>
          </a:p>
        </p:txBody>
      </p:sp>
      <p:sp>
        <p:nvSpPr>
          <p:cNvPr id="10" name="Title Placeholder 1"/>
          <p:cNvSpPr>
            <a:spLocks noGrp="1"/>
          </p:cNvSpPr>
          <p:nvPr>
            <p:ph type="title"/>
          </p:nvPr>
        </p:nvSpPr>
        <p:spPr>
          <a:xfrm>
            <a:off x="486865" y="629573"/>
            <a:ext cx="4226983" cy="862195"/>
          </a:xfrm>
          <a:prstGeom prst="rect">
            <a:avLst/>
          </a:prstGeom>
        </p:spPr>
        <p:txBody>
          <a:bodyPr vert="horz" lIns="0" tIns="0" rIns="0" bIns="0" rtlCol="0" anchor="t" anchorCtr="0">
            <a:noAutofit/>
          </a:bodyPr>
          <a:lstStyle/>
          <a:p>
            <a:r>
              <a:rPr lang="en-US" dirty="0"/>
              <a:t>CLICK TO EDIT</a:t>
            </a:r>
            <a:br>
              <a:rPr lang="en-US" dirty="0"/>
            </a:br>
            <a:r>
              <a:rPr lang="en-US"/>
              <a:t>MASTER TITLE STYLE</a:t>
            </a:r>
            <a:endParaRPr lang="en-US" dirty="0"/>
          </a:p>
        </p:txBody>
      </p:sp>
    </p:spTree>
    <p:extLst>
      <p:ext uri="{BB962C8B-B14F-4D97-AF65-F5344CB8AC3E}">
        <p14:creationId xmlns:p14="http://schemas.microsoft.com/office/powerpoint/2010/main" val="196092472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8282"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p:titleStyle>
    <p:bodyStyle>
      <a:lvl1pPr marL="0" indent="0" algn="l" defTabSz="1218282" rtl="0" eaLnBrk="1" latinLnBrk="0" hangingPunct="1">
        <a:spcBef>
          <a:spcPct val="20000"/>
        </a:spcBef>
        <a:buClr>
          <a:srgbClr val="2F85AA"/>
        </a:buClr>
        <a:buFont typeface="Wingdings" pitchFamily="2" charset="2"/>
        <a:buNone/>
        <a:defRPr sz="1867" kern="1200">
          <a:solidFill>
            <a:schemeClr val="accent6"/>
          </a:solidFill>
          <a:latin typeface="Arial" pitchFamily="34" charset="0"/>
          <a:ea typeface="+mn-ea"/>
          <a:cs typeface="Arial" pitchFamily="34" charset="0"/>
        </a:defRPr>
      </a:lvl1pPr>
      <a:lvl2pPr marL="243233" indent="-243233" algn="l" defTabSz="1218282" rtl="0" eaLnBrk="1" latinLnBrk="0" hangingPunct="1">
        <a:spcBef>
          <a:spcPct val="20000"/>
        </a:spcBef>
        <a:buClr>
          <a:schemeClr val="accent3">
            <a:lumMod val="75000"/>
          </a:schemeClr>
        </a:buClr>
        <a:buFont typeface="Wingdings" panose="05000000000000000000" pitchFamily="2" charset="2"/>
        <a:buChar char="§"/>
        <a:defRPr sz="1733" kern="1200">
          <a:solidFill>
            <a:schemeClr val="accent6"/>
          </a:solidFill>
          <a:latin typeface="Arial" pitchFamily="34" charset="0"/>
          <a:ea typeface="+mn-ea"/>
          <a:cs typeface="Arial" pitchFamily="34" charset="0"/>
        </a:defRPr>
      </a:lvl2pPr>
      <a:lvl3pPr marL="458955" indent="-198838" algn="l" defTabSz="1218282" rtl="0" eaLnBrk="1" latinLnBrk="0" hangingPunct="1">
        <a:spcBef>
          <a:spcPct val="20000"/>
        </a:spcBef>
        <a:buClr>
          <a:schemeClr val="accent3">
            <a:lumMod val="75000"/>
          </a:schemeClr>
        </a:buClr>
        <a:buFont typeface="Arial" pitchFamily="34" charset="0"/>
        <a:buChar char="•"/>
        <a:tabLst>
          <a:tab pos="532993" algn="l"/>
        </a:tabLst>
        <a:defRPr sz="1733" kern="1200">
          <a:solidFill>
            <a:schemeClr val="accent6"/>
          </a:solidFill>
          <a:latin typeface="Arial" pitchFamily="34" charset="0"/>
          <a:ea typeface="+mn-ea"/>
          <a:cs typeface="Arial" pitchFamily="34" charset="0"/>
        </a:defRPr>
      </a:lvl3pPr>
      <a:lvl4pPr marL="685302" indent="-228434" algn="l" defTabSz="1218282" rtl="0" eaLnBrk="1" latinLnBrk="0" hangingPunct="1">
        <a:spcBef>
          <a:spcPct val="20000"/>
        </a:spcBef>
        <a:buClr>
          <a:schemeClr val="accent3">
            <a:lumMod val="75000"/>
          </a:schemeClr>
        </a:buClr>
        <a:buFont typeface="Arial" panose="020B0604020202020204" pitchFamily="34" charset="0"/>
        <a:buChar char="-"/>
        <a:defRPr sz="1467" kern="1200">
          <a:solidFill>
            <a:schemeClr val="accent6"/>
          </a:solidFill>
          <a:latin typeface="Arial" pitchFamily="34" charset="0"/>
          <a:ea typeface="+mn-ea"/>
          <a:cs typeface="Arial" pitchFamily="34" charset="0"/>
        </a:defRPr>
      </a:lvl4pPr>
      <a:lvl5pPr marL="913706" indent="-228434" algn="l" defTabSz="1218282" rtl="0" eaLnBrk="1" latinLnBrk="0" hangingPunct="1">
        <a:spcBef>
          <a:spcPct val="20000"/>
        </a:spcBef>
        <a:buClr>
          <a:schemeClr val="accent3">
            <a:lumMod val="75000"/>
          </a:schemeClr>
        </a:buClr>
        <a:buSzPct val="100000"/>
        <a:buFont typeface="Arial" panose="020B0604020202020204" pitchFamily="34" charset="0"/>
        <a:buChar char="◦"/>
        <a:defRPr sz="1467" kern="1200">
          <a:solidFill>
            <a:schemeClr val="accent6"/>
          </a:solidFill>
          <a:latin typeface="Arial" pitchFamily="34" charset="0"/>
          <a:ea typeface="+mn-ea"/>
          <a:cs typeface="Arial" pitchFamily="34" charset="0"/>
        </a:defRPr>
      </a:lvl5pPr>
      <a:lvl6pPr marL="3350239" indent="-304559" algn="l" defTabSz="1218282"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9388" indent="-304559" algn="l" defTabSz="1218282"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8520" indent="-304559" algn="l" defTabSz="1218282"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7653" indent="-304559" algn="l" defTabSz="1218282"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282" rtl="0" eaLnBrk="1" latinLnBrk="0" hangingPunct="1">
        <a:defRPr sz="2400" kern="1200">
          <a:solidFill>
            <a:schemeClr val="tx1"/>
          </a:solidFill>
          <a:latin typeface="+mn-lt"/>
          <a:ea typeface="+mn-ea"/>
          <a:cs typeface="+mn-cs"/>
        </a:defRPr>
      </a:lvl1pPr>
      <a:lvl2pPr marL="609119" algn="l" defTabSz="1218282" rtl="0" eaLnBrk="1" latinLnBrk="0" hangingPunct="1">
        <a:defRPr sz="2400" kern="1200">
          <a:solidFill>
            <a:schemeClr val="tx1"/>
          </a:solidFill>
          <a:latin typeface="+mn-lt"/>
          <a:ea typeface="+mn-ea"/>
          <a:cs typeface="+mn-cs"/>
        </a:defRPr>
      </a:lvl2pPr>
      <a:lvl3pPr marL="1218282" algn="l" defTabSz="1218282" rtl="0" eaLnBrk="1" latinLnBrk="0" hangingPunct="1">
        <a:defRPr sz="2400" kern="1200">
          <a:solidFill>
            <a:schemeClr val="tx1"/>
          </a:solidFill>
          <a:latin typeface="+mn-lt"/>
          <a:ea typeface="+mn-ea"/>
          <a:cs typeface="+mn-cs"/>
        </a:defRPr>
      </a:lvl3pPr>
      <a:lvl4pPr marL="1827413" algn="l" defTabSz="1218282" rtl="0" eaLnBrk="1" latinLnBrk="0" hangingPunct="1">
        <a:defRPr sz="2400" kern="1200">
          <a:solidFill>
            <a:schemeClr val="tx1"/>
          </a:solidFill>
          <a:latin typeface="+mn-lt"/>
          <a:ea typeface="+mn-ea"/>
          <a:cs typeface="+mn-cs"/>
        </a:defRPr>
      </a:lvl4pPr>
      <a:lvl5pPr marL="2436562" algn="l" defTabSz="1218282" rtl="0" eaLnBrk="1" latinLnBrk="0" hangingPunct="1">
        <a:defRPr sz="2400" kern="1200">
          <a:solidFill>
            <a:schemeClr val="tx1"/>
          </a:solidFill>
          <a:latin typeface="+mn-lt"/>
          <a:ea typeface="+mn-ea"/>
          <a:cs typeface="+mn-cs"/>
        </a:defRPr>
      </a:lvl5pPr>
      <a:lvl6pPr marL="3045680" algn="l" defTabSz="1218282" rtl="0" eaLnBrk="1" latinLnBrk="0" hangingPunct="1">
        <a:defRPr sz="2400" kern="1200">
          <a:solidFill>
            <a:schemeClr val="tx1"/>
          </a:solidFill>
          <a:latin typeface="+mn-lt"/>
          <a:ea typeface="+mn-ea"/>
          <a:cs typeface="+mn-cs"/>
        </a:defRPr>
      </a:lvl6pPr>
      <a:lvl7pPr marL="3654799" algn="l" defTabSz="1218282" rtl="0" eaLnBrk="1" latinLnBrk="0" hangingPunct="1">
        <a:defRPr sz="2400" kern="1200">
          <a:solidFill>
            <a:schemeClr val="tx1"/>
          </a:solidFill>
          <a:latin typeface="+mn-lt"/>
          <a:ea typeface="+mn-ea"/>
          <a:cs typeface="+mn-cs"/>
        </a:defRPr>
      </a:lvl7pPr>
      <a:lvl8pPr marL="4263947" algn="l" defTabSz="1218282" rtl="0" eaLnBrk="1" latinLnBrk="0" hangingPunct="1">
        <a:defRPr sz="2400" kern="1200">
          <a:solidFill>
            <a:schemeClr val="tx1"/>
          </a:solidFill>
          <a:latin typeface="+mn-lt"/>
          <a:ea typeface="+mn-ea"/>
          <a:cs typeface="+mn-cs"/>
        </a:defRPr>
      </a:lvl8pPr>
      <a:lvl9pPr marL="4873082" algn="l" defTabSz="1218282"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0350" name="Object 174" hidden="1"/>
          <p:cNvGraphicFramePr>
            <a:graphicFrameLocks/>
          </p:cNvGraphicFramePr>
          <p:nvPr>
            <p:custDataLst>
              <p:tags r:id="rId1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8384" name="think-cell Slide" r:id="rId13" imgW="270" imgH="270" progId="">
                  <p:embed/>
                </p:oleObj>
              </mc:Choice>
              <mc:Fallback>
                <p:oleObj name="think-cell Slide" r:id="rId13" imgW="270" imgH="270" progId="">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352"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 – Use First Letter Capitals</a:t>
            </a:r>
          </a:p>
        </p:txBody>
      </p:sp>
      <p:sp>
        <p:nvSpPr>
          <p:cNvPr id="50353" name="Text Placeholder 2"/>
          <p:cNvSpPr>
            <a:spLocks noGrp="1"/>
          </p:cNvSpPr>
          <p:nvPr>
            <p:ph type="body"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sp>
        <p:nvSpPr>
          <p:cNvPr id="9" name="Date Placeholder 3"/>
          <p:cNvSpPr txBox="1">
            <a:spLocks/>
          </p:cNvSpPr>
          <p:nvPr/>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r>
              <a:rPr lang="en-US" sz="800" dirty="0">
                <a:solidFill>
                  <a:srgbClr val="FFFFFF">
                    <a:lumMod val="50000"/>
                  </a:srgbClr>
                </a:solidFill>
              </a:rPr>
              <a:t>/235</a:t>
            </a:r>
          </a:p>
        </p:txBody>
      </p:sp>
      <p:cxnSp>
        <p:nvCxnSpPr>
          <p:cNvPr id="14"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5035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pic>
        <p:nvPicPr>
          <p:cNvPr id="10" name="Picture 9"/>
          <p:cNvPicPr>
            <a:picLocks noChangeAspect="1"/>
          </p:cNvPicPr>
          <p:nvPr/>
        </p:nvPicPr>
        <p:blipFill rotWithShape="1">
          <a:blip r:embed="rId15"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5542893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hf hdr="0" ftr="0" dt="0"/>
  <p:txStyles>
    <p:titleStyle>
      <a:lvl1pPr marL="112713" indent="0" algn="l" rtl="0" eaLnBrk="0" fontAlgn="base" hangingPunct="0">
        <a:spcBef>
          <a:spcPct val="0"/>
        </a:spcBef>
        <a:spcAft>
          <a:spcPct val="0"/>
        </a:spcAft>
        <a:defRPr sz="2000" b="1">
          <a:solidFill>
            <a:schemeClr val="tx2"/>
          </a:solidFill>
          <a:latin typeface="Calibri" panose="020F0502020204030204" pitchFamily="34" charset="0"/>
          <a:ea typeface="+mj-ea"/>
          <a:cs typeface="Times New Roman" pitchFamily="18" charset="0"/>
        </a:defRPr>
      </a:lvl1pPr>
      <a:lvl2pPr marL="346075" algn="l" rtl="0" eaLnBrk="0" fontAlgn="base" hangingPunct="0">
        <a:spcBef>
          <a:spcPct val="0"/>
        </a:spcBef>
        <a:spcAft>
          <a:spcPct val="0"/>
        </a:spcAft>
        <a:defRPr sz="3200" b="1">
          <a:solidFill>
            <a:schemeClr val="tx2"/>
          </a:solidFill>
          <a:latin typeface="Arial" charset="0"/>
          <a:cs typeface="Times New Roman" pitchFamily="18" charset="0"/>
        </a:defRPr>
      </a:lvl2pPr>
      <a:lvl3pPr marL="346075" algn="l" rtl="0" eaLnBrk="0" fontAlgn="base" hangingPunct="0">
        <a:spcBef>
          <a:spcPct val="0"/>
        </a:spcBef>
        <a:spcAft>
          <a:spcPct val="0"/>
        </a:spcAft>
        <a:defRPr sz="3200" b="1">
          <a:solidFill>
            <a:schemeClr val="tx2"/>
          </a:solidFill>
          <a:latin typeface="Arial" charset="0"/>
          <a:cs typeface="Times New Roman" pitchFamily="18" charset="0"/>
        </a:defRPr>
      </a:lvl3pPr>
      <a:lvl4pPr marL="346075" algn="l" rtl="0" eaLnBrk="0" fontAlgn="base" hangingPunct="0">
        <a:spcBef>
          <a:spcPct val="0"/>
        </a:spcBef>
        <a:spcAft>
          <a:spcPct val="0"/>
        </a:spcAft>
        <a:defRPr sz="3200" b="1">
          <a:solidFill>
            <a:schemeClr val="tx2"/>
          </a:solidFill>
          <a:latin typeface="Arial" charset="0"/>
          <a:cs typeface="Times New Roman" pitchFamily="18" charset="0"/>
        </a:defRPr>
      </a:lvl4pPr>
      <a:lvl5pPr marL="346075" algn="l" rtl="0" eaLnBrk="0" fontAlgn="base" hangingPunct="0">
        <a:spcBef>
          <a:spcPct val="0"/>
        </a:spcBef>
        <a:spcAft>
          <a:spcPct val="0"/>
        </a:spcAft>
        <a:defRPr sz="3200" b="1">
          <a:solidFill>
            <a:schemeClr val="tx2"/>
          </a:solidFill>
          <a:latin typeface="Arial" charset="0"/>
          <a:cs typeface="Times New Roman" pitchFamily="18"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p:titleStyle>
    <p:bodyStyle>
      <a:lvl1pPr marL="288925" indent="-288925" algn="l" rtl="0" eaLnBrk="0" fontAlgn="base" hangingPunct="0">
        <a:spcBef>
          <a:spcPct val="20000"/>
        </a:spcBef>
        <a:spcAft>
          <a:spcPct val="0"/>
        </a:spcAft>
        <a:buClr>
          <a:srgbClr val="0068B3"/>
        </a:buClr>
        <a:buSzPct val="120000"/>
        <a:buFont typeface="Wingdings" pitchFamily="2" charset="2"/>
        <a:buChar char="§"/>
        <a:defRPr sz="2200">
          <a:solidFill>
            <a:srgbClr val="404040"/>
          </a:solidFill>
          <a:latin typeface="+mn-lt"/>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2000">
          <a:solidFill>
            <a:srgbClr val="595959"/>
          </a:solidFill>
          <a:latin typeface="+mn-lt"/>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a:solidFill>
            <a:srgbClr val="7F7F7F"/>
          </a:solidFill>
          <a:latin typeface="+mn-lt"/>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600">
          <a:solidFill>
            <a:srgbClr val="7F7F7F"/>
          </a:solidFill>
          <a:latin typeface="+mn-lt"/>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mn-lt"/>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0350" name="Object 174" hidden="1"/>
          <p:cNvGraphicFramePr>
            <a:graphicFrameLocks/>
          </p:cNvGraphicFramePr>
          <p:nvPr>
            <p:custDataLst>
              <p:tags r:id="rId1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6576" name="think-cell Slide" r:id="rId13" imgW="270" imgH="270" progId="">
                  <p:embed/>
                </p:oleObj>
              </mc:Choice>
              <mc:Fallback>
                <p:oleObj name="think-cell Slide" r:id="rId13" imgW="270" imgH="270" progId="">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352"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 – Use First Letter Capitals</a:t>
            </a:r>
          </a:p>
        </p:txBody>
      </p:sp>
      <p:sp>
        <p:nvSpPr>
          <p:cNvPr id="50353" name="Text Placeholder 2"/>
          <p:cNvSpPr>
            <a:spLocks noGrp="1"/>
          </p:cNvSpPr>
          <p:nvPr>
            <p:ph type="body"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sp>
        <p:nvSpPr>
          <p:cNvPr id="9" name="Date Placeholder 3"/>
          <p:cNvSpPr txBox="1">
            <a:spLocks/>
          </p:cNvSpPr>
          <p:nvPr/>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r>
              <a:rPr lang="en-US" sz="800" dirty="0">
                <a:solidFill>
                  <a:srgbClr val="FFFFFF">
                    <a:lumMod val="50000"/>
                  </a:srgbClr>
                </a:solidFill>
              </a:rPr>
              <a:t>/235</a:t>
            </a:r>
          </a:p>
        </p:txBody>
      </p:sp>
      <p:cxnSp>
        <p:nvCxnSpPr>
          <p:cNvPr id="14"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5035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pic>
        <p:nvPicPr>
          <p:cNvPr id="10" name="Picture 9"/>
          <p:cNvPicPr>
            <a:picLocks noChangeAspect="1"/>
          </p:cNvPicPr>
          <p:nvPr/>
        </p:nvPicPr>
        <p:blipFill rotWithShape="1">
          <a:blip r:embed="rId15"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84135483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hf hdr="0" ftr="0" dt="0"/>
  <p:txStyles>
    <p:titleStyle>
      <a:lvl1pPr marL="112713" indent="0" algn="l" rtl="0" eaLnBrk="0" fontAlgn="base" hangingPunct="0">
        <a:spcBef>
          <a:spcPct val="0"/>
        </a:spcBef>
        <a:spcAft>
          <a:spcPct val="0"/>
        </a:spcAft>
        <a:defRPr sz="2000" b="1">
          <a:solidFill>
            <a:schemeClr val="tx2"/>
          </a:solidFill>
          <a:latin typeface="Calibri" panose="020F0502020204030204" pitchFamily="34" charset="0"/>
          <a:ea typeface="+mj-ea"/>
          <a:cs typeface="Times New Roman" pitchFamily="18" charset="0"/>
        </a:defRPr>
      </a:lvl1pPr>
      <a:lvl2pPr marL="346075" algn="l" rtl="0" eaLnBrk="0" fontAlgn="base" hangingPunct="0">
        <a:spcBef>
          <a:spcPct val="0"/>
        </a:spcBef>
        <a:spcAft>
          <a:spcPct val="0"/>
        </a:spcAft>
        <a:defRPr sz="3200" b="1">
          <a:solidFill>
            <a:schemeClr val="tx2"/>
          </a:solidFill>
          <a:latin typeface="Arial" charset="0"/>
          <a:cs typeface="Times New Roman" pitchFamily="18" charset="0"/>
        </a:defRPr>
      </a:lvl2pPr>
      <a:lvl3pPr marL="346075" algn="l" rtl="0" eaLnBrk="0" fontAlgn="base" hangingPunct="0">
        <a:spcBef>
          <a:spcPct val="0"/>
        </a:spcBef>
        <a:spcAft>
          <a:spcPct val="0"/>
        </a:spcAft>
        <a:defRPr sz="3200" b="1">
          <a:solidFill>
            <a:schemeClr val="tx2"/>
          </a:solidFill>
          <a:latin typeface="Arial" charset="0"/>
          <a:cs typeface="Times New Roman" pitchFamily="18" charset="0"/>
        </a:defRPr>
      </a:lvl3pPr>
      <a:lvl4pPr marL="346075" algn="l" rtl="0" eaLnBrk="0" fontAlgn="base" hangingPunct="0">
        <a:spcBef>
          <a:spcPct val="0"/>
        </a:spcBef>
        <a:spcAft>
          <a:spcPct val="0"/>
        </a:spcAft>
        <a:defRPr sz="3200" b="1">
          <a:solidFill>
            <a:schemeClr val="tx2"/>
          </a:solidFill>
          <a:latin typeface="Arial" charset="0"/>
          <a:cs typeface="Times New Roman" pitchFamily="18" charset="0"/>
        </a:defRPr>
      </a:lvl4pPr>
      <a:lvl5pPr marL="346075" algn="l" rtl="0" eaLnBrk="0" fontAlgn="base" hangingPunct="0">
        <a:spcBef>
          <a:spcPct val="0"/>
        </a:spcBef>
        <a:spcAft>
          <a:spcPct val="0"/>
        </a:spcAft>
        <a:defRPr sz="3200" b="1">
          <a:solidFill>
            <a:schemeClr val="tx2"/>
          </a:solidFill>
          <a:latin typeface="Arial" charset="0"/>
          <a:cs typeface="Times New Roman" pitchFamily="18"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p:titleStyle>
    <p:bodyStyle>
      <a:lvl1pPr marL="288925" indent="-288925" algn="l" rtl="0" eaLnBrk="0" fontAlgn="base" hangingPunct="0">
        <a:spcBef>
          <a:spcPct val="20000"/>
        </a:spcBef>
        <a:spcAft>
          <a:spcPct val="0"/>
        </a:spcAft>
        <a:buClr>
          <a:srgbClr val="0068B3"/>
        </a:buClr>
        <a:buSzPct val="120000"/>
        <a:buFont typeface="Wingdings" pitchFamily="2" charset="2"/>
        <a:buChar char="§"/>
        <a:defRPr sz="2200">
          <a:solidFill>
            <a:srgbClr val="404040"/>
          </a:solidFill>
          <a:latin typeface="+mn-lt"/>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2000">
          <a:solidFill>
            <a:srgbClr val="595959"/>
          </a:solidFill>
          <a:latin typeface="+mn-lt"/>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a:solidFill>
            <a:srgbClr val="7F7F7F"/>
          </a:solidFill>
          <a:latin typeface="+mn-lt"/>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600">
          <a:solidFill>
            <a:srgbClr val="7F7F7F"/>
          </a:solidFill>
          <a:latin typeface="+mn-lt"/>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mn-lt"/>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0350" name="Object 174" hidden="1"/>
          <p:cNvGraphicFramePr>
            <a:graphicFrameLocks/>
          </p:cNvGraphicFramePr>
          <p:nvPr>
            <p:custDataLst>
              <p:tags r:id="rId1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6814" name="think-cell Slide" r:id="rId13" imgW="270" imgH="270" progId="">
                  <p:embed/>
                </p:oleObj>
              </mc:Choice>
              <mc:Fallback>
                <p:oleObj name="think-cell Slide" r:id="rId13" imgW="270" imgH="270" progId="">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352"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 – Use First Letter Capitals</a:t>
            </a:r>
          </a:p>
        </p:txBody>
      </p:sp>
      <p:sp>
        <p:nvSpPr>
          <p:cNvPr id="50353" name="Text Placeholder 2"/>
          <p:cNvSpPr>
            <a:spLocks noGrp="1"/>
          </p:cNvSpPr>
          <p:nvPr>
            <p:ph type="body"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sp>
        <p:nvSpPr>
          <p:cNvPr id="9" name="Date Placeholder 3"/>
          <p:cNvSpPr txBox="1">
            <a:spLocks/>
          </p:cNvSpPr>
          <p:nvPr/>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a:solidFill>
                  <a:srgbClr val="FFFFFF">
                    <a:lumMod val="50000"/>
                  </a:srgbClr>
                </a:solidFill>
              </a:rPr>
              <a:pPr algn="r" eaLnBrk="0" fontAlgn="base" hangingPunct="0">
                <a:spcBef>
                  <a:spcPct val="0"/>
                </a:spcBef>
                <a:spcAft>
                  <a:spcPct val="0"/>
                </a:spcAft>
                <a:defRPr/>
              </a:pPr>
              <a:t>‹#›</a:t>
            </a:fld>
            <a:r>
              <a:rPr lang="en-US" sz="800" dirty="0">
                <a:solidFill>
                  <a:srgbClr val="FFFFFF">
                    <a:lumMod val="50000"/>
                  </a:srgbClr>
                </a:solidFill>
              </a:rPr>
              <a:t>/235</a:t>
            </a:r>
          </a:p>
        </p:txBody>
      </p:sp>
      <p:cxnSp>
        <p:nvCxnSpPr>
          <p:cNvPr id="14"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5035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pic>
        <p:nvPicPr>
          <p:cNvPr id="10" name="Picture 9"/>
          <p:cNvPicPr>
            <a:picLocks noChangeAspect="1"/>
          </p:cNvPicPr>
          <p:nvPr/>
        </p:nvPicPr>
        <p:blipFill rotWithShape="1">
          <a:blip r:embed="rId15"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4895325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p:hf hdr="0" ftr="0" dt="0"/>
  <p:txStyles>
    <p:titleStyle>
      <a:lvl1pPr marL="112713" indent="0" algn="l" rtl="0" eaLnBrk="0" fontAlgn="base" hangingPunct="0">
        <a:spcBef>
          <a:spcPct val="0"/>
        </a:spcBef>
        <a:spcAft>
          <a:spcPct val="0"/>
        </a:spcAft>
        <a:defRPr sz="2000" b="1">
          <a:solidFill>
            <a:schemeClr val="tx2"/>
          </a:solidFill>
          <a:latin typeface="Calibri" panose="020F0502020204030204" pitchFamily="34" charset="0"/>
          <a:ea typeface="+mj-ea"/>
          <a:cs typeface="Times New Roman" pitchFamily="18" charset="0"/>
        </a:defRPr>
      </a:lvl1pPr>
      <a:lvl2pPr marL="346075" algn="l" rtl="0" eaLnBrk="0" fontAlgn="base" hangingPunct="0">
        <a:spcBef>
          <a:spcPct val="0"/>
        </a:spcBef>
        <a:spcAft>
          <a:spcPct val="0"/>
        </a:spcAft>
        <a:defRPr sz="3200" b="1">
          <a:solidFill>
            <a:schemeClr val="tx2"/>
          </a:solidFill>
          <a:latin typeface="Arial" charset="0"/>
          <a:cs typeface="Times New Roman" pitchFamily="18" charset="0"/>
        </a:defRPr>
      </a:lvl2pPr>
      <a:lvl3pPr marL="346075" algn="l" rtl="0" eaLnBrk="0" fontAlgn="base" hangingPunct="0">
        <a:spcBef>
          <a:spcPct val="0"/>
        </a:spcBef>
        <a:spcAft>
          <a:spcPct val="0"/>
        </a:spcAft>
        <a:defRPr sz="3200" b="1">
          <a:solidFill>
            <a:schemeClr val="tx2"/>
          </a:solidFill>
          <a:latin typeface="Arial" charset="0"/>
          <a:cs typeface="Times New Roman" pitchFamily="18" charset="0"/>
        </a:defRPr>
      </a:lvl3pPr>
      <a:lvl4pPr marL="346075" algn="l" rtl="0" eaLnBrk="0" fontAlgn="base" hangingPunct="0">
        <a:spcBef>
          <a:spcPct val="0"/>
        </a:spcBef>
        <a:spcAft>
          <a:spcPct val="0"/>
        </a:spcAft>
        <a:defRPr sz="3200" b="1">
          <a:solidFill>
            <a:schemeClr val="tx2"/>
          </a:solidFill>
          <a:latin typeface="Arial" charset="0"/>
          <a:cs typeface="Times New Roman" pitchFamily="18" charset="0"/>
        </a:defRPr>
      </a:lvl4pPr>
      <a:lvl5pPr marL="346075" algn="l" rtl="0" eaLnBrk="0" fontAlgn="base" hangingPunct="0">
        <a:spcBef>
          <a:spcPct val="0"/>
        </a:spcBef>
        <a:spcAft>
          <a:spcPct val="0"/>
        </a:spcAft>
        <a:defRPr sz="3200" b="1">
          <a:solidFill>
            <a:schemeClr val="tx2"/>
          </a:solidFill>
          <a:latin typeface="Arial" charset="0"/>
          <a:cs typeface="Times New Roman" pitchFamily="18"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p:titleStyle>
    <p:bodyStyle>
      <a:lvl1pPr marL="288925" indent="-288925" algn="l" rtl="0" eaLnBrk="0" fontAlgn="base" hangingPunct="0">
        <a:spcBef>
          <a:spcPct val="20000"/>
        </a:spcBef>
        <a:spcAft>
          <a:spcPct val="0"/>
        </a:spcAft>
        <a:buClr>
          <a:srgbClr val="0068B3"/>
        </a:buClr>
        <a:buSzPct val="120000"/>
        <a:buFont typeface="Wingdings" pitchFamily="2" charset="2"/>
        <a:buChar char="§"/>
        <a:defRPr sz="2200">
          <a:solidFill>
            <a:srgbClr val="404040"/>
          </a:solidFill>
          <a:latin typeface="+mn-lt"/>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2000">
          <a:solidFill>
            <a:srgbClr val="595959"/>
          </a:solidFill>
          <a:latin typeface="+mn-lt"/>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a:solidFill>
            <a:srgbClr val="7F7F7F"/>
          </a:solidFill>
          <a:latin typeface="+mn-lt"/>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600">
          <a:solidFill>
            <a:srgbClr val="7F7F7F"/>
          </a:solidFill>
          <a:latin typeface="+mn-lt"/>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mn-lt"/>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0350" name="Object 174" hidden="1"/>
          <p:cNvGraphicFramePr>
            <a:graphicFrameLocks/>
          </p:cNvGraphicFramePr>
          <p:nvPr>
            <p:custDataLst>
              <p:tags r:id="rId1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33197" name="think-cell Slide" r:id="rId13" imgW="270" imgH="270" progId="">
                  <p:embed/>
                </p:oleObj>
              </mc:Choice>
              <mc:Fallback>
                <p:oleObj name="think-cell Slide" r:id="rId13" imgW="270" imgH="270" progId="">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352"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 – Use First Letter Capitals</a:t>
            </a:r>
          </a:p>
        </p:txBody>
      </p:sp>
      <p:sp>
        <p:nvSpPr>
          <p:cNvPr id="50353" name="Text Placeholder 2"/>
          <p:cNvSpPr>
            <a:spLocks noGrp="1"/>
          </p:cNvSpPr>
          <p:nvPr>
            <p:ph type="body"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sp>
        <p:nvSpPr>
          <p:cNvPr id="9" name="Date Placeholder 3"/>
          <p:cNvSpPr txBox="1">
            <a:spLocks/>
          </p:cNvSpPr>
          <p:nvPr/>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smtClean="0">
                <a:solidFill>
                  <a:srgbClr val="FFFFFF">
                    <a:lumMod val="50000"/>
                  </a:srgbClr>
                </a:solidFill>
              </a:rPr>
              <a:pPr algn="r" eaLnBrk="0" fontAlgn="base" hangingPunct="0">
                <a:spcBef>
                  <a:spcPct val="0"/>
                </a:spcBef>
                <a:spcAft>
                  <a:spcPct val="0"/>
                </a:spcAft>
                <a:defRPr/>
              </a:pPr>
              <a:t>‹#›</a:t>
            </a:fld>
            <a:r>
              <a:rPr lang="en-US" sz="800" dirty="0">
                <a:solidFill>
                  <a:srgbClr val="FFFFFF">
                    <a:lumMod val="50000"/>
                  </a:srgbClr>
                </a:solidFill>
              </a:rPr>
              <a:t>/235</a:t>
            </a:r>
          </a:p>
        </p:txBody>
      </p:sp>
      <p:cxnSp>
        <p:nvCxnSpPr>
          <p:cNvPr id="14"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5035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pic>
        <p:nvPicPr>
          <p:cNvPr id="10" name="Picture 9"/>
          <p:cNvPicPr>
            <a:picLocks noChangeAspect="1"/>
          </p:cNvPicPr>
          <p:nvPr/>
        </p:nvPicPr>
        <p:blipFill rotWithShape="1">
          <a:blip r:embed="rId15"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56768707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hf hdr="0" ftr="0" dt="0"/>
  <p:txStyles>
    <p:titleStyle>
      <a:lvl1pPr marL="112713" indent="0" algn="l" rtl="0" eaLnBrk="0" fontAlgn="base" hangingPunct="0">
        <a:spcBef>
          <a:spcPct val="0"/>
        </a:spcBef>
        <a:spcAft>
          <a:spcPct val="0"/>
        </a:spcAft>
        <a:defRPr sz="2000" b="1">
          <a:solidFill>
            <a:schemeClr val="tx2"/>
          </a:solidFill>
          <a:latin typeface="Calibri" panose="020F0502020204030204" pitchFamily="34" charset="0"/>
          <a:ea typeface="+mj-ea"/>
          <a:cs typeface="Times New Roman" pitchFamily="18" charset="0"/>
        </a:defRPr>
      </a:lvl1pPr>
      <a:lvl2pPr marL="346075" algn="l" rtl="0" eaLnBrk="0" fontAlgn="base" hangingPunct="0">
        <a:spcBef>
          <a:spcPct val="0"/>
        </a:spcBef>
        <a:spcAft>
          <a:spcPct val="0"/>
        </a:spcAft>
        <a:defRPr sz="3200" b="1">
          <a:solidFill>
            <a:schemeClr val="tx2"/>
          </a:solidFill>
          <a:latin typeface="Arial" charset="0"/>
          <a:cs typeface="Times New Roman" pitchFamily="18" charset="0"/>
        </a:defRPr>
      </a:lvl2pPr>
      <a:lvl3pPr marL="346075" algn="l" rtl="0" eaLnBrk="0" fontAlgn="base" hangingPunct="0">
        <a:spcBef>
          <a:spcPct val="0"/>
        </a:spcBef>
        <a:spcAft>
          <a:spcPct val="0"/>
        </a:spcAft>
        <a:defRPr sz="3200" b="1">
          <a:solidFill>
            <a:schemeClr val="tx2"/>
          </a:solidFill>
          <a:latin typeface="Arial" charset="0"/>
          <a:cs typeface="Times New Roman" pitchFamily="18" charset="0"/>
        </a:defRPr>
      </a:lvl3pPr>
      <a:lvl4pPr marL="346075" algn="l" rtl="0" eaLnBrk="0" fontAlgn="base" hangingPunct="0">
        <a:spcBef>
          <a:spcPct val="0"/>
        </a:spcBef>
        <a:spcAft>
          <a:spcPct val="0"/>
        </a:spcAft>
        <a:defRPr sz="3200" b="1">
          <a:solidFill>
            <a:schemeClr val="tx2"/>
          </a:solidFill>
          <a:latin typeface="Arial" charset="0"/>
          <a:cs typeface="Times New Roman" pitchFamily="18" charset="0"/>
        </a:defRPr>
      </a:lvl4pPr>
      <a:lvl5pPr marL="346075" algn="l" rtl="0" eaLnBrk="0" fontAlgn="base" hangingPunct="0">
        <a:spcBef>
          <a:spcPct val="0"/>
        </a:spcBef>
        <a:spcAft>
          <a:spcPct val="0"/>
        </a:spcAft>
        <a:defRPr sz="3200" b="1">
          <a:solidFill>
            <a:schemeClr val="tx2"/>
          </a:solidFill>
          <a:latin typeface="Arial" charset="0"/>
          <a:cs typeface="Times New Roman" pitchFamily="18"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p:titleStyle>
    <p:bodyStyle>
      <a:lvl1pPr marL="288925" indent="-288925" algn="l" rtl="0" eaLnBrk="0" fontAlgn="base" hangingPunct="0">
        <a:spcBef>
          <a:spcPct val="20000"/>
        </a:spcBef>
        <a:spcAft>
          <a:spcPct val="0"/>
        </a:spcAft>
        <a:buClr>
          <a:srgbClr val="0068B3"/>
        </a:buClr>
        <a:buSzPct val="120000"/>
        <a:buFont typeface="Wingdings" pitchFamily="2" charset="2"/>
        <a:buChar char="§"/>
        <a:defRPr sz="2200">
          <a:solidFill>
            <a:srgbClr val="404040"/>
          </a:solidFill>
          <a:latin typeface="+mn-lt"/>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2000">
          <a:solidFill>
            <a:srgbClr val="595959"/>
          </a:solidFill>
          <a:latin typeface="+mn-lt"/>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a:solidFill>
            <a:srgbClr val="7F7F7F"/>
          </a:solidFill>
          <a:latin typeface="+mn-lt"/>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600">
          <a:solidFill>
            <a:srgbClr val="7F7F7F"/>
          </a:solidFill>
          <a:latin typeface="+mn-lt"/>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mn-lt"/>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0350" name="Object 174" hidden="1"/>
          <p:cNvGraphicFramePr>
            <a:graphicFrameLocks/>
          </p:cNvGraphicFramePr>
          <p:nvPr>
            <p:custDataLst>
              <p:tags r:id="rId1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57773" name="think-cell Slide" r:id="rId13" imgW="270" imgH="270" progId="">
                  <p:embed/>
                </p:oleObj>
              </mc:Choice>
              <mc:Fallback>
                <p:oleObj name="think-cell Slide" r:id="rId13" imgW="270" imgH="270" progId="">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352"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 – Use First Letter Capitals</a:t>
            </a:r>
          </a:p>
        </p:txBody>
      </p:sp>
      <p:sp>
        <p:nvSpPr>
          <p:cNvPr id="50353" name="Text Placeholder 2"/>
          <p:cNvSpPr>
            <a:spLocks noGrp="1"/>
          </p:cNvSpPr>
          <p:nvPr>
            <p:ph type="body"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sp>
        <p:nvSpPr>
          <p:cNvPr id="9" name="Date Placeholder 3"/>
          <p:cNvSpPr txBox="1">
            <a:spLocks/>
          </p:cNvSpPr>
          <p:nvPr/>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smtClean="0">
                <a:solidFill>
                  <a:srgbClr val="FFFFFF">
                    <a:lumMod val="50000"/>
                  </a:srgbClr>
                </a:solidFill>
              </a:rPr>
              <a:pPr algn="r" eaLnBrk="0" fontAlgn="base" hangingPunct="0">
                <a:spcBef>
                  <a:spcPct val="0"/>
                </a:spcBef>
                <a:spcAft>
                  <a:spcPct val="0"/>
                </a:spcAft>
                <a:defRPr/>
              </a:pPr>
              <a:t>‹#›</a:t>
            </a:fld>
            <a:r>
              <a:rPr lang="en-US" sz="800" dirty="0">
                <a:solidFill>
                  <a:srgbClr val="FFFFFF">
                    <a:lumMod val="50000"/>
                  </a:srgbClr>
                </a:solidFill>
              </a:rPr>
              <a:t>/235</a:t>
            </a:r>
          </a:p>
        </p:txBody>
      </p:sp>
      <p:cxnSp>
        <p:nvCxnSpPr>
          <p:cNvPr id="14"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5035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pic>
        <p:nvPicPr>
          <p:cNvPr id="10" name="Picture 9"/>
          <p:cNvPicPr>
            <a:picLocks noChangeAspect="1"/>
          </p:cNvPicPr>
          <p:nvPr/>
        </p:nvPicPr>
        <p:blipFill rotWithShape="1">
          <a:blip r:embed="rId15"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304614195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Lst>
  <p:hf hdr="0" ftr="0" dt="0"/>
  <p:txStyles>
    <p:titleStyle>
      <a:lvl1pPr marL="112713" indent="0" algn="l" rtl="0" eaLnBrk="0" fontAlgn="base" hangingPunct="0">
        <a:spcBef>
          <a:spcPct val="0"/>
        </a:spcBef>
        <a:spcAft>
          <a:spcPct val="0"/>
        </a:spcAft>
        <a:defRPr sz="2000" b="1">
          <a:solidFill>
            <a:schemeClr val="tx2"/>
          </a:solidFill>
          <a:latin typeface="Calibri" panose="020F0502020204030204" pitchFamily="34" charset="0"/>
          <a:ea typeface="+mj-ea"/>
          <a:cs typeface="Times New Roman" pitchFamily="18" charset="0"/>
        </a:defRPr>
      </a:lvl1pPr>
      <a:lvl2pPr marL="346075" algn="l" rtl="0" eaLnBrk="0" fontAlgn="base" hangingPunct="0">
        <a:spcBef>
          <a:spcPct val="0"/>
        </a:spcBef>
        <a:spcAft>
          <a:spcPct val="0"/>
        </a:spcAft>
        <a:defRPr sz="3200" b="1">
          <a:solidFill>
            <a:schemeClr val="tx2"/>
          </a:solidFill>
          <a:latin typeface="Arial" charset="0"/>
          <a:cs typeface="Times New Roman" pitchFamily="18" charset="0"/>
        </a:defRPr>
      </a:lvl2pPr>
      <a:lvl3pPr marL="346075" algn="l" rtl="0" eaLnBrk="0" fontAlgn="base" hangingPunct="0">
        <a:spcBef>
          <a:spcPct val="0"/>
        </a:spcBef>
        <a:spcAft>
          <a:spcPct val="0"/>
        </a:spcAft>
        <a:defRPr sz="3200" b="1">
          <a:solidFill>
            <a:schemeClr val="tx2"/>
          </a:solidFill>
          <a:latin typeface="Arial" charset="0"/>
          <a:cs typeface="Times New Roman" pitchFamily="18" charset="0"/>
        </a:defRPr>
      </a:lvl3pPr>
      <a:lvl4pPr marL="346075" algn="l" rtl="0" eaLnBrk="0" fontAlgn="base" hangingPunct="0">
        <a:spcBef>
          <a:spcPct val="0"/>
        </a:spcBef>
        <a:spcAft>
          <a:spcPct val="0"/>
        </a:spcAft>
        <a:defRPr sz="3200" b="1">
          <a:solidFill>
            <a:schemeClr val="tx2"/>
          </a:solidFill>
          <a:latin typeface="Arial" charset="0"/>
          <a:cs typeface="Times New Roman" pitchFamily="18" charset="0"/>
        </a:defRPr>
      </a:lvl4pPr>
      <a:lvl5pPr marL="346075" algn="l" rtl="0" eaLnBrk="0" fontAlgn="base" hangingPunct="0">
        <a:spcBef>
          <a:spcPct val="0"/>
        </a:spcBef>
        <a:spcAft>
          <a:spcPct val="0"/>
        </a:spcAft>
        <a:defRPr sz="3200" b="1">
          <a:solidFill>
            <a:schemeClr val="tx2"/>
          </a:solidFill>
          <a:latin typeface="Arial" charset="0"/>
          <a:cs typeface="Times New Roman" pitchFamily="18"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p:titleStyle>
    <p:bodyStyle>
      <a:lvl1pPr marL="288925" indent="-288925" algn="l" rtl="0" eaLnBrk="0" fontAlgn="base" hangingPunct="0">
        <a:spcBef>
          <a:spcPct val="20000"/>
        </a:spcBef>
        <a:spcAft>
          <a:spcPct val="0"/>
        </a:spcAft>
        <a:buClr>
          <a:srgbClr val="0068B3"/>
        </a:buClr>
        <a:buSzPct val="120000"/>
        <a:buFont typeface="Wingdings" pitchFamily="2" charset="2"/>
        <a:buChar char="§"/>
        <a:defRPr sz="2200">
          <a:solidFill>
            <a:srgbClr val="404040"/>
          </a:solidFill>
          <a:latin typeface="+mn-lt"/>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2000">
          <a:solidFill>
            <a:srgbClr val="595959"/>
          </a:solidFill>
          <a:latin typeface="+mn-lt"/>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a:solidFill>
            <a:srgbClr val="7F7F7F"/>
          </a:solidFill>
          <a:latin typeface="+mn-lt"/>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600">
          <a:solidFill>
            <a:srgbClr val="7F7F7F"/>
          </a:solidFill>
          <a:latin typeface="+mn-lt"/>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mn-lt"/>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0350" name="Object 174" hidden="1"/>
          <p:cNvGraphicFramePr>
            <a:graphicFrameLocks/>
          </p:cNvGraphicFramePr>
          <p:nvPr>
            <p:custDataLst>
              <p:tags r:id="rId1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65965" name="think-cell Slide" r:id="rId13" imgW="270" imgH="270" progId="">
                  <p:embed/>
                </p:oleObj>
              </mc:Choice>
              <mc:Fallback>
                <p:oleObj name="think-cell Slide" r:id="rId13" imgW="270" imgH="270" progId="">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352"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 – Use First Letter Capitals</a:t>
            </a:r>
          </a:p>
        </p:txBody>
      </p:sp>
      <p:sp>
        <p:nvSpPr>
          <p:cNvPr id="50353" name="Text Placeholder 2"/>
          <p:cNvSpPr>
            <a:spLocks noGrp="1"/>
          </p:cNvSpPr>
          <p:nvPr>
            <p:ph type="body"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sp>
        <p:nvSpPr>
          <p:cNvPr id="9" name="Date Placeholder 3"/>
          <p:cNvSpPr txBox="1">
            <a:spLocks/>
          </p:cNvSpPr>
          <p:nvPr/>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smtClean="0">
                <a:solidFill>
                  <a:srgbClr val="FFFFFF">
                    <a:lumMod val="50000"/>
                  </a:srgbClr>
                </a:solidFill>
              </a:rPr>
              <a:pPr algn="r" eaLnBrk="0" fontAlgn="base" hangingPunct="0">
                <a:spcBef>
                  <a:spcPct val="0"/>
                </a:spcBef>
                <a:spcAft>
                  <a:spcPct val="0"/>
                </a:spcAft>
                <a:defRPr/>
              </a:pPr>
              <a:t>‹#›</a:t>
            </a:fld>
            <a:r>
              <a:rPr lang="en-US" sz="800" dirty="0">
                <a:solidFill>
                  <a:srgbClr val="FFFFFF">
                    <a:lumMod val="50000"/>
                  </a:srgbClr>
                </a:solidFill>
              </a:rPr>
              <a:t>/235</a:t>
            </a:r>
          </a:p>
        </p:txBody>
      </p:sp>
      <p:cxnSp>
        <p:nvCxnSpPr>
          <p:cNvPr id="14"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5035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pic>
        <p:nvPicPr>
          <p:cNvPr id="10" name="Picture 9"/>
          <p:cNvPicPr>
            <a:picLocks noChangeAspect="1"/>
          </p:cNvPicPr>
          <p:nvPr/>
        </p:nvPicPr>
        <p:blipFill rotWithShape="1">
          <a:blip r:embed="rId15"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254185445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Lst>
  <p:hf hdr="0" ftr="0" dt="0"/>
  <p:txStyles>
    <p:titleStyle>
      <a:lvl1pPr marL="112713" indent="0" algn="l" rtl="0" eaLnBrk="0" fontAlgn="base" hangingPunct="0">
        <a:spcBef>
          <a:spcPct val="0"/>
        </a:spcBef>
        <a:spcAft>
          <a:spcPct val="0"/>
        </a:spcAft>
        <a:defRPr sz="2000" b="1">
          <a:solidFill>
            <a:schemeClr val="tx2"/>
          </a:solidFill>
          <a:latin typeface="Calibri" panose="020F0502020204030204" pitchFamily="34" charset="0"/>
          <a:ea typeface="+mj-ea"/>
          <a:cs typeface="Times New Roman" pitchFamily="18" charset="0"/>
        </a:defRPr>
      </a:lvl1pPr>
      <a:lvl2pPr marL="346075" algn="l" rtl="0" eaLnBrk="0" fontAlgn="base" hangingPunct="0">
        <a:spcBef>
          <a:spcPct val="0"/>
        </a:spcBef>
        <a:spcAft>
          <a:spcPct val="0"/>
        </a:spcAft>
        <a:defRPr sz="3200" b="1">
          <a:solidFill>
            <a:schemeClr val="tx2"/>
          </a:solidFill>
          <a:latin typeface="Arial" charset="0"/>
          <a:cs typeface="Times New Roman" pitchFamily="18" charset="0"/>
        </a:defRPr>
      </a:lvl2pPr>
      <a:lvl3pPr marL="346075" algn="l" rtl="0" eaLnBrk="0" fontAlgn="base" hangingPunct="0">
        <a:spcBef>
          <a:spcPct val="0"/>
        </a:spcBef>
        <a:spcAft>
          <a:spcPct val="0"/>
        </a:spcAft>
        <a:defRPr sz="3200" b="1">
          <a:solidFill>
            <a:schemeClr val="tx2"/>
          </a:solidFill>
          <a:latin typeface="Arial" charset="0"/>
          <a:cs typeface="Times New Roman" pitchFamily="18" charset="0"/>
        </a:defRPr>
      </a:lvl3pPr>
      <a:lvl4pPr marL="346075" algn="l" rtl="0" eaLnBrk="0" fontAlgn="base" hangingPunct="0">
        <a:spcBef>
          <a:spcPct val="0"/>
        </a:spcBef>
        <a:spcAft>
          <a:spcPct val="0"/>
        </a:spcAft>
        <a:defRPr sz="3200" b="1">
          <a:solidFill>
            <a:schemeClr val="tx2"/>
          </a:solidFill>
          <a:latin typeface="Arial" charset="0"/>
          <a:cs typeface="Times New Roman" pitchFamily="18" charset="0"/>
        </a:defRPr>
      </a:lvl4pPr>
      <a:lvl5pPr marL="346075" algn="l" rtl="0" eaLnBrk="0" fontAlgn="base" hangingPunct="0">
        <a:spcBef>
          <a:spcPct val="0"/>
        </a:spcBef>
        <a:spcAft>
          <a:spcPct val="0"/>
        </a:spcAft>
        <a:defRPr sz="3200" b="1">
          <a:solidFill>
            <a:schemeClr val="tx2"/>
          </a:solidFill>
          <a:latin typeface="Arial" charset="0"/>
          <a:cs typeface="Times New Roman" pitchFamily="18"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p:titleStyle>
    <p:bodyStyle>
      <a:lvl1pPr marL="288925" indent="-288925" algn="l" rtl="0" eaLnBrk="0" fontAlgn="base" hangingPunct="0">
        <a:spcBef>
          <a:spcPct val="20000"/>
        </a:spcBef>
        <a:spcAft>
          <a:spcPct val="0"/>
        </a:spcAft>
        <a:buClr>
          <a:srgbClr val="0068B3"/>
        </a:buClr>
        <a:buSzPct val="120000"/>
        <a:buFont typeface="Wingdings" pitchFamily="2" charset="2"/>
        <a:buChar char="§"/>
        <a:defRPr sz="2200">
          <a:solidFill>
            <a:srgbClr val="404040"/>
          </a:solidFill>
          <a:latin typeface="+mn-lt"/>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2000">
          <a:solidFill>
            <a:srgbClr val="595959"/>
          </a:solidFill>
          <a:latin typeface="+mn-lt"/>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a:solidFill>
            <a:srgbClr val="7F7F7F"/>
          </a:solidFill>
          <a:latin typeface="+mn-lt"/>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600">
          <a:solidFill>
            <a:srgbClr val="7F7F7F"/>
          </a:solidFill>
          <a:latin typeface="+mn-lt"/>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mn-lt"/>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0350" name="Object 174" hidden="1"/>
          <p:cNvGraphicFramePr>
            <a:graphicFrameLocks/>
          </p:cNvGraphicFramePr>
          <p:nvPr>
            <p:custDataLst>
              <p:tags r:id="rId1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4157" name="think-cell Slide" r:id="rId13" imgW="270" imgH="270" progId="">
                  <p:embed/>
                </p:oleObj>
              </mc:Choice>
              <mc:Fallback>
                <p:oleObj name="think-cell Slide" r:id="rId13" imgW="270" imgH="270" progId="">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352" name="Title Placeholder 1"/>
          <p:cNvSpPr>
            <a:spLocks noGrp="1"/>
          </p:cNvSpPr>
          <p:nvPr>
            <p:ph type="title"/>
          </p:nvPr>
        </p:nvSpPr>
        <p:spPr bwMode="auto">
          <a:xfrm>
            <a:off x="0" y="0"/>
            <a:ext cx="12192000" cy="725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 – Use First Letter Capitals</a:t>
            </a:r>
          </a:p>
        </p:txBody>
      </p:sp>
      <p:sp>
        <p:nvSpPr>
          <p:cNvPr id="50353" name="Text Placeholder 2"/>
          <p:cNvSpPr>
            <a:spLocks noGrp="1"/>
          </p:cNvSpPr>
          <p:nvPr>
            <p:ph type="body" idx="1"/>
          </p:nvPr>
        </p:nvSpPr>
        <p:spPr bwMode="auto">
          <a:xfrm>
            <a:off x="590551" y="838200"/>
            <a:ext cx="109728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slide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5"/>
          <p:cNvSpPr>
            <a:spLocks noChangeArrowheads="1"/>
          </p:cNvSpPr>
          <p:nvPr/>
        </p:nvSpPr>
        <p:spPr bwMode="auto">
          <a:xfrm>
            <a:off x="476251" y="6662738"/>
            <a:ext cx="2004483" cy="195262"/>
          </a:xfrm>
          <a:prstGeom prst="rect">
            <a:avLst/>
          </a:prstGeom>
          <a:noFill/>
          <a:ln w="9525">
            <a:noFill/>
            <a:miter lim="800000"/>
            <a:headEnd/>
            <a:tailEnd/>
          </a:ln>
        </p:spPr>
        <p:txBody>
          <a:bodyPr rIns="45720"/>
          <a:lstStyle/>
          <a:p>
            <a:pPr algn="r" eaLnBrk="0" fontAlgn="base" hangingPunct="0">
              <a:spcBef>
                <a:spcPct val="0"/>
              </a:spcBef>
              <a:spcAft>
                <a:spcPct val="0"/>
              </a:spcAft>
              <a:defRPr/>
            </a:pPr>
            <a:endParaRPr lang="en-US" sz="800" b="1" dirty="0">
              <a:solidFill>
                <a:srgbClr val="000000"/>
              </a:solidFill>
              <a:sym typeface="Arial"/>
            </a:endParaRPr>
          </a:p>
        </p:txBody>
      </p:sp>
      <p:sp>
        <p:nvSpPr>
          <p:cNvPr id="9" name="Date Placeholder 3"/>
          <p:cNvSpPr txBox="1">
            <a:spLocks/>
          </p:cNvSpPr>
          <p:nvPr/>
        </p:nvSpPr>
        <p:spPr>
          <a:xfrm>
            <a:off x="9196917" y="6615753"/>
            <a:ext cx="2995083" cy="304800"/>
          </a:xfrm>
          <a:prstGeom prst="rect">
            <a:avLst/>
          </a:prstGeom>
        </p:spPr>
        <p:txBody>
          <a:bodyPr/>
          <a:lstStyle/>
          <a:p>
            <a:pPr algn="r" eaLnBrk="0" fontAlgn="base" hangingPunct="0">
              <a:spcBef>
                <a:spcPct val="0"/>
              </a:spcBef>
              <a:spcAft>
                <a:spcPct val="0"/>
              </a:spcAft>
              <a:defRPr/>
            </a:pPr>
            <a:fld id="{FABD2678-1586-4CEE-9C5A-66E8228F65B9}" type="slidenum">
              <a:rPr lang="en-US" sz="800" smtClean="0">
                <a:solidFill>
                  <a:srgbClr val="FFFFFF">
                    <a:lumMod val="50000"/>
                  </a:srgbClr>
                </a:solidFill>
              </a:rPr>
              <a:pPr algn="r" eaLnBrk="0" fontAlgn="base" hangingPunct="0">
                <a:spcBef>
                  <a:spcPct val="0"/>
                </a:spcBef>
                <a:spcAft>
                  <a:spcPct val="0"/>
                </a:spcAft>
                <a:defRPr/>
              </a:pPr>
              <a:t>‹#›</a:t>
            </a:fld>
            <a:r>
              <a:rPr lang="en-US" sz="800" dirty="0">
                <a:solidFill>
                  <a:srgbClr val="FFFFFF">
                    <a:lumMod val="50000"/>
                  </a:srgbClr>
                </a:solidFill>
              </a:rPr>
              <a:t>/235</a:t>
            </a:r>
          </a:p>
        </p:txBody>
      </p:sp>
      <p:cxnSp>
        <p:nvCxnSpPr>
          <p:cNvPr id="14" name="Straight Connector 13"/>
          <p:cNvCxnSpPr/>
          <p:nvPr/>
        </p:nvCxnSpPr>
        <p:spPr>
          <a:xfrm>
            <a:off x="575733" y="6337300"/>
            <a:ext cx="10957984" cy="0"/>
          </a:xfrm>
          <a:prstGeom prst="line">
            <a:avLst/>
          </a:prstGeom>
          <a:ln w="12700" cmpd="sng">
            <a:solidFill>
              <a:srgbClr val="FFBD5B"/>
            </a:solidFill>
          </a:ln>
          <a:effectLst/>
        </p:spPr>
        <p:style>
          <a:lnRef idx="2">
            <a:schemeClr val="accent1"/>
          </a:lnRef>
          <a:fillRef idx="0">
            <a:schemeClr val="accent1"/>
          </a:fillRef>
          <a:effectRef idx="1">
            <a:schemeClr val="accent1"/>
          </a:effectRef>
          <a:fontRef idx="minor">
            <a:schemeClr val="tx1"/>
          </a:fontRef>
        </p:style>
      </p:cxnSp>
      <p:cxnSp>
        <p:nvCxnSpPr>
          <p:cNvPr id="50357" name="Straight Connector 24"/>
          <p:cNvCxnSpPr>
            <a:cxnSpLocks noChangeShapeType="1"/>
          </p:cNvCxnSpPr>
          <p:nvPr/>
        </p:nvCxnSpPr>
        <p:spPr bwMode="auto">
          <a:xfrm flipH="1">
            <a:off x="575734" y="723900"/>
            <a:ext cx="10960100" cy="0"/>
          </a:xfrm>
          <a:prstGeom prst="line">
            <a:avLst/>
          </a:prstGeom>
          <a:noFill/>
          <a:ln w="50800" cap="sq" algn="ctr">
            <a:solidFill>
              <a:srgbClr val="FFBD5B"/>
            </a:solidFill>
            <a:round/>
            <a:headEnd type="none" w="sm" len="sm"/>
            <a:tailEnd type="none" w="sm" len="sm"/>
          </a:ln>
        </p:spPr>
      </p:cxnSp>
      <p:pic>
        <p:nvPicPr>
          <p:cNvPr id="10" name="Picture 9"/>
          <p:cNvPicPr>
            <a:picLocks noChangeAspect="1"/>
          </p:cNvPicPr>
          <p:nvPr/>
        </p:nvPicPr>
        <p:blipFill rotWithShape="1">
          <a:blip r:embed="rId15" cstate="email">
            <a:extLst>
              <a:ext uri="{28A0092B-C50C-407E-A947-70E740481C1C}">
                <a14:useLocalDpi xmlns:a14="http://schemas.microsoft.com/office/drawing/2010/main"/>
              </a:ext>
            </a:extLst>
          </a:blip>
          <a:srcRect r="14549"/>
          <a:stretch/>
        </p:blipFill>
        <p:spPr>
          <a:xfrm>
            <a:off x="11472361" y="6455391"/>
            <a:ext cx="404360" cy="349684"/>
          </a:xfrm>
          <a:prstGeom prst="rect">
            <a:avLst/>
          </a:prstGeom>
        </p:spPr>
      </p:pic>
    </p:spTree>
    <p:extLst>
      <p:ext uri="{BB962C8B-B14F-4D97-AF65-F5344CB8AC3E}">
        <p14:creationId xmlns:p14="http://schemas.microsoft.com/office/powerpoint/2010/main" val="1584730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Lst>
  <p:hf hdr="0" ftr="0" dt="0"/>
  <p:txStyles>
    <p:titleStyle>
      <a:lvl1pPr marL="112713" indent="0" algn="l" rtl="0" eaLnBrk="0" fontAlgn="base" hangingPunct="0">
        <a:spcBef>
          <a:spcPct val="0"/>
        </a:spcBef>
        <a:spcAft>
          <a:spcPct val="0"/>
        </a:spcAft>
        <a:defRPr sz="2000" b="1">
          <a:solidFill>
            <a:schemeClr val="tx2"/>
          </a:solidFill>
          <a:latin typeface="Calibri" panose="020F0502020204030204" pitchFamily="34" charset="0"/>
          <a:ea typeface="+mj-ea"/>
          <a:cs typeface="Times New Roman" pitchFamily="18" charset="0"/>
        </a:defRPr>
      </a:lvl1pPr>
      <a:lvl2pPr marL="346075" algn="l" rtl="0" eaLnBrk="0" fontAlgn="base" hangingPunct="0">
        <a:spcBef>
          <a:spcPct val="0"/>
        </a:spcBef>
        <a:spcAft>
          <a:spcPct val="0"/>
        </a:spcAft>
        <a:defRPr sz="3200" b="1">
          <a:solidFill>
            <a:schemeClr val="tx2"/>
          </a:solidFill>
          <a:latin typeface="Arial" charset="0"/>
          <a:cs typeface="Times New Roman" pitchFamily="18" charset="0"/>
        </a:defRPr>
      </a:lvl2pPr>
      <a:lvl3pPr marL="346075" algn="l" rtl="0" eaLnBrk="0" fontAlgn="base" hangingPunct="0">
        <a:spcBef>
          <a:spcPct val="0"/>
        </a:spcBef>
        <a:spcAft>
          <a:spcPct val="0"/>
        </a:spcAft>
        <a:defRPr sz="3200" b="1">
          <a:solidFill>
            <a:schemeClr val="tx2"/>
          </a:solidFill>
          <a:latin typeface="Arial" charset="0"/>
          <a:cs typeface="Times New Roman" pitchFamily="18" charset="0"/>
        </a:defRPr>
      </a:lvl3pPr>
      <a:lvl4pPr marL="346075" algn="l" rtl="0" eaLnBrk="0" fontAlgn="base" hangingPunct="0">
        <a:spcBef>
          <a:spcPct val="0"/>
        </a:spcBef>
        <a:spcAft>
          <a:spcPct val="0"/>
        </a:spcAft>
        <a:defRPr sz="3200" b="1">
          <a:solidFill>
            <a:schemeClr val="tx2"/>
          </a:solidFill>
          <a:latin typeface="Arial" charset="0"/>
          <a:cs typeface="Times New Roman" pitchFamily="18" charset="0"/>
        </a:defRPr>
      </a:lvl4pPr>
      <a:lvl5pPr marL="346075" algn="l" rtl="0" eaLnBrk="0" fontAlgn="base" hangingPunct="0">
        <a:spcBef>
          <a:spcPct val="0"/>
        </a:spcBef>
        <a:spcAft>
          <a:spcPct val="0"/>
        </a:spcAft>
        <a:defRPr sz="3200" b="1">
          <a:solidFill>
            <a:schemeClr val="tx2"/>
          </a:solidFill>
          <a:latin typeface="Arial" charset="0"/>
          <a:cs typeface="Times New Roman" pitchFamily="18" charset="0"/>
        </a:defRPr>
      </a:lvl5pPr>
      <a:lvl6pPr marL="457200" algn="l" rtl="0" eaLnBrk="1" fontAlgn="base" hangingPunct="1">
        <a:spcBef>
          <a:spcPct val="0"/>
        </a:spcBef>
        <a:spcAft>
          <a:spcPct val="0"/>
        </a:spcAft>
        <a:defRPr sz="2400">
          <a:solidFill>
            <a:schemeClr val="bg1"/>
          </a:solidFill>
          <a:latin typeface="Arial" charset="0"/>
          <a:cs typeface="Arial" charset="0"/>
        </a:defRPr>
      </a:lvl6pPr>
      <a:lvl7pPr marL="914400" algn="l" rtl="0" eaLnBrk="1" fontAlgn="base" hangingPunct="1">
        <a:spcBef>
          <a:spcPct val="0"/>
        </a:spcBef>
        <a:spcAft>
          <a:spcPct val="0"/>
        </a:spcAft>
        <a:defRPr sz="2400">
          <a:solidFill>
            <a:schemeClr val="bg1"/>
          </a:solidFill>
          <a:latin typeface="Arial" charset="0"/>
          <a:cs typeface="Arial" charset="0"/>
        </a:defRPr>
      </a:lvl7pPr>
      <a:lvl8pPr marL="1371600" algn="l" rtl="0" eaLnBrk="1" fontAlgn="base" hangingPunct="1">
        <a:spcBef>
          <a:spcPct val="0"/>
        </a:spcBef>
        <a:spcAft>
          <a:spcPct val="0"/>
        </a:spcAft>
        <a:defRPr sz="2400">
          <a:solidFill>
            <a:schemeClr val="bg1"/>
          </a:solidFill>
          <a:latin typeface="Arial" charset="0"/>
          <a:cs typeface="Arial" charset="0"/>
        </a:defRPr>
      </a:lvl8pPr>
      <a:lvl9pPr marL="1828800" algn="l" rtl="0" eaLnBrk="1" fontAlgn="base" hangingPunct="1">
        <a:spcBef>
          <a:spcPct val="0"/>
        </a:spcBef>
        <a:spcAft>
          <a:spcPct val="0"/>
        </a:spcAft>
        <a:defRPr sz="2400">
          <a:solidFill>
            <a:schemeClr val="bg1"/>
          </a:solidFill>
          <a:latin typeface="Arial" charset="0"/>
          <a:cs typeface="Arial" charset="0"/>
        </a:defRPr>
      </a:lvl9pPr>
    </p:titleStyle>
    <p:bodyStyle>
      <a:lvl1pPr marL="288925" indent="-288925" algn="l" rtl="0" eaLnBrk="0" fontAlgn="base" hangingPunct="0">
        <a:spcBef>
          <a:spcPct val="20000"/>
        </a:spcBef>
        <a:spcAft>
          <a:spcPct val="0"/>
        </a:spcAft>
        <a:buClr>
          <a:srgbClr val="0068B3"/>
        </a:buClr>
        <a:buSzPct val="120000"/>
        <a:buFont typeface="Wingdings" pitchFamily="2" charset="2"/>
        <a:buChar char="§"/>
        <a:defRPr sz="2200">
          <a:solidFill>
            <a:srgbClr val="404040"/>
          </a:solidFill>
          <a:latin typeface="+mn-lt"/>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2000">
          <a:solidFill>
            <a:srgbClr val="595959"/>
          </a:solidFill>
          <a:latin typeface="+mn-lt"/>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a:solidFill>
            <a:srgbClr val="7F7F7F"/>
          </a:solidFill>
          <a:latin typeface="+mn-lt"/>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600">
          <a:solidFill>
            <a:srgbClr val="7F7F7F"/>
          </a:solidFill>
          <a:latin typeface="+mn-lt"/>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mn-lt"/>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jpe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0.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53.xml"/><Relationship Id="rId6" Type="http://schemas.openxmlformats.org/officeDocument/2006/relationships/image" Target="../media/image12.jpeg"/><Relationship Id="rId5" Type="http://schemas.openxmlformats.org/officeDocument/2006/relationships/chart" Target="../charts/chart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chart" Target="../charts/chart8.xml"/><Relationship Id="rId1" Type="http://schemas.openxmlformats.org/officeDocument/2006/relationships/slideLayout" Target="../slideLayouts/slideLayout53.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7328" y="3544880"/>
            <a:ext cx="10143778" cy="2728657"/>
          </a:xfrm>
        </p:spPr>
        <p:txBody>
          <a:bodyPr/>
          <a:lstStyle/>
          <a:p>
            <a:endParaRPr lang="en-IN" sz="3600" dirty="0">
              <a:effectLst/>
            </a:endParaRPr>
          </a:p>
        </p:txBody>
      </p:sp>
      <p:sp>
        <p:nvSpPr>
          <p:cNvPr id="7" name="Subtitle 2"/>
          <p:cNvSpPr txBox="1">
            <a:spLocks/>
          </p:cNvSpPr>
          <p:nvPr/>
        </p:nvSpPr>
        <p:spPr bwMode="auto">
          <a:xfrm>
            <a:off x="-212885" y="4968996"/>
            <a:ext cx="807132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marL="404813" indent="0" algn="l" rtl="0" eaLnBrk="0" fontAlgn="base" hangingPunct="0">
              <a:spcBef>
                <a:spcPct val="20000"/>
              </a:spcBef>
              <a:spcAft>
                <a:spcPct val="0"/>
              </a:spcAft>
              <a:buClr>
                <a:srgbClr val="0068B3"/>
              </a:buClr>
              <a:buSzPct val="120000"/>
              <a:buFont typeface="Wingdings" pitchFamily="2" charset="2"/>
              <a:buNone/>
              <a:defRPr sz="2800" baseline="0">
                <a:solidFill>
                  <a:schemeClr val="tx1">
                    <a:lumMod val="50000"/>
                    <a:lumOff val="50000"/>
                  </a:schemeClr>
                </a:solidFill>
                <a:latin typeface="+mn-lt"/>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2000">
                <a:solidFill>
                  <a:srgbClr val="595959"/>
                </a:solidFill>
                <a:latin typeface="+mn-lt"/>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a:solidFill>
                  <a:srgbClr val="7F7F7F"/>
                </a:solidFill>
                <a:latin typeface="+mn-lt"/>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600">
                <a:solidFill>
                  <a:srgbClr val="7F7F7F"/>
                </a:solidFill>
                <a:latin typeface="+mn-lt"/>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mn-lt"/>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endParaRPr lang="en-IN" i="1" kern="0" dirty="0">
              <a:solidFill>
                <a:prstClr val="black">
                  <a:lumMod val="50000"/>
                  <a:lumOff val="50000"/>
                </a:prstClr>
              </a:solidFill>
            </a:endParaRPr>
          </a:p>
        </p:txBody>
      </p:sp>
      <p:sp>
        <p:nvSpPr>
          <p:cNvPr id="11" name="Rectangle 10"/>
          <p:cNvSpPr/>
          <p:nvPr/>
        </p:nvSpPr>
        <p:spPr>
          <a:xfrm>
            <a:off x="-1400" y="-91377"/>
            <a:ext cx="12192000" cy="3407783"/>
          </a:xfrm>
          <a:prstGeom prst="rect">
            <a:avLst/>
          </a:prstGeom>
          <a:solidFill>
            <a:srgbClr val="8CB7C7">
              <a:lumMod val="50000"/>
            </a:srgbClr>
          </a:solidFill>
          <a:ln w="25400" cap="flat" cmpd="sng" algn="ctr">
            <a:noFill/>
            <a:prstDash val="solid"/>
          </a:ln>
          <a:effectLst/>
        </p:spPr>
        <p:txBody>
          <a:bodyPr lIns="121859" tIns="60929" rIns="121859" bIns="60929" rtlCol="0" anchor="ctr"/>
          <a:lstStyle/>
          <a:p>
            <a:pPr algn="ctr" defTabSz="1218282"/>
            <a:r>
              <a:rPr lang="en-US" sz="2800" dirty="0">
                <a:solidFill>
                  <a:prstClr val="white"/>
                </a:solidFill>
                <a:latin typeface="Georgia" panose="02040502050405020303" pitchFamily="18" charset="0"/>
              </a:rPr>
              <a:t>Reducing neonatal mortality by addressing the group at the highest risk: </a:t>
            </a:r>
            <a:br>
              <a:rPr lang="en-US" sz="2800" dirty="0">
                <a:solidFill>
                  <a:prstClr val="white"/>
                </a:solidFill>
                <a:latin typeface="Georgia" panose="02040502050405020303" pitchFamily="18" charset="0"/>
              </a:rPr>
            </a:br>
            <a:r>
              <a:rPr lang="en-US" sz="2800" dirty="0">
                <a:solidFill>
                  <a:prstClr val="white"/>
                </a:solidFill>
                <a:latin typeface="Georgia" panose="02040502050405020303" pitchFamily="18" charset="0"/>
              </a:rPr>
              <a:t>Implementing simple interventions to identify and support the care of preterm and low birth weight babies at state-wide scale in Bihar</a:t>
            </a:r>
            <a:endParaRPr lang="en-IN" sz="2800" kern="0" dirty="0">
              <a:solidFill>
                <a:prstClr val="white"/>
              </a:solidFill>
              <a:latin typeface="Georgia" panose="02040502050405020303" pitchFamily="18" charset="0"/>
            </a:endParaRPr>
          </a:p>
        </p:txBody>
      </p:sp>
    </p:spTree>
    <p:extLst>
      <p:ext uri="{BB962C8B-B14F-4D97-AF65-F5344CB8AC3E}">
        <p14:creationId xmlns:p14="http://schemas.microsoft.com/office/powerpoint/2010/main" val="1399093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102321"/>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2600" b="1" cap="none" dirty="0">
                <a:solidFill>
                  <a:srgbClr val="0070C0"/>
                </a:solidFill>
                <a:latin typeface="Calibri"/>
              </a:rPr>
              <a:t>Passport for Weak Newborn Baby for follow-up care </a:t>
            </a:r>
          </a:p>
        </p:txBody>
      </p:sp>
      <p:sp>
        <p:nvSpPr>
          <p:cNvPr id="9" name="Text Placeholder 2"/>
          <p:cNvSpPr txBox="1">
            <a:spLocks/>
          </p:cNvSpPr>
          <p:nvPr/>
        </p:nvSpPr>
        <p:spPr bwMode="auto">
          <a:xfrm>
            <a:off x="508000" y="745490"/>
            <a:ext cx="11304081" cy="5989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endParaRPr lang="en-IN" kern="0" dirty="0"/>
          </a:p>
        </p:txBody>
      </p:sp>
      <p:pic>
        <p:nvPicPr>
          <p:cNvPr id="6" name="Picture 5"/>
          <p:cNvPicPr>
            <a:picLocks noChangeAspect="1"/>
          </p:cNvPicPr>
          <p:nvPr/>
        </p:nvPicPr>
        <p:blipFill>
          <a:blip r:embed="rId3"/>
          <a:stretch>
            <a:fillRect/>
          </a:stretch>
        </p:blipFill>
        <p:spPr>
          <a:xfrm>
            <a:off x="443960" y="711311"/>
            <a:ext cx="11304080" cy="6112510"/>
          </a:xfrm>
          <a:prstGeom prst="rect">
            <a:avLst/>
          </a:prstGeom>
        </p:spPr>
      </p:pic>
      <p:sp>
        <p:nvSpPr>
          <p:cNvPr id="2" name="Callout: Up Arrow 1">
            <a:extLst>
              <a:ext uri="{FF2B5EF4-FFF2-40B4-BE49-F238E27FC236}">
                <a16:creationId xmlns:a16="http://schemas.microsoft.com/office/drawing/2014/main" id="{CC3D563C-5E89-4914-AD8A-D2243FDCCDA9}"/>
              </a:ext>
            </a:extLst>
          </p:cNvPr>
          <p:cNvSpPr/>
          <p:nvPr/>
        </p:nvSpPr>
        <p:spPr>
          <a:xfrm>
            <a:off x="9379362" y="5905424"/>
            <a:ext cx="2234789" cy="74350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Copy for patient </a:t>
            </a:r>
            <a:endParaRPr lang="en-IN" b="1" dirty="0"/>
          </a:p>
        </p:txBody>
      </p:sp>
      <p:sp>
        <p:nvSpPr>
          <p:cNvPr id="11" name="Callout: Up Arrow 10">
            <a:extLst>
              <a:ext uri="{FF2B5EF4-FFF2-40B4-BE49-F238E27FC236}">
                <a16:creationId xmlns:a16="http://schemas.microsoft.com/office/drawing/2014/main" id="{1699153D-BE7B-41E5-AE3F-E7B04D4396BF}"/>
              </a:ext>
            </a:extLst>
          </p:cNvPr>
          <p:cNvSpPr/>
          <p:nvPr/>
        </p:nvSpPr>
        <p:spPr>
          <a:xfrm>
            <a:off x="9379362" y="3795355"/>
            <a:ext cx="2234789" cy="74350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Copy to Outreach ANM  </a:t>
            </a:r>
            <a:endParaRPr lang="en-IN" b="1" dirty="0"/>
          </a:p>
        </p:txBody>
      </p:sp>
      <p:sp>
        <p:nvSpPr>
          <p:cNvPr id="12" name="Callout: Up Arrow 11">
            <a:extLst>
              <a:ext uri="{FF2B5EF4-FFF2-40B4-BE49-F238E27FC236}">
                <a16:creationId xmlns:a16="http://schemas.microsoft.com/office/drawing/2014/main" id="{DD28D6FB-6C52-4BBB-AEBE-1384B8FCDE89}"/>
              </a:ext>
            </a:extLst>
          </p:cNvPr>
          <p:cNvSpPr/>
          <p:nvPr/>
        </p:nvSpPr>
        <p:spPr>
          <a:xfrm>
            <a:off x="9237515" y="1799166"/>
            <a:ext cx="2234789" cy="743508"/>
          </a:xfrm>
          <a:prstGeom prst="upArrowCallout">
            <a:avLst>
              <a:gd name="adj1" fmla="val 50000"/>
              <a:gd name="adj2" fmla="val 2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Copy for Hospital Records</a:t>
            </a:r>
            <a:endParaRPr lang="en-IN" b="1" dirty="0"/>
          </a:p>
        </p:txBody>
      </p:sp>
    </p:spTree>
    <p:extLst>
      <p:ext uri="{BB962C8B-B14F-4D97-AF65-F5344CB8AC3E}">
        <p14:creationId xmlns:p14="http://schemas.microsoft.com/office/powerpoint/2010/main" val="306784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102321"/>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Calibri"/>
              </a:rPr>
              <a:t>Project Description-3 </a:t>
            </a:r>
          </a:p>
        </p:txBody>
      </p:sp>
      <p:sp>
        <p:nvSpPr>
          <p:cNvPr id="9" name="Text Placeholder 2"/>
          <p:cNvSpPr txBox="1">
            <a:spLocks/>
          </p:cNvSpPr>
          <p:nvPr/>
        </p:nvSpPr>
        <p:spPr bwMode="auto">
          <a:xfrm>
            <a:off x="508000" y="745489"/>
            <a:ext cx="11474734" cy="5782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pPr lvl="1"/>
            <a:r>
              <a:rPr lang="en-US" sz="2400" dirty="0">
                <a:solidFill>
                  <a:schemeClr val="tx1"/>
                </a:solidFill>
              </a:rPr>
              <a:t>Referral of babies to SNCUs who weigh 1800 gm or less or not suckling well.</a:t>
            </a:r>
            <a:endParaRPr lang="en-IN" sz="2400" dirty="0">
              <a:solidFill>
                <a:schemeClr val="tx1"/>
              </a:solidFill>
            </a:endParaRPr>
          </a:p>
          <a:p>
            <a:pPr lvl="1"/>
            <a:endParaRPr lang="en-US" sz="2400" dirty="0">
              <a:solidFill>
                <a:schemeClr val="tx1"/>
              </a:solidFill>
            </a:endParaRPr>
          </a:p>
          <a:p>
            <a:pPr lvl="1"/>
            <a:r>
              <a:rPr lang="en-US" sz="2400" dirty="0">
                <a:solidFill>
                  <a:schemeClr val="tx1"/>
                </a:solidFill>
              </a:rPr>
              <a:t>Communication about danger signs suggestive of sepsis.</a:t>
            </a:r>
            <a:endParaRPr lang="en-IN" sz="2400" dirty="0">
              <a:solidFill>
                <a:schemeClr val="tx1"/>
              </a:solidFill>
            </a:endParaRPr>
          </a:p>
          <a:p>
            <a:pPr lvl="1"/>
            <a:endParaRPr lang="en-IN" sz="2400" dirty="0">
              <a:solidFill>
                <a:schemeClr val="tx1"/>
              </a:solidFill>
            </a:endParaRPr>
          </a:p>
          <a:p>
            <a:pPr lvl="1"/>
            <a:r>
              <a:rPr lang="en-US" sz="2400" dirty="0">
                <a:solidFill>
                  <a:schemeClr val="tx1"/>
                </a:solidFill>
              </a:rPr>
              <a:t>Notification to the ANM and ASHA of the village of the weak baby. A full line list of weak babies was maintained by the ANM.</a:t>
            </a:r>
          </a:p>
          <a:p>
            <a:pPr lvl="1"/>
            <a:endParaRPr lang="en-IN" sz="2400" dirty="0">
              <a:solidFill>
                <a:schemeClr val="tx1"/>
              </a:solidFill>
            </a:endParaRPr>
          </a:p>
          <a:p>
            <a:pPr lvl="1"/>
            <a:r>
              <a:rPr lang="en-US" sz="2400" dirty="0">
                <a:solidFill>
                  <a:schemeClr val="tx1"/>
                </a:solidFill>
              </a:rPr>
              <a:t>ASHAs to visit the family at least once daily for the first week, and provide support.</a:t>
            </a:r>
          </a:p>
          <a:p>
            <a:pPr lvl="1"/>
            <a:endParaRPr lang="en-IN" sz="2400" dirty="0">
              <a:solidFill>
                <a:schemeClr val="tx1"/>
              </a:solidFill>
            </a:endParaRPr>
          </a:p>
          <a:p>
            <a:pPr lvl="1"/>
            <a:r>
              <a:rPr lang="en-US" sz="2400" dirty="0">
                <a:solidFill>
                  <a:schemeClr val="tx1"/>
                </a:solidFill>
              </a:rPr>
              <a:t>Telephonic follow-up with the family and the ASHA from facility on alternate days in 1</a:t>
            </a:r>
            <a:r>
              <a:rPr lang="en-US" sz="2400" baseline="30000" dirty="0">
                <a:solidFill>
                  <a:schemeClr val="tx1"/>
                </a:solidFill>
              </a:rPr>
              <a:t>st</a:t>
            </a:r>
            <a:r>
              <a:rPr lang="en-US" sz="2400" dirty="0">
                <a:solidFill>
                  <a:schemeClr val="tx1"/>
                </a:solidFill>
              </a:rPr>
              <a:t> week to ensure that the family is well supported daily by ASHA.</a:t>
            </a:r>
          </a:p>
          <a:p>
            <a:pPr lvl="1"/>
            <a:endParaRPr lang="en-US" sz="2400" dirty="0">
              <a:solidFill>
                <a:schemeClr val="tx1"/>
              </a:solidFill>
            </a:endParaRPr>
          </a:p>
          <a:p>
            <a:pPr lvl="1"/>
            <a:r>
              <a:rPr lang="en-US" sz="2400" dirty="0">
                <a:solidFill>
                  <a:schemeClr val="tx1"/>
                </a:solidFill>
              </a:rPr>
              <a:t>Confirmation of status of baby on 30</a:t>
            </a:r>
            <a:r>
              <a:rPr lang="en-US" sz="2400" baseline="30000" dirty="0">
                <a:solidFill>
                  <a:schemeClr val="tx1"/>
                </a:solidFill>
              </a:rPr>
              <a:t>th</a:t>
            </a:r>
            <a:r>
              <a:rPr lang="en-US" sz="2400" dirty="0">
                <a:solidFill>
                  <a:schemeClr val="tx1"/>
                </a:solidFill>
              </a:rPr>
              <a:t> day of life.</a:t>
            </a:r>
          </a:p>
          <a:p>
            <a:pPr lvl="1">
              <a:buFont typeface="Wingdings" panose="05000000000000000000" pitchFamily="2" charset="2"/>
              <a:buChar char="§"/>
            </a:pPr>
            <a:endParaRPr lang="en-US" sz="2400" dirty="0">
              <a:solidFill>
                <a:srgbClr val="59452A"/>
              </a:solidFill>
            </a:endParaRPr>
          </a:p>
        </p:txBody>
      </p:sp>
    </p:spTree>
    <p:extLst>
      <p:ext uri="{BB962C8B-B14F-4D97-AF65-F5344CB8AC3E}">
        <p14:creationId xmlns:p14="http://schemas.microsoft.com/office/powerpoint/2010/main" val="254935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IN" dirty="0"/>
          </a:p>
        </p:txBody>
      </p:sp>
      <p:sp>
        <p:nvSpPr>
          <p:cNvPr id="3" name="Title 2"/>
          <p:cNvSpPr>
            <a:spLocks noGrp="1"/>
          </p:cNvSpPr>
          <p:nvPr>
            <p:ph type="title"/>
          </p:nvPr>
        </p:nvSpPr>
        <p:spPr/>
        <p:txBody>
          <a:bodyPr/>
          <a:lstStyle/>
          <a:p>
            <a:endParaRPr lang="en-IN"/>
          </a:p>
        </p:txBody>
      </p:sp>
      <p:sp>
        <p:nvSpPr>
          <p:cNvPr id="4" name="Slide Number Placeholder 3"/>
          <p:cNvSpPr>
            <a:spLocks noGrp="1"/>
          </p:cNvSpPr>
          <p:nvPr>
            <p:ph type="sldNum" sz="quarter" idx="14"/>
          </p:nvPr>
        </p:nvSpPr>
        <p:spPr/>
        <p:txBody>
          <a:bodyPr/>
          <a:lstStyle/>
          <a:p>
            <a:pPr>
              <a:defRPr/>
            </a:pPr>
            <a:fld id="{053D4026-C136-4940-A528-0BFF095C2A18}" type="slidenum">
              <a:rPr lang="en-US" smtClean="0"/>
              <a:pPr>
                <a:defRPr/>
              </a:pPr>
              <a:t>12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63" y="45256"/>
            <a:ext cx="11206126" cy="5484243"/>
          </a:xfrm>
          <a:prstGeom prst="rect">
            <a:avLst/>
          </a:prstGeom>
        </p:spPr>
      </p:pic>
      <p:sp>
        <p:nvSpPr>
          <p:cNvPr id="9" name="Rectangle 8"/>
          <p:cNvSpPr/>
          <p:nvPr/>
        </p:nvSpPr>
        <p:spPr>
          <a:xfrm>
            <a:off x="269631" y="5145206"/>
            <a:ext cx="11344520" cy="1610197"/>
          </a:xfrm>
          <a:prstGeom prst="rect">
            <a:avLst/>
          </a:prstGeom>
          <a:solidFill>
            <a:srgbClr val="FFFF00"/>
          </a:solidFill>
          <a:ln>
            <a:solidFill>
              <a:schemeClr val="accent5">
                <a:lumMod val="75000"/>
              </a:schemeClr>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r>
              <a:rPr lang="en-IN" sz="1600" dirty="0">
                <a:solidFill>
                  <a:srgbClr val="59452A"/>
                </a:solidFill>
              </a:rPr>
              <a:t>  </a:t>
            </a:r>
            <a:r>
              <a:rPr lang="en-IN" sz="2000" dirty="0">
                <a:solidFill>
                  <a:srgbClr val="59452A"/>
                </a:solidFill>
              </a:rPr>
              <a:t>A Weak Newborn Baby is being visited at home by ASHA &amp; AWW.</a:t>
            </a:r>
          </a:p>
        </p:txBody>
      </p:sp>
    </p:spTree>
    <p:extLst>
      <p:ext uri="{BB962C8B-B14F-4D97-AF65-F5344CB8AC3E}">
        <p14:creationId xmlns:p14="http://schemas.microsoft.com/office/powerpoint/2010/main" val="328784318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20" y="0"/>
            <a:ext cx="11700680" cy="725488"/>
          </a:xfrm>
        </p:spPr>
        <p:txBody>
          <a:bodyPr/>
          <a:lstStyle/>
          <a:p>
            <a:r>
              <a:rPr lang="en-IN" sz="2800" dirty="0">
                <a:solidFill>
                  <a:srgbClr val="0070C0"/>
                </a:solidFill>
              </a:rPr>
              <a:t>Evaluation of WNB Intervention </a:t>
            </a:r>
            <a:r>
              <a:rPr lang="en-US" sz="2800" dirty="0">
                <a:solidFill>
                  <a:srgbClr val="0070C0"/>
                </a:solidFill>
                <a:latin typeface="Calibri"/>
              </a:rPr>
              <a:t>(≤ 2000 gm):</a:t>
            </a:r>
            <a:r>
              <a:rPr lang="en-IN" sz="2800" dirty="0">
                <a:solidFill>
                  <a:srgbClr val="0070C0"/>
                </a:solidFill>
              </a:rPr>
              <a:t> Study Methodology</a:t>
            </a:r>
          </a:p>
        </p:txBody>
      </p:sp>
      <p:sp>
        <p:nvSpPr>
          <p:cNvPr id="20" name="TextBox 19"/>
          <p:cNvSpPr txBox="1"/>
          <p:nvPr/>
        </p:nvSpPr>
        <p:spPr>
          <a:xfrm>
            <a:off x="631292" y="732203"/>
            <a:ext cx="11136574" cy="2997231"/>
          </a:xfrm>
          <a:prstGeom prst="rect">
            <a:avLst/>
          </a:prstGeom>
        </p:spPr>
        <p:style>
          <a:lnRef idx="2">
            <a:schemeClr val="accent6"/>
          </a:lnRef>
          <a:fillRef idx="1">
            <a:schemeClr val="lt1"/>
          </a:fillRef>
          <a:effectRef idx="0">
            <a:schemeClr val="accent6"/>
          </a:effectRef>
          <a:fontRef idx="minor">
            <a:schemeClr val="dk1"/>
          </a:fontRef>
        </p:style>
        <p:txBody>
          <a:bodyPr wrap="square" lIns="0" tIns="0" rIns="0" bIns="0" rtlCol="0">
            <a:spAutoFit/>
          </a:bodyPr>
          <a:lstStyle/>
          <a:p>
            <a:pPr marL="285750" indent="-193675" fontAlgn="base">
              <a:lnSpc>
                <a:spcPct val="130000"/>
              </a:lnSpc>
              <a:spcBef>
                <a:spcPts val="600"/>
              </a:spcBef>
              <a:spcAft>
                <a:spcPct val="0"/>
              </a:spcAft>
              <a:buFont typeface="Wingdings" panose="05000000000000000000" pitchFamily="2" charset="2"/>
              <a:buChar char="v"/>
            </a:pPr>
            <a:r>
              <a:rPr lang="en-US" dirty="0">
                <a:solidFill>
                  <a:prstClr val="black"/>
                </a:solidFill>
                <a:cs typeface="Times New Roman" pitchFamily="18" charset="0"/>
              </a:rPr>
              <a:t>Independent evaluation was conducted – at baseline (pre-intervention) and an assessment was done after 30 months following the intervention at statewide scale </a:t>
            </a:r>
          </a:p>
          <a:p>
            <a:pPr marL="285750" indent="-193675" fontAlgn="base">
              <a:lnSpc>
                <a:spcPct val="130000"/>
              </a:lnSpc>
              <a:spcBef>
                <a:spcPts val="600"/>
              </a:spcBef>
              <a:spcAft>
                <a:spcPct val="0"/>
              </a:spcAft>
              <a:buFont typeface="Wingdings" panose="05000000000000000000" pitchFamily="2" charset="2"/>
              <a:buChar char="v"/>
            </a:pPr>
            <a:r>
              <a:rPr lang="en-US" dirty="0">
                <a:solidFill>
                  <a:prstClr val="black"/>
                </a:solidFill>
                <a:cs typeface="Times New Roman" pitchFamily="18" charset="0"/>
              </a:rPr>
              <a:t>For the assessments, 171 facilities were randomly selected from 694 public health facilities. The same facilities were persisted with, in the Baseline and Assessment rounds. The list of facilities assessed was blinded from the implementation team</a:t>
            </a:r>
          </a:p>
          <a:p>
            <a:pPr marL="285750" indent="-193675" fontAlgn="base">
              <a:lnSpc>
                <a:spcPct val="130000"/>
              </a:lnSpc>
              <a:spcBef>
                <a:spcPts val="600"/>
              </a:spcBef>
              <a:spcAft>
                <a:spcPct val="0"/>
              </a:spcAft>
              <a:buFont typeface="Wingdings" panose="05000000000000000000" pitchFamily="2" charset="2"/>
              <a:buChar char="v"/>
            </a:pPr>
            <a:r>
              <a:rPr lang="en-US" dirty="0">
                <a:solidFill>
                  <a:prstClr val="black"/>
                </a:solidFill>
                <a:cs typeface="Times New Roman" pitchFamily="18" charset="0"/>
              </a:rPr>
              <a:t>WNBs who were with birth weight ≤ 2000 gm and born during preceding 1-3 months were selected for assessment: o</a:t>
            </a:r>
            <a:r>
              <a:rPr lang="en-US" dirty="0">
                <a:solidFill>
                  <a:prstClr val="black"/>
                </a:solidFill>
              </a:rPr>
              <a:t>ut of 3 criteria, the sole criterion considered was body weight </a:t>
            </a:r>
            <a:r>
              <a:rPr lang="en-US" dirty="0">
                <a:solidFill>
                  <a:prstClr val="black"/>
                </a:solidFill>
                <a:cs typeface="Times New Roman" pitchFamily="18" charset="0"/>
              </a:rPr>
              <a:t>≤</a:t>
            </a:r>
            <a:r>
              <a:rPr lang="en-US" dirty="0">
                <a:solidFill>
                  <a:prstClr val="black"/>
                </a:solidFill>
              </a:rPr>
              <a:t> 2000gm as it was difficult to establish objectivity for identification of pre-terms and poor suckling newborns</a:t>
            </a:r>
            <a:endParaRPr lang="en-US" i="1" strike="sngStrike" dirty="0">
              <a:solidFill>
                <a:prstClr val="black"/>
              </a:solidFill>
              <a:cs typeface="Times New Roman" pitchFamily="18" charset="0"/>
            </a:endParaRPr>
          </a:p>
        </p:txBody>
      </p:sp>
      <p:sp>
        <p:nvSpPr>
          <p:cNvPr id="73" name="TextBox 72"/>
          <p:cNvSpPr txBox="1"/>
          <p:nvPr/>
        </p:nvSpPr>
        <p:spPr>
          <a:xfrm>
            <a:off x="5755373" y="5133966"/>
            <a:ext cx="1398778" cy="246221"/>
          </a:xfrm>
          <a:prstGeom prst="rect">
            <a:avLst/>
          </a:prstGeom>
          <a:noFill/>
          <a:ln>
            <a:solidFill>
              <a:schemeClr val="tx1">
                <a:lumMod val="75000"/>
                <a:lumOff val="25000"/>
              </a:schemeClr>
            </a:solidFill>
          </a:ln>
        </p:spPr>
        <p:txBody>
          <a:bodyPr wrap="square" lIns="0" tIns="0" rIns="0" bIns="0" rtlCol="0">
            <a:spAutoFit/>
          </a:bodyPr>
          <a:lstStyle/>
          <a:p>
            <a:pPr algn="ctr" fontAlgn="base">
              <a:spcBef>
                <a:spcPct val="0"/>
              </a:spcBef>
              <a:spcAft>
                <a:spcPct val="0"/>
              </a:spcAft>
            </a:pPr>
            <a:r>
              <a:rPr lang="en-US" sz="1600" dirty="0">
                <a:solidFill>
                  <a:prstClr val="black"/>
                </a:solidFill>
                <a:cs typeface="Times New Roman" pitchFamily="18" charset="0"/>
              </a:rPr>
              <a:t>171 facilities</a:t>
            </a:r>
          </a:p>
        </p:txBody>
      </p:sp>
      <p:sp>
        <p:nvSpPr>
          <p:cNvPr id="83" name="TextBox 82"/>
          <p:cNvSpPr txBox="1"/>
          <p:nvPr/>
        </p:nvSpPr>
        <p:spPr>
          <a:xfrm>
            <a:off x="1252824" y="4394444"/>
            <a:ext cx="4261235" cy="257250"/>
          </a:xfrm>
          <a:prstGeom prst="rect">
            <a:avLst/>
          </a:prstGeom>
          <a:ln w="12700"/>
        </p:spPr>
        <p:style>
          <a:lnRef idx="2">
            <a:schemeClr val="accent2"/>
          </a:lnRef>
          <a:fillRef idx="1">
            <a:schemeClr val="lt1"/>
          </a:fillRef>
          <a:effectRef idx="0">
            <a:schemeClr val="accent2"/>
          </a:effectRef>
          <a:fontRef idx="minor">
            <a:schemeClr val="dk1"/>
          </a:fontRef>
        </p:style>
        <p:txBody>
          <a:bodyPr wrap="square" lIns="0" tIns="0" rIns="0" bIns="0" rtlCol="0" anchor="ctr">
            <a:spAutoFit/>
          </a:bodyPr>
          <a:lstStyle/>
          <a:p>
            <a:pPr marL="92075" fontAlgn="base">
              <a:lnSpc>
                <a:spcPct val="110000"/>
              </a:lnSpc>
              <a:spcBef>
                <a:spcPts val="600"/>
              </a:spcBef>
              <a:spcAft>
                <a:spcPct val="0"/>
              </a:spcAft>
              <a:buClr>
                <a:srgbClr val="4BACC6">
                  <a:lumMod val="75000"/>
                </a:srgbClr>
              </a:buClr>
            </a:pPr>
            <a:r>
              <a:rPr lang="en-US" sz="1600" b="1" dirty="0">
                <a:solidFill>
                  <a:prstClr val="black"/>
                </a:solidFill>
                <a:latin typeface="Calibri" panose="020F0502020204030204" pitchFamily="34" charset="0"/>
                <a:cs typeface="Times New Roman" pitchFamily="18" charset="0"/>
              </a:rPr>
              <a:t>Baseline, Pre Intervention, May-2015   </a:t>
            </a:r>
          </a:p>
        </p:txBody>
      </p:sp>
      <p:sp>
        <p:nvSpPr>
          <p:cNvPr id="81" name="TextBox 80">
            <a:extLst>
              <a:ext uri="{FF2B5EF4-FFF2-40B4-BE49-F238E27FC236}">
                <a16:creationId xmlns:a16="http://schemas.microsoft.com/office/drawing/2014/main" id="{CBB9317B-90C8-4F2E-9F65-E617B39F6CAB}"/>
              </a:ext>
            </a:extLst>
          </p:cNvPr>
          <p:cNvSpPr txBox="1"/>
          <p:nvPr/>
        </p:nvSpPr>
        <p:spPr>
          <a:xfrm>
            <a:off x="1293353" y="6005872"/>
            <a:ext cx="4247877" cy="257250"/>
          </a:xfrm>
          <a:prstGeom prst="rect">
            <a:avLst/>
          </a:prstGeom>
          <a:ln w="12700"/>
        </p:spPr>
        <p:style>
          <a:lnRef idx="2">
            <a:schemeClr val="accent2"/>
          </a:lnRef>
          <a:fillRef idx="1">
            <a:schemeClr val="lt1"/>
          </a:fillRef>
          <a:effectRef idx="0">
            <a:schemeClr val="accent2"/>
          </a:effectRef>
          <a:fontRef idx="minor">
            <a:schemeClr val="dk1"/>
          </a:fontRef>
        </p:style>
        <p:txBody>
          <a:bodyPr wrap="square" lIns="0" tIns="0" rIns="0" bIns="0" rtlCol="0" anchor="ctr">
            <a:spAutoFit/>
          </a:bodyPr>
          <a:lstStyle/>
          <a:p>
            <a:pPr marL="92075" fontAlgn="base">
              <a:lnSpc>
                <a:spcPct val="110000"/>
              </a:lnSpc>
              <a:spcBef>
                <a:spcPts val="600"/>
              </a:spcBef>
              <a:spcAft>
                <a:spcPct val="0"/>
              </a:spcAft>
              <a:buClr>
                <a:srgbClr val="4BACC6">
                  <a:lumMod val="75000"/>
                </a:srgbClr>
              </a:buClr>
            </a:pPr>
            <a:r>
              <a:rPr lang="en-US" sz="1600" b="1" dirty="0">
                <a:solidFill>
                  <a:prstClr val="black"/>
                </a:solidFill>
                <a:latin typeface="Calibri" panose="020F0502020204030204" pitchFamily="34" charset="0"/>
                <a:cs typeface="Times New Roman" pitchFamily="18" charset="0"/>
              </a:rPr>
              <a:t>Assessment Round, December 2017</a:t>
            </a:r>
            <a:endParaRPr lang="en-IN" sz="1600" b="1" dirty="0">
              <a:solidFill>
                <a:prstClr val="black"/>
              </a:solidFill>
              <a:latin typeface="Calibri" panose="020F0502020204030204" pitchFamily="34" charset="0"/>
              <a:cs typeface="Times New Roman" pitchFamily="18" charset="0"/>
            </a:endParaRPr>
          </a:p>
        </p:txBody>
      </p:sp>
      <p:sp>
        <p:nvSpPr>
          <p:cNvPr id="96" name="TextBox 95">
            <a:extLst>
              <a:ext uri="{FF2B5EF4-FFF2-40B4-BE49-F238E27FC236}">
                <a16:creationId xmlns:a16="http://schemas.microsoft.com/office/drawing/2014/main" id="{C0F454FD-706F-4AEC-90D9-12B9DABB93EE}"/>
              </a:ext>
            </a:extLst>
          </p:cNvPr>
          <p:cNvSpPr txBox="1"/>
          <p:nvPr/>
        </p:nvSpPr>
        <p:spPr>
          <a:xfrm>
            <a:off x="7475420" y="4368265"/>
            <a:ext cx="4002346" cy="304699"/>
          </a:xfrm>
          <a:prstGeom prst="rect">
            <a:avLst/>
          </a:prstGeom>
          <a:ln w="12700">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spAutoFit/>
          </a:bodyPr>
          <a:lstStyle/>
          <a:p>
            <a:pPr marL="92075" fontAlgn="base">
              <a:lnSpc>
                <a:spcPct val="110000"/>
              </a:lnSpc>
              <a:spcBef>
                <a:spcPts val="600"/>
              </a:spcBef>
              <a:spcAft>
                <a:spcPct val="0"/>
              </a:spcAft>
              <a:buClr>
                <a:srgbClr val="4BACC6">
                  <a:lumMod val="75000"/>
                </a:srgbClr>
              </a:buClr>
            </a:pPr>
            <a:r>
              <a:rPr lang="en-US" dirty="0">
                <a:solidFill>
                  <a:prstClr val="black"/>
                </a:solidFill>
                <a:latin typeface="Calibri" panose="020F0502020204030204" pitchFamily="34" charset="0"/>
                <a:cs typeface="Calibri" panose="020F0502020204030204" pitchFamily="34" charset="0"/>
              </a:rPr>
              <a:t>1443  WNB families were interviewed</a:t>
            </a:r>
            <a:endParaRPr lang="en-IN" dirty="0">
              <a:solidFill>
                <a:prstClr val="black"/>
              </a:solidFill>
              <a:latin typeface="Calibri" panose="020F0502020204030204" pitchFamily="34" charset="0"/>
              <a:cs typeface="Times New Roman" pitchFamily="18" charset="0"/>
            </a:endParaRPr>
          </a:p>
        </p:txBody>
      </p:sp>
      <p:sp>
        <p:nvSpPr>
          <p:cNvPr id="99" name="TextBox 98">
            <a:extLst>
              <a:ext uri="{FF2B5EF4-FFF2-40B4-BE49-F238E27FC236}">
                <a16:creationId xmlns:a16="http://schemas.microsoft.com/office/drawing/2014/main" id="{488FC150-B8FB-4014-90F5-E81E6E0FCCCE}"/>
              </a:ext>
            </a:extLst>
          </p:cNvPr>
          <p:cNvSpPr txBox="1"/>
          <p:nvPr/>
        </p:nvSpPr>
        <p:spPr>
          <a:xfrm>
            <a:off x="7580280" y="5891812"/>
            <a:ext cx="4002347" cy="276999"/>
          </a:xfrm>
          <a:prstGeom prst="rect">
            <a:avLst/>
          </a:prstGeom>
          <a:ln w="12700">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spAutoFit/>
          </a:bodyPr>
          <a:lstStyle/>
          <a:p>
            <a:pPr marL="92075" fontAlgn="base">
              <a:spcBef>
                <a:spcPct val="0"/>
              </a:spcBef>
              <a:spcAft>
                <a:spcPct val="0"/>
              </a:spcAft>
            </a:pPr>
            <a:r>
              <a:rPr lang="en-US" dirty="0">
                <a:solidFill>
                  <a:prstClr val="black"/>
                </a:solidFill>
                <a:latin typeface="Calibri" panose="020F0502020204030204" pitchFamily="34" charset="0"/>
                <a:cs typeface="Calibri" panose="020F0502020204030204" pitchFamily="34" charset="0"/>
              </a:rPr>
              <a:t>2722  WNB families were interviewed</a:t>
            </a:r>
          </a:p>
        </p:txBody>
      </p:sp>
      <p:cxnSp>
        <p:nvCxnSpPr>
          <p:cNvPr id="10" name="Straight Arrow Connector 9">
            <a:extLst>
              <a:ext uri="{FF2B5EF4-FFF2-40B4-BE49-F238E27FC236}">
                <a16:creationId xmlns:a16="http://schemas.microsoft.com/office/drawing/2014/main" id="{C478879C-CFB5-42E7-A9BA-4DFDA5CF62CF}"/>
              </a:ext>
            </a:extLst>
          </p:cNvPr>
          <p:cNvCxnSpPr>
            <a:endCxn id="73" idx="1"/>
          </p:cNvCxnSpPr>
          <p:nvPr/>
        </p:nvCxnSpPr>
        <p:spPr bwMode="auto">
          <a:xfrm>
            <a:off x="5541230" y="4520615"/>
            <a:ext cx="214143" cy="736462"/>
          </a:xfrm>
          <a:prstGeom prst="straightConnector1">
            <a:avLst/>
          </a:prstGeom>
          <a:ln>
            <a:headEnd type="none" w="sm" len="sm"/>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5567C5AC-E928-47F4-AF9D-B66350F787BC}"/>
              </a:ext>
            </a:extLst>
          </p:cNvPr>
          <p:cNvCxnSpPr>
            <a:stCxn id="73" idx="3"/>
            <a:endCxn id="96" idx="1"/>
          </p:cNvCxnSpPr>
          <p:nvPr/>
        </p:nvCxnSpPr>
        <p:spPr bwMode="auto">
          <a:xfrm flipV="1">
            <a:off x="7154151" y="4520615"/>
            <a:ext cx="321269" cy="736462"/>
          </a:xfrm>
          <a:prstGeom prst="straightConnector1">
            <a:avLst/>
          </a:prstGeom>
          <a:ln>
            <a:headEnd type="none" w="sm" len="sm"/>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9F26783F-928E-4AF8-99C3-D121E7F5928A}"/>
              </a:ext>
            </a:extLst>
          </p:cNvPr>
          <p:cNvCxnSpPr>
            <a:stCxn id="73" idx="3"/>
            <a:endCxn id="99" idx="1"/>
          </p:cNvCxnSpPr>
          <p:nvPr/>
        </p:nvCxnSpPr>
        <p:spPr bwMode="auto">
          <a:xfrm>
            <a:off x="7154151" y="5257077"/>
            <a:ext cx="426129" cy="773235"/>
          </a:xfrm>
          <a:prstGeom prst="straightConnector1">
            <a:avLst/>
          </a:prstGeom>
          <a:ln>
            <a:headEnd type="none" w="sm" len="sm"/>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518963B6-803E-4489-9716-BD38FDB8E7CF}"/>
              </a:ext>
            </a:extLst>
          </p:cNvPr>
          <p:cNvCxnSpPr/>
          <p:nvPr/>
        </p:nvCxnSpPr>
        <p:spPr bwMode="auto">
          <a:xfrm flipV="1">
            <a:off x="5541230" y="5412576"/>
            <a:ext cx="269323" cy="586500"/>
          </a:xfrm>
          <a:prstGeom prst="straightConnector1">
            <a:avLst/>
          </a:prstGeom>
          <a:ln>
            <a:headEnd type="none" w="sm" len="sm"/>
            <a:tailEnd type="triangle"/>
          </a:ln>
        </p:spPr>
        <p:style>
          <a:lnRef idx="1">
            <a:schemeClr val="dk1"/>
          </a:lnRef>
          <a:fillRef idx="0">
            <a:schemeClr val="dk1"/>
          </a:fillRef>
          <a:effectRef idx="0">
            <a:schemeClr val="dk1"/>
          </a:effectRef>
          <a:fontRef idx="minor">
            <a:schemeClr val="tx1"/>
          </a:fontRef>
        </p:style>
      </p:cxnSp>
      <p:pic>
        <p:nvPicPr>
          <p:cNvPr id="105" name="Picture 104" descr="I:\Swasth Bihar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4231" y="6315073"/>
            <a:ext cx="707269" cy="48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211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87338"/>
            <a:r>
              <a:rPr lang="en-US" dirty="0"/>
              <a:t>Identification of WNB</a:t>
            </a:r>
            <a:r>
              <a:rPr lang="en-US" baseline="30000" dirty="0"/>
              <a:t>1</a:t>
            </a:r>
            <a:r>
              <a:rPr lang="en-US" dirty="0"/>
              <a:t> newborns has improved but remains lower than benchmark </a:t>
            </a:r>
            <a:endParaRPr lang="en-IN" dirty="0"/>
          </a:p>
        </p:txBody>
      </p:sp>
      <p:sp>
        <p:nvSpPr>
          <p:cNvPr id="3" name="TextBox 2"/>
          <p:cNvSpPr txBox="1"/>
          <p:nvPr/>
        </p:nvSpPr>
        <p:spPr>
          <a:xfrm>
            <a:off x="1955800" y="6350001"/>
            <a:ext cx="7954940" cy="381643"/>
          </a:xfrm>
          <a:prstGeom prst="rect">
            <a:avLst/>
          </a:prstGeom>
          <a:noFill/>
        </p:spPr>
        <p:txBody>
          <a:bodyPr wrap="square" lIns="0" tIns="0" rIns="0" bIns="0" rtlCol="0">
            <a:spAutoFit/>
          </a:bodyPr>
          <a:lstStyle/>
          <a:p>
            <a:pPr fontAlgn="base">
              <a:lnSpc>
                <a:spcPct val="110000"/>
              </a:lnSpc>
              <a:spcBef>
                <a:spcPts val="600"/>
              </a:spcBef>
              <a:spcAft>
                <a:spcPct val="0"/>
              </a:spcAft>
              <a:buClr>
                <a:srgbClr val="4BACC6">
                  <a:lumMod val="75000"/>
                </a:srgbClr>
              </a:buClr>
            </a:pPr>
            <a:r>
              <a:rPr lang="en-US" sz="900" dirty="0">
                <a:solidFill>
                  <a:prstClr val="black"/>
                </a:solidFill>
                <a:latin typeface="Calibri" panose="020F0502020204030204" pitchFamily="34" charset="0"/>
                <a:cs typeface="Times New Roman" pitchFamily="18" charset="0"/>
              </a:rPr>
              <a:t>1 - WNB implies babies with birth weight &lt;= 2000 </a:t>
            </a:r>
            <a:r>
              <a:rPr lang="en-US" sz="900" dirty="0" err="1">
                <a:solidFill>
                  <a:prstClr val="black"/>
                </a:solidFill>
                <a:latin typeface="Calibri" panose="020F0502020204030204" pitchFamily="34" charset="0"/>
                <a:cs typeface="Times New Roman" pitchFamily="18" charset="0"/>
              </a:rPr>
              <a:t>gms</a:t>
            </a:r>
            <a:r>
              <a:rPr lang="en-US" sz="900" dirty="0">
                <a:solidFill>
                  <a:prstClr val="black"/>
                </a:solidFill>
                <a:latin typeface="Calibri" panose="020F0502020204030204" pitchFamily="34" charset="0"/>
                <a:cs typeface="Times New Roman" pitchFamily="18" charset="0"/>
              </a:rPr>
              <a:t>    </a:t>
            </a:r>
          </a:p>
          <a:p>
            <a:pPr fontAlgn="base">
              <a:lnSpc>
                <a:spcPct val="110000"/>
              </a:lnSpc>
              <a:spcBef>
                <a:spcPts val="600"/>
              </a:spcBef>
              <a:spcAft>
                <a:spcPct val="0"/>
              </a:spcAft>
              <a:buClr>
                <a:srgbClr val="4BACC6">
                  <a:lumMod val="75000"/>
                </a:srgbClr>
              </a:buClr>
            </a:pPr>
            <a:r>
              <a:rPr lang="en-US" sz="900" dirty="0">
                <a:solidFill>
                  <a:prstClr val="black"/>
                </a:solidFill>
                <a:latin typeface="Calibri" panose="020F0502020204030204" pitchFamily="34" charset="0"/>
                <a:cs typeface="Times New Roman" pitchFamily="18" charset="0"/>
              </a:rPr>
              <a:t>2- Expected prevalence is from CARE’ Facility Information System (FIS) data for Sep’17 &amp; Oct’17</a:t>
            </a:r>
          </a:p>
        </p:txBody>
      </p:sp>
      <p:sp>
        <p:nvSpPr>
          <p:cNvPr id="5" name="TextBox 4"/>
          <p:cNvSpPr txBox="1"/>
          <p:nvPr/>
        </p:nvSpPr>
        <p:spPr>
          <a:xfrm>
            <a:off x="5933271" y="6350001"/>
            <a:ext cx="3192379" cy="483209"/>
          </a:xfrm>
          <a:prstGeom prst="rect">
            <a:avLst/>
          </a:prstGeom>
          <a:noFill/>
        </p:spPr>
        <p:txBody>
          <a:bodyPr wrap="square" lIns="0" tIns="0" rIns="0" bIns="0" rtlCol="0">
            <a:spAutoFit/>
          </a:bodyPr>
          <a:lstStyle/>
          <a:p>
            <a:pPr fontAlgn="base">
              <a:lnSpc>
                <a:spcPct val="110000"/>
              </a:lnSpc>
              <a:spcBef>
                <a:spcPts val="600"/>
              </a:spcBef>
              <a:spcAft>
                <a:spcPct val="0"/>
              </a:spcAft>
              <a:buClr>
                <a:srgbClr val="4BACC6">
                  <a:lumMod val="75000"/>
                </a:srgbClr>
              </a:buClr>
            </a:pPr>
            <a:r>
              <a:rPr lang="en-US" sz="1200" dirty="0">
                <a:solidFill>
                  <a:prstClr val="black"/>
                </a:solidFill>
                <a:latin typeface="Calibri" panose="020F0502020204030204" pitchFamily="34" charset="0"/>
                <a:cs typeface="Times New Roman" pitchFamily="18" charset="0"/>
              </a:rPr>
              <a:t>Source: WNB assessment study</a:t>
            </a:r>
          </a:p>
          <a:p>
            <a:pPr fontAlgn="base">
              <a:lnSpc>
                <a:spcPct val="110000"/>
              </a:lnSpc>
              <a:spcBef>
                <a:spcPts val="600"/>
              </a:spcBef>
              <a:spcAft>
                <a:spcPct val="0"/>
              </a:spcAft>
              <a:buClr>
                <a:srgbClr val="4BACC6">
                  <a:lumMod val="75000"/>
                </a:srgbClr>
              </a:buClr>
            </a:pPr>
            <a:endParaRPr lang="en-US" sz="1200" dirty="0">
              <a:solidFill>
                <a:prstClr val="black"/>
              </a:solidFill>
              <a:latin typeface="Calibri" panose="020F0502020204030204" pitchFamily="34" charset="0"/>
              <a:cs typeface="Times New Roman" pitchFamily="18" charset="0"/>
            </a:endParaRPr>
          </a:p>
        </p:txBody>
      </p:sp>
      <p:pic>
        <p:nvPicPr>
          <p:cNvPr id="6" name="Picture 5" descr="I:\Swasth Bihar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04709" y="6374792"/>
            <a:ext cx="707269" cy="4844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E4A2F864-15E6-4F57-8D99-5E0EAEB8A7B4}"/>
              </a:ext>
            </a:extLst>
          </p:cNvPr>
          <p:cNvGraphicFramePr>
            <a:graphicFrameLocks/>
          </p:cNvGraphicFramePr>
          <p:nvPr>
            <p:extLst>
              <p:ext uri="{D42A27DB-BD31-4B8C-83A1-F6EECF244321}">
                <p14:modId xmlns:p14="http://schemas.microsoft.com/office/powerpoint/2010/main" val="2415688593"/>
              </p:ext>
            </p:extLst>
          </p:nvPr>
        </p:nvGraphicFramePr>
        <p:xfrm>
          <a:off x="638629" y="972457"/>
          <a:ext cx="10871199" cy="50945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184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The practice of recording the birth weight as rounded off 2000gm has declined sharply since the onset of intervention </a:t>
            </a:r>
            <a:endParaRPr lang="en-IN" b="0" i="1" dirty="0"/>
          </a:p>
        </p:txBody>
      </p:sp>
      <p:pic>
        <p:nvPicPr>
          <p:cNvPr id="9" name="Picture 8" descr="I:\Swasth Bihar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4709" y="6374792"/>
            <a:ext cx="707269" cy="4844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a:extLst>
              <a:ext uri="{FF2B5EF4-FFF2-40B4-BE49-F238E27FC236}">
                <a16:creationId xmlns:a16="http://schemas.microsoft.com/office/drawing/2014/main" id="{C1327646-5AFC-440B-B23F-5ACF02BD5982}"/>
              </a:ext>
            </a:extLst>
          </p:cNvPr>
          <p:cNvGraphicFramePr>
            <a:graphicFrameLocks/>
          </p:cNvGraphicFramePr>
          <p:nvPr>
            <p:extLst>
              <p:ext uri="{D42A27DB-BD31-4B8C-83A1-F6EECF244321}">
                <p14:modId xmlns:p14="http://schemas.microsoft.com/office/powerpoint/2010/main" val="1764301859"/>
              </p:ext>
            </p:extLst>
          </p:nvPr>
        </p:nvGraphicFramePr>
        <p:xfrm>
          <a:off x="410547" y="951722"/>
          <a:ext cx="11439331" cy="54230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0F7EC2ED-1F35-418A-83CD-CAE5F3D5EE4A}"/>
              </a:ext>
            </a:extLst>
          </p:cNvPr>
          <p:cNvGraphicFramePr/>
          <p:nvPr>
            <p:extLst>
              <p:ext uri="{D42A27DB-BD31-4B8C-83A1-F6EECF244321}">
                <p14:modId xmlns:p14="http://schemas.microsoft.com/office/powerpoint/2010/main" val="3085780755"/>
              </p:ext>
            </p:extLst>
          </p:nvPr>
        </p:nvGraphicFramePr>
        <p:xfrm>
          <a:off x="565332" y="880079"/>
          <a:ext cx="11265638" cy="578628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78245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09433" y="0"/>
            <a:ext cx="11081982" cy="725488"/>
          </a:xfrm>
        </p:spPr>
        <p:txBody>
          <a:bodyPr/>
          <a:lstStyle/>
          <a:p>
            <a:pPr marL="287338"/>
            <a:r>
              <a:rPr lang="en-US" sz="3200" dirty="0"/>
              <a:t>Process Indicators-1</a:t>
            </a:r>
            <a:endParaRPr lang="en-IN" sz="3200" dirty="0"/>
          </a:p>
        </p:txBody>
      </p:sp>
      <p:graphicFrame>
        <p:nvGraphicFramePr>
          <p:cNvPr id="5" name="Chart 4"/>
          <p:cNvGraphicFramePr/>
          <p:nvPr>
            <p:extLst>
              <p:ext uri="{D42A27DB-BD31-4B8C-83A1-F6EECF244321}">
                <p14:modId xmlns:p14="http://schemas.microsoft.com/office/powerpoint/2010/main" val="110945458"/>
              </p:ext>
            </p:extLst>
          </p:nvPr>
        </p:nvGraphicFramePr>
        <p:xfrm>
          <a:off x="2332892" y="1324959"/>
          <a:ext cx="3270738" cy="1531817"/>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p:cNvSpPr/>
          <p:nvPr/>
        </p:nvSpPr>
        <p:spPr>
          <a:xfrm>
            <a:off x="1760677" y="815653"/>
            <a:ext cx="4458153" cy="509306"/>
          </a:xfrm>
          <a:prstGeom prst="rect">
            <a:avLst/>
          </a:prstGeom>
          <a:solidFill>
            <a:schemeClr val="bg2">
              <a:lumMod val="50000"/>
            </a:schemeClr>
          </a:solidFill>
          <a:ln>
            <a:solidFill>
              <a:schemeClr val="bg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200" b="1" dirty="0">
                <a:solidFill>
                  <a:prstClr val="white"/>
                </a:solidFill>
              </a:rPr>
              <a:t>Mother was told that baby was WNB at hospital </a:t>
            </a:r>
            <a:endParaRPr lang="en-IN" sz="1200" b="1" dirty="0">
              <a:solidFill>
                <a:prstClr val="white"/>
              </a:solidFill>
            </a:endParaRPr>
          </a:p>
        </p:txBody>
      </p:sp>
      <p:graphicFrame>
        <p:nvGraphicFramePr>
          <p:cNvPr id="16" name="Chart 15"/>
          <p:cNvGraphicFramePr/>
          <p:nvPr>
            <p:extLst/>
          </p:nvPr>
        </p:nvGraphicFramePr>
        <p:xfrm>
          <a:off x="6580962" y="1280850"/>
          <a:ext cx="3691253" cy="170609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p:cNvSpPr/>
          <p:nvPr/>
        </p:nvSpPr>
        <p:spPr>
          <a:xfrm>
            <a:off x="6711403" y="815653"/>
            <a:ext cx="3560813" cy="509306"/>
          </a:xfrm>
          <a:prstGeom prst="rect">
            <a:avLst/>
          </a:prstGeom>
          <a:solidFill>
            <a:schemeClr val="bg2">
              <a:lumMod val="50000"/>
            </a:schemeClr>
          </a:solidFill>
          <a:ln>
            <a:solidFill>
              <a:schemeClr val="bg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200" b="1" dirty="0">
                <a:solidFill>
                  <a:prstClr val="white"/>
                </a:solidFill>
              </a:rPr>
              <a:t>Mother/relative was told that baby was WNB at home by FLW </a:t>
            </a:r>
            <a:endParaRPr lang="en-IN" sz="1200" b="1" dirty="0">
              <a:solidFill>
                <a:prstClr val="white"/>
              </a:solidFill>
            </a:endParaRPr>
          </a:p>
        </p:txBody>
      </p:sp>
      <p:sp>
        <p:nvSpPr>
          <p:cNvPr id="24" name="Rectangle 23"/>
          <p:cNvSpPr/>
          <p:nvPr/>
        </p:nvSpPr>
        <p:spPr>
          <a:xfrm>
            <a:off x="1811476" y="3247649"/>
            <a:ext cx="4407354" cy="388823"/>
          </a:xfrm>
          <a:prstGeom prst="rect">
            <a:avLst/>
          </a:prstGeom>
          <a:solidFill>
            <a:schemeClr val="bg2">
              <a:lumMod val="50000"/>
            </a:schemeClr>
          </a:solidFill>
          <a:ln>
            <a:solidFill>
              <a:schemeClr val="bg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200" b="1" dirty="0">
                <a:solidFill>
                  <a:prstClr val="white"/>
                </a:solidFill>
              </a:rPr>
              <a:t>Identified WNB babies advised for extra care at hospital </a:t>
            </a:r>
            <a:endParaRPr lang="en-IN" sz="1200" b="1" dirty="0">
              <a:solidFill>
                <a:prstClr val="white"/>
              </a:solidFill>
            </a:endParaRPr>
          </a:p>
        </p:txBody>
      </p:sp>
      <p:graphicFrame>
        <p:nvGraphicFramePr>
          <p:cNvPr id="25" name="Chart 24"/>
          <p:cNvGraphicFramePr/>
          <p:nvPr>
            <p:extLst/>
          </p:nvPr>
        </p:nvGraphicFramePr>
        <p:xfrm>
          <a:off x="6711403" y="3715255"/>
          <a:ext cx="3738235" cy="1860778"/>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p:cNvSpPr/>
          <p:nvPr/>
        </p:nvSpPr>
        <p:spPr>
          <a:xfrm>
            <a:off x="6711403" y="3309620"/>
            <a:ext cx="3738234" cy="495881"/>
          </a:xfrm>
          <a:prstGeom prst="rect">
            <a:avLst/>
          </a:prstGeom>
          <a:solidFill>
            <a:schemeClr val="bg2">
              <a:lumMod val="50000"/>
            </a:schemeClr>
          </a:solidFill>
          <a:ln>
            <a:solidFill>
              <a:schemeClr val="bg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defRPr/>
            </a:pPr>
            <a:r>
              <a:rPr lang="en-US" sz="1200" b="1" dirty="0">
                <a:solidFill>
                  <a:prstClr val="white"/>
                </a:solidFill>
              </a:rPr>
              <a:t>Mothers of WNB babies advised for extra care by FLW </a:t>
            </a:r>
            <a:endParaRPr lang="en-IN" sz="1200" b="1" dirty="0">
              <a:solidFill>
                <a:prstClr val="white"/>
              </a:solidFill>
            </a:endParaRPr>
          </a:p>
        </p:txBody>
      </p:sp>
      <p:graphicFrame>
        <p:nvGraphicFramePr>
          <p:cNvPr id="33" name="Chart 32"/>
          <p:cNvGraphicFramePr/>
          <p:nvPr>
            <p:extLst/>
          </p:nvPr>
        </p:nvGraphicFramePr>
        <p:xfrm>
          <a:off x="1960438" y="3525206"/>
          <a:ext cx="4258392" cy="2045865"/>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p:cNvSpPr txBox="1"/>
          <p:nvPr/>
        </p:nvSpPr>
        <p:spPr>
          <a:xfrm>
            <a:off x="1952114" y="6374792"/>
            <a:ext cx="3192379" cy="483209"/>
          </a:xfrm>
          <a:prstGeom prst="rect">
            <a:avLst/>
          </a:prstGeom>
          <a:noFill/>
        </p:spPr>
        <p:txBody>
          <a:bodyPr wrap="square" lIns="0" tIns="0" rIns="0" bIns="0" rtlCol="0">
            <a:spAutoFit/>
          </a:bodyPr>
          <a:lstStyle/>
          <a:p>
            <a:pPr fontAlgn="base">
              <a:lnSpc>
                <a:spcPct val="110000"/>
              </a:lnSpc>
              <a:spcBef>
                <a:spcPts val="600"/>
              </a:spcBef>
              <a:spcAft>
                <a:spcPct val="0"/>
              </a:spcAft>
              <a:buClr>
                <a:srgbClr val="4BACC6">
                  <a:lumMod val="75000"/>
                </a:srgbClr>
              </a:buClr>
              <a:defRPr/>
            </a:pPr>
            <a:r>
              <a:rPr lang="en-US" sz="1200" dirty="0">
                <a:solidFill>
                  <a:prstClr val="black"/>
                </a:solidFill>
                <a:latin typeface="Calibri" panose="020F0502020204030204" pitchFamily="34" charset="0"/>
                <a:cs typeface="Times New Roman" pitchFamily="18" charset="0"/>
              </a:rPr>
              <a:t>Source: WNB assessment study</a:t>
            </a:r>
          </a:p>
          <a:p>
            <a:pPr fontAlgn="base">
              <a:lnSpc>
                <a:spcPct val="110000"/>
              </a:lnSpc>
              <a:spcBef>
                <a:spcPts val="600"/>
              </a:spcBef>
              <a:spcAft>
                <a:spcPct val="0"/>
              </a:spcAft>
              <a:buClr>
                <a:srgbClr val="4BACC6">
                  <a:lumMod val="75000"/>
                </a:srgbClr>
              </a:buClr>
              <a:defRPr/>
            </a:pPr>
            <a:endParaRPr lang="en-US" sz="1200" dirty="0">
              <a:solidFill>
                <a:prstClr val="black"/>
              </a:solidFill>
              <a:latin typeface="Calibri" panose="020F0502020204030204" pitchFamily="34" charset="0"/>
              <a:cs typeface="Times New Roman" pitchFamily="18" charset="0"/>
            </a:endParaRPr>
          </a:p>
        </p:txBody>
      </p:sp>
      <p:sp>
        <p:nvSpPr>
          <p:cNvPr id="19" name="TextBox 1">
            <a:extLst>
              <a:ext uri="{FF2B5EF4-FFF2-40B4-BE49-F238E27FC236}">
                <a16:creationId xmlns:a16="http://schemas.microsoft.com/office/drawing/2014/main" id="{6A22C76A-AC42-4B50-927C-499CAE61EC56}"/>
              </a:ext>
            </a:extLst>
          </p:cNvPr>
          <p:cNvSpPr txBox="1"/>
          <p:nvPr/>
        </p:nvSpPr>
        <p:spPr>
          <a:xfrm>
            <a:off x="2649415" y="2873228"/>
            <a:ext cx="3446585" cy="19300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lnSpc>
                <a:spcPct val="110000"/>
              </a:lnSpc>
              <a:spcBef>
                <a:spcPts val="600"/>
              </a:spcBef>
              <a:spcAft>
                <a:spcPct val="0"/>
              </a:spcAft>
              <a:buClr>
                <a:srgbClr val="4BACC6">
                  <a:lumMod val="75000"/>
                </a:srgbClr>
              </a:buClr>
              <a:defRPr/>
            </a:pPr>
            <a:r>
              <a:rPr lang="en-US" sz="1200" dirty="0">
                <a:solidFill>
                  <a:prstClr val="black"/>
                </a:solidFill>
                <a:latin typeface="Calibri" panose="020F0502020204030204" pitchFamily="34" charset="0"/>
                <a:cs typeface="Times New Roman" pitchFamily="18" charset="0"/>
              </a:rPr>
              <a:t>Baseline N=1443                          Last Round N= 2722</a:t>
            </a:r>
          </a:p>
        </p:txBody>
      </p:sp>
      <p:sp>
        <p:nvSpPr>
          <p:cNvPr id="20" name="TextBox 1">
            <a:extLst>
              <a:ext uri="{FF2B5EF4-FFF2-40B4-BE49-F238E27FC236}">
                <a16:creationId xmlns:a16="http://schemas.microsoft.com/office/drawing/2014/main" id="{6A22C76A-AC42-4B50-927C-499CAE61EC56}"/>
              </a:ext>
            </a:extLst>
          </p:cNvPr>
          <p:cNvSpPr txBox="1"/>
          <p:nvPr/>
        </p:nvSpPr>
        <p:spPr>
          <a:xfrm>
            <a:off x="7162800" y="2945147"/>
            <a:ext cx="2574425" cy="19300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lnSpc>
                <a:spcPct val="110000"/>
              </a:lnSpc>
              <a:spcBef>
                <a:spcPts val="600"/>
              </a:spcBef>
              <a:spcAft>
                <a:spcPct val="0"/>
              </a:spcAft>
              <a:buClr>
                <a:srgbClr val="4BACC6">
                  <a:lumMod val="75000"/>
                </a:srgbClr>
              </a:buClr>
              <a:defRPr/>
            </a:pPr>
            <a:r>
              <a:rPr lang="en-US" sz="1200" dirty="0">
                <a:solidFill>
                  <a:prstClr val="black"/>
                </a:solidFill>
                <a:latin typeface="Calibri" panose="020F0502020204030204" pitchFamily="34" charset="0"/>
                <a:cs typeface="Times New Roman" pitchFamily="18" charset="0"/>
              </a:rPr>
              <a:t>Baseline N=1443    Last Round  N=2722</a:t>
            </a:r>
          </a:p>
        </p:txBody>
      </p:sp>
      <p:sp>
        <p:nvSpPr>
          <p:cNvPr id="21" name="TextBox 1">
            <a:extLst>
              <a:ext uri="{FF2B5EF4-FFF2-40B4-BE49-F238E27FC236}">
                <a16:creationId xmlns:a16="http://schemas.microsoft.com/office/drawing/2014/main" id="{6A22C76A-AC42-4B50-927C-499CAE61EC56}"/>
              </a:ext>
            </a:extLst>
          </p:cNvPr>
          <p:cNvSpPr txBox="1"/>
          <p:nvPr/>
        </p:nvSpPr>
        <p:spPr>
          <a:xfrm>
            <a:off x="2831078" y="5693868"/>
            <a:ext cx="2772552" cy="19300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lnSpc>
                <a:spcPct val="110000"/>
              </a:lnSpc>
              <a:spcBef>
                <a:spcPts val="600"/>
              </a:spcBef>
              <a:spcAft>
                <a:spcPct val="0"/>
              </a:spcAft>
              <a:buClr>
                <a:srgbClr val="4BACC6">
                  <a:lumMod val="75000"/>
                </a:srgbClr>
              </a:buClr>
              <a:defRPr/>
            </a:pPr>
            <a:r>
              <a:rPr lang="en-US" sz="1200" dirty="0">
                <a:solidFill>
                  <a:prstClr val="black"/>
                </a:solidFill>
                <a:latin typeface="Calibri" panose="020F0502020204030204" pitchFamily="34" charset="0"/>
                <a:cs typeface="Times New Roman" pitchFamily="18" charset="0"/>
              </a:rPr>
              <a:t>Baseline N=1443        Last Round N=2722</a:t>
            </a:r>
          </a:p>
        </p:txBody>
      </p:sp>
      <p:sp>
        <p:nvSpPr>
          <p:cNvPr id="22" name="TextBox 1">
            <a:extLst>
              <a:ext uri="{FF2B5EF4-FFF2-40B4-BE49-F238E27FC236}">
                <a16:creationId xmlns:a16="http://schemas.microsoft.com/office/drawing/2014/main" id="{6A22C76A-AC42-4B50-927C-499CAE61EC56}"/>
              </a:ext>
            </a:extLst>
          </p:cNvPr>
          <p:cNvSpPr txBox="1"/>
          <p:nvPr/>
        </p:nvSpPr>
        <p:spPr>
          <a:xfrm>
            <a:off x="7269880" y="5688594"/>
            <a:ext cx="2772552" cy="19300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lnSpc>
                <a:spcPct val="110000"/>
              </a:lnSpc>
              <a:spcBef>
                <a:spcPts val="600"/>
              </a:spcBef>
              <a:spcAft>
                <a:spcPct val="0"/>
              </a:spcAft>
              <a:buClr>
                <a:srgbClr val="4BACC6">
                  <a:lumMod val="75000"/>
                </a:srgbClr>
              </a:buClr>
              <a:defRPr/>
            </a:pPr>
            <a:r>
              <a:rPr lang="en-US" sz="1200" dirty="0">
                <a:solidFill>
                  <a:prstClr val="black"/>
                </a:solidFill>
                <a:latin typeface="Calibri" panose="020F0502020204030204" pitchFamily="34" charset="0"/>
                <a:cs typeface="Times New Roman" pitchFamily="18" charset="0"/>
              </a:rPr>
              <a:t>Baseline   N=1443       Last Round   N=2722</a:t>
            </a:r>
          </a:p>
        </p:txBody>
      </p:sp>
      <p:pic>
        <p:nvPicPr>
          <p:cNvPr id="23" name="Picture 22" descr="I:\Swasth Bihar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39952" y="6393403"/>
            <a:ext cx="707269" cy="48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592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87338"/>
            <a:r>
              <a:rPr lang="en-US" sz="3200" dirty="0"/>
              <a:t>Process Indicators-2</a:t>
            </a:r>
            <a:endParaRPr lang="en-IN" sz="3200" dirty="0"/>
          </a:p>
        </p:txBody>
      </p:sp>
      <p:sp>
        <p:nvSpPr>
          <p:cNvPr id="5" name="Rectangle 4"/>
          <p:cNvSpPr/>
          <p:nvPr/>
        </p:nvSpPr>
        <p:spPr>
          <a:xfrm>
            <a:off x="1926305" y="902958"/>
            <a:ext cx="7405264" cy="401766"/>
          </a:xfrm>
          <a:prstGeom prst="rect">
            <a:avLst/>
          </a:prstGeom>
          <a:solidFill>
            <a:schemeClr val="bg2">
              <a:lumMod val="50000"/>
            </a:schemeClr>
          </a:solidFill>
          <a:ln>
            <a:solidFill>
              <a:schemeClr val="bg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lnSpc>
                <a:spcPct val="130000"/>
              </a:lnSpc>
              <a:spcBef>
                <a:spcPct val="0"/>
              </a:spcBef>
              <a:spcAft>
                <a:spcPct val="0"/>
              </a:spcAft>
              <a:defRPr/>
            </a:pPr>
            <a:r>
              <a:rPr lang="en-IN" sz="1200" b="1" dirty="0">
                <a:solidFill>
                  <a:prstClr val="white"/>
                </a:solidFill>
              </a:rPr>
              <a:t>LBW babies received delayed bathing (48 hrs to 7 days)</a:t>
            </a:r>
          </a:p>
        </p:txBody>
      </p:sp>
      <p:sp>
        <p:nvSpPr>
          <p:cNvPr id="10" name="Rectangle 9"/>
          <p:cNvSpPr/>
          <p:nvPr/>
        </p:nvSpPr>
        <p:spPr>
          <a:xfrm>
            <a:off x="1901754" y="3100938"/>
            <a:ext cx="8314267" cy="330342"/>
          </a:xfrm>
          <a:prstGeom prst="rect">
            <a:avLst/>
          </a:prstGeom>
          <a:solidFill>
            <a:schemeClr val="bg2">
              <a:lumMod val="50000"/>
            </a:schemeClr>
          </a:solidFill>
          <a:ln>
            <a:solidFill>
              <a:schemeClr val="bg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lnSpc>
                <a:spcPct val="130000"/>
              </a:lnSpc>
              <a:spcBef>
                <a:spcPct val="0"/>
              </a:spcBef>
              <a:spcAft>
                <a:spcPct val="0"/>
              </a:spcAft>
              <a:defRPr/>
            </a:pPr>
            <a:r>
              <a:rPr lang="en-IN" sz="1200" b="1" dirty="0">
                <a:solidFill>
                  <a:prstClr val="white"/>
                </a:solidFill>
              </a:rPr>
              <a:t>KMC</a:t>
            </a:r>
            <a:r>
              <a:rPr lang="en-IN" sz="1200" b="1" baseline="30000" dirty="0">
                <a:solidFill>
                  <a:prstClr val="white"/>
                </a:solidFill>
              </a:rPr>
              <a:t>2</a:t>
            </a:r>
            <a:r>
              <a:rPr lang="en-IN" sz="1200" b="1" dirty="0">
                <a:solidFill>
                  <a:prstClr val="white"/>
                </a:solidFill>
              </a:rPr>
              <a:t> practices **</a:t>
            </a:r>
          </a:p>
        </p:txBody>
      </p:sp>
      <p:graphicFrame>
        <p:nvGraphicFramePr>
          <p:cNvPr id="11" name="Chart 10"/>
          <p:cNvGraphicFramePr/>
          <p:nvPr>
            <p:extLst/>
          </p:nvPr>
        </p:nvGraphicFramePr>
        <p:xfrm>
          <a:off x="1901754" y="3406035"/>
          <a:ext cx="8343124" cy="2666334"/>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p:nvPr/>
        </p:nvSpPr>
        <p:spPr>
          <a:xfrm>
            <a:off x="7226392" y="6393728"/>
            <a:ext cx="4445000" cy="304699"/>
          </a:xfrm>
          <a:prstGeom prst="rect">
            <a:avLst/>
          </a:prstGeom>
          <a:noFill/>
        </p:spPr>
        <p:txBody>
          <a:bodyPr wrap="square" lIns="0" tIns="0" rIns="0" bIns="0" rtlCol="0">
            <a:spAutoFit/>
          </a:bodyPr>
          <a:lstStyle/>
          <a:p>
            <a:pPr fontAlgn="base">
              <a:lnSpc>
                <a:spcPct val="110000"/>
              </a:lnSpc>
              <a:spcAft>
                <a:spcPct val="0"/>
              </a:spcAft>
              <a:buClr>
                <a:srgbClr val="4BACC6">
                  <a:lumMod val="75000"/>
                </a:srgbClr>
              </a:buClr>
              <a:defRPr/>
            </a:pPr>
            <a:r>
              <a:rPr lang="en-US" sz="900" dirty="0">
                <a:solidFill>
                  <a:prstClr val="black"/>
                </a:solidFill>
                <a:latin typeface="Calibri" panose="020F0502020204030204" pitchFamily="34" charset="0"/>
                <a:cs typeface="Times New Roman" pitchFamily="18" charset="0"/>
              </a:rPr>
              <a:t>1 - WNB implies babies with birth weight &lt;= 2000 gms</a:t>
            </a:r>
          </a:p>
          <a:p>
            <a:pPr fontAlgn="base">
              <a:lnSpc>
                <a:spcPct val="110000"/>
              </a:lnSpc>
              <a:spcAft>
                <a:spcPct val="0"/>
              </a:spcAft>
              <a:buClr>
                <a:srgbClr val="4BACC6">
                  <a:lumMod val="75000"/>
                </a:srgbClr>
              </a:buClr>
              <a:defRPr/>
            </a:pPr>
            <a:r>
              <a:rPr lang="en-US" sz="900" dirty="0">
                <a:solidFill>
                  <a:prstClr val="black"/>
                </a:solidFill>
                <a:latin typeface="Calibri" panose="020F0502020204030204" pitchFamily="34" charset="0"/>
                <a:cs typeface="Times New Roman" pitchFamily="18" charset="0"/>
              </a:rPr>
              <a:t>2 - Duration not measured</a:t>
            </a:r>
            <a:endParaRPr lang="en-IN" sz="900" dirty="0">
              <a:solidFill>
                <a:prstClr val="black"/>
              </a:solidFill>
              <a:latin typeface="Calibri" panose="020F0502020204030204" pitchFamily="34" charset="0"/>
              <a:cs typeface="Times New Roman" pitchFamily="18" charset="0"/>
            </a:endParaRPr>
          </a:p>
        </p:txBody>
      </p:sp>
      <p:sp>
        <p:nvSpPr>
          <p:cNvPr id="17" name="TextBox 16"/>
          <p:cNvSpPr txBox="1"/>
          <p:nvPr/>
        </p:nvSpPr>
        <p:spPr>
          <a:xfrm>
            <a:off x="1901753" y="6393727"/>
            <a:ext cx="3192379" cy="533992"/>
          </a:xfrm>
          <a:prstGeom prst="rect">
            <a:avLst/>
          </a:prstGeom>
          <a:noFill/>
        </p:spPr>
        <p:txBody>
          <a:bodyPr wrap="square" lIns="0" tIns="0" rIns="0" bIns="0" rtlCol="0">
            <a:spAutoFit/>
          </a:bodyPr>
          <a:lstStyle/>
          <a:p>
            <a:pPr fontAlgn="base">
              <a:lnSpc>
                <a:spcPct val="110000"/>
              </a:lnSpc>
              <a:spcBef>
                <a:spcPts val="600"/>
              </a:spcBef>
              <a:spcAft>
                <a:spcPct val="0"/>
              </a:spcAft>
              <a:buClr>
                <a:srgbClr val="4BACC6">
                  <a:lumMod val="75000"/>
                </a:srgbClr>
              </a:buClr>
              <a:defRPr/>
            </a:pPr>
            <a:r>
              <a:rPr lang="en-US" sz="900" dirty="0">
                <a:solidFill>
                  <a:prstClr val="black"/>
                </a:solidFill>
                <a:latin typeface="Calibri" panose="020F0502020204030204" pitchFamily="34" charset="0"/>
                <a:cs typeface="Times New Roman" pitchFamily="18" charset="0"/>
              </a:rPr>
              <a:t>**Change in indicator value from R3 to R4 is statistically significant (p&lt;0.05) </a:t>
            </a:r>
          </a:p>
          <a:p>
            <a:pPr fontAlgn="base">
              <a:lnSpc>
                <a:spcPct val="110000"/>
              </a:lnSpc>
              <a:spcBef>
                <a:spcPts val="600"/>
              </a:spcBef>
              <a:spcAft>
                <a:spcPct val="0"/>
              </a:spcAft>
              <a:buClr>
                <a:srgbClr val="4BACC6">
                  <a:lumMod val="75000"/>
                </a:srgbClr>
              </a:buClr>
              <a:defRPr/>
            </a:pPr>
            <a:endParaRPr lang="en-US" sz="900" dirty="0">
              <a:solidFill>
                <a:prstClr val="black"/>
              </a:solidFill>
              <a:latin typeface="Calibri" panose="020F0502020204030204" pitchFamily="34" charset="0"/>
              <a:cs typeface="Times New Roman" pitchFamily="18" charset="0"/>
            </a:endParaRPr>
          </a:p>
        </p:txBody>
      </p:sp>
      <p:sp>
        <p:nvSpPr>
          <p:cNvPr id="3" name="Rectangle 2"/>
          <p:cNvSpPr/>
          <p:nvPr/>
        </p:nvSpPr>
        <p:spPr>
          <a:xfrm>
            <a:off x="2401993" y="5529708"/>
            <a:ext cx="3472898" cy="276999"/>
          </a:xfrm>
          <a:prstGeom prst="rect">
            <a:avLst/>
          </a:prstGeom>
        </p:spPr>
        <p:txBody>
          <a:bodyPr wrap="square">
            <a:spAutoFit/>
          </a:bodyPr>
          <a:lstStyle/>
          <a:p>
            <a:pPr fontAlgn="base">
              <a:spcBef>
                <a:spcPct val="0"/>
              </a:spcBef>
              <a:spcAft>
                <a:spcPct val="0"/>
              </a:spcAft>
              <a:defRPr/>
            </a:pPr>
            <a:r>
              <a:rPr lang="en-US" sz="1200" dirty="0">
                <a:solidFill>
                  <a:prstClr val="black"/>
                </a:solidFill>
                <a:latin typeface="Calibri" panose="020F0502020204030204" pitchFamily="34" charset="0"/>
                <a:cs typeface="Times New Roman" pitchFamily="18" charset="0"/>
              </a:rPr>
              <a:t>           Baseline N=1402             Last Round  N=2686</a:t>
            </a:r>
            <a:endParaRPr lang="en-US" sz="1200" dirty="0">
              <a:solidFill>
                <a:prstClr val="black"/>
              </a:solidFill>
            </a:endParaRPr>
          </a:p>
        </p:txBody>
      </p:sp>
      <p:sp>
        <p:nvSpPr>
          <p:cNvPr id="4" name="Rectangle 3"/>
          <p:cNvSpPr/>
          <p:nvPr/>
        </p:nvSpPr>
        <p:spPr>
          <a:xfrm>
            <a:off x="6477834" y="5529708"/>
            <a:ext cx="3214806" cy="276999"/>
          </a:xfrm>
          <a:prstGeom prst="rect">
            <a:avLst/>
          </a:prstGeom>
        </p:spPr>
        <p:txBody>
          <a:bodyPr wrap="square">
            <a:spAutoFit/>
          </a:bodyPr>
          <a:lstStyle/>
          <a:p>
            <a:pPr fontAlgn="base">
              <a:spcBef>
                <a:spcPct val="0"/>
              </a:spcBef>
              <a:spcAft>
                <a:spcPct val="0"/>
              </a:spcAft>
              <a:defRPr/>
            </a:pPr>
            <a:r>
              <a:rPr lang="en-US" sz="1200" dirty="0">
                <a:solidFill>
                  <a:prstClr val="black"/>
                </a:solidFill>
                <a:latin typeface="Calibri" panose="020F0502020204030204" pitchFamily="34" charset="0"/>
                <a:cs typeface="Times New Roman" pitchFamily="18" charset="0"/>
              </a:rPr>
              <a:t>         Baseline N=1305      Last Round N=2520</a:t>
            </a:r>
            <a:endParaRPr lang="en-US" sz="1200" dirty="0">
              <a:solidFill>
                <a:prstClr val="black"/>
              </a:solidFill>
            </a:endParaRPr>
          </a:p>
        </p:txBody>
      </p:sp>
      <p:sp>
        <p:nvSpPr>
          <p:cNvPr id="16" name="TextBox 15"/>
          <p:cNvSpPr txBox="1"/>
          <p:nvPr/>
        </p:nvSpPr>
        <p:spPr>
          <a:xfrm>
            <a:off x="1926305" y="6648861"/>
            <a:ext cx="3192379" cy="483209"/>
          </a:xfrm>
          <a:prstGeom prst="rect">
            <a:avLst/>
          </a:prstGeom>
          <a:noFill/>
        </p:spPr>
        <p:txBody>
          <a:bodyPr wrap="square" lIns="0" tIns="0" rIns="0" bIns="0" rtlCol="0">
            <a:spAutoFit/>
          </a:bodyPr>
          <a:lstStyle/>
          <a:p>
            <a:pPr fontAlgn="base">
              <a:lnSpc>
                <a:spcPct val="110000"/>
              </a:lnSpc>
              <a:spcBef>
                <a:spcPts val="600"/>
              </a:spcBef>
              <a:spcAft>
                <a:spcPct val="0"/>
              </a:spcAft>
              <a:buClr>
                <a:srgbClr val="4BACC6">
                  <a:lumMod val="75000"/>
                </a:srgbClr>
              </a:buClr>
              <a:defRPr/>
            </a:pPr>
            <a:r>
              <a:rPr lang="en-US" sz="1200" dirty="0">
                <a:solidFill>
                  <a:prstClr val="black"/>
                </a:solidFill>
                <a:latin typeface="Calibri" panose="020F0502020204030204" pitchFamily="34" charset="0"/>
                <a:cs typeface="Times New Roman" pitchFamily="18" charset="0"/>
              </a:rPr>
              <a:t>Source: WNB assessment study</a:t>
            </a:r>
          </a:p>
          <a:p>
            <a:pPr fontAlgn="base">
              <a:lnSpc>
                <a:spcPct val="110000"/>
              </a:lnSpc>
              <a:spcBef>
                <a:spcPts val="600"/>
              </a:spcBef>
              <a:spcAft>
                <a:spcPct val="0"/>
              </a:spcAft>
              <a:buClr>
                <a:srgbClr val="4BACC6">
                  <a:lumMod val="75000"/>
                </a:srgbClr>
              </a:buClr>
              <a:defRPr/>
            </a:pPr>
            <a:endParaRPr lang="en-US" sz="1200" dirty="0">
              <a:solidFill>
                <a:prstClr val="black"/>
              </a:solidFill>
              <a:latin typeface="Calibri" panose="020F0502020204030204" pitchFamily="34" charset="0"/>
              <a:cs typeface="Times New Roman" pitchFamily="18" charset="0"/>
            </a:endParaRPr>
          </a:p>
        </p:txBody>
      </p:sp>
      <p:pic>
        <p:nvPicPr>
          <p:cNvPr id="20" name="Picture 19" descr="I:\Swasth Bihar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7757" y="6373504"/>
            <a:ext cx="707269" cy="4844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Chart 23">
            <a:extLst>
              <a:ext uri="{FF2B5EF4-FFF2-40B4-BE49-F238E27FC236}">
                <a16:creationId xmlns:a16="http://schemas.microsoft.com/office/drawing/2014/main" id="{5E702C8E-2FF2-4F18-9B1B-C649D249801A}"/>
              </a:ext>
            </a:extLst>
          </p:cNvPr>
          <p:cNvGraphicFramePr>
            <a:graphicFrameLocks/>
          </p:cNvGraphicFramePr>
          <p:nvPr>
            <p:extLst>
              <p:ext uri="{D42A27DB-BD31-4B8C-83A1-F6EECF244321}">
                <p14:modId xmlns:p14="http://schemas.microsoft.com/office/powerpoint/2010/main" val="3561227618"/>
              </p:ext>
            </p:extLst>
          </p:nvPr>
        </p:nvGraphicFramePr>
        <p:xfrm>
          <a:off x="3387969" y="1446235"/>
          <a:ext cx="4677508" cy="16941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454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Practice of delayed bathing was more common among surviving infants</a:t>
            </a:r>
          </a:p>
        </p:txBody>
      </p:sp>
      <p:sp>
        <p:nvSpPr>
          <p:cNvPr id="3" name="Rectangle 2"/>
          <p:cNvSpPr/>
          <p:nvPr/>
        </p:nvSpPr>
        <p:spPr>
          <a:xfrm>
            <a:off x="7378505" y="2834640"/>
            <a:ext cx="748517" cy="31242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lnSpc>
                <a:spcPct val="130000"/>
              </a:lnSpc>
              <a:spcBef>
                <a:spcPct val="0"/>
              </a:spcBef>
              <a:spcAft>
                <a:spcPct val="0"/>
              </a:spcAft>
              <a:defRPr/>
            </a:pPr>
            <a:endParaRPr lang="en-IN" sz="1200"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16874168"/>
              </p:ext>
            </p:extLst>
          </p:nvPr>
        </p:nvGraphicFramePr>
        <p:xfrm>
          <a:off x="1798320" y="853440"/>
          <a:ext cx="8046718" cy="5318762"/>
        </p:xfrm>
        <a:graphic>
          <a:graphicData uri="http://schemas.openxmlformats.org/drawingml/2006/table">
            <a:tbl>
              <a:tblPr>
                <a:tableStyleId>{5940675A-B579-460E-94D1-54222C63F5DA}</a:tableStyleId>
              </a:tblPr>
              <a:tblGrid>
                <a:gridCol w="1324889">
                  <a:extLst>
                    <a:ext uri="{9D8B030D-6E8A-4147-A177-3AD203B41FA5}">
                      <a16:colId xmlns:a16="http://schemas.microsoft.com/office/drawing/2014/main" val="20000"/>
                    </a:ext>
                  </a:extLst>
                </a:gridCol>
                <a:gridCol w="1982911">
                  <a:extLst>
                    <a:ext uri="{9D8B030D-6E8A-4147-A177-3AD203B41FA5}">
                      <a16:colId xmlns:a16="http://schemas.microsoft.com/office/drawing/2014/main" val="20001"/>
                    </a:ext>
                  </a:extLst>
                </a:gridCol>
                <a:gridCol w="1038667">
                  <a:extLst>
                    <a:ext uri="{9D8B030D-6E8A-4147-A177-3AD203B41FA5}">
                      <a16:colId xmlns:a16="http://schemas.microsoft.com/office/drawing/2014/main" val="20002"/>
                    </a:ext>
                  </a:extLst>
                </a:gridCol>
                <a:gridCol w="790803">
                  <a:extLst>
                    <a:ext uri="{9D8B030D-6E8A-4147-A177-3AD203B41FA5}">
                      <a16:colId xmlns:a16="http://schemas.microsoft.com/office/drawing/2014/main" val="20003"/>
                    </a:ext>
                  </a:extLst>
                </a:gridCol>
                <a:gridCol w="1454724">
                  <a:extLst>
                    <a:ext uri="{9D8B030D-6E8A-4147-A177-3AD203B41FA5}">
                      <a16:colId xmlns:a16="http://schemas.microsoft.com/office/drawing/2014/main" val="20004"/>
                    </a:ext>
                  </a:extLst>
                </a:gridCol>
                <a:gridCol w="1454724">
                  <a:extLst>
                    <a:ext uri="{9D8B030D-6E8A-4147-A177-3AD203B41FA5}">
                      <a16:colId xmlns:a16="http://schemas.microsoft.com/office/drawing/2014/main" val="3779370031"/>
                    </a:ext>
                  </a:extLst>
                </a:gridCol>
              </a:tblGrid>
              <a:tr h="871236">
                <a:tc gridSpan="2">
                  <a:txBody>
                    <a:bodyPr/>
                    <a:lstStyle/>
                    <a:p>
                      <a:pPr algn="ctr" fontAlgn="b"/>
                      <a:r>
                        <a:rPr lang="en-IN" sz="2000" u="none" strike="noStrike" dirty="0">
                          <a:effectLst/>
                          <a:latin typeface="Calibri" panose="020F0502020204030204" pitchFamily="34" charset="0"/>
                          <a:cs typeface="Calibri" panose="020F0502020204030204" pitchFamily="34" charset="0"/>
                        </a:rPr>
                        <a:t> </a:t>
                      </a:r>
                      <a:endParaRPr lang="en-IN" sz="2000" b="0" i="0" u="none" strike="noStrike" dirty="0">
                        <a:solidFill>
                          <a:srgbClr val="000000"/>
                        </a:solidFill>
                        <a:effectLst/>
                        <a:latin typeface="Calibri" panose="020F0502020204030204" pitchFamily="34" charset="0"/>
                        <a:cs typeface="Calibri" panose="020F0502020204030204" pitchFamily="34" charset="0"/>
                      </a:endParaRPr>
                    </a:p>
                  </a:txBody>
                  <a:tcPr marL="8945" marR="8945" marT="8945" marB="0" anchor="ctr"/>
                </a:tc>
                <a:tc hMerge="1">
                  <a:txBody>
                    <a:bodyPr/>
                    <a:lstStyle/>
                    <a:p>
                      <a:endParaRPr lang="en-IN"/>
                    </a:p>
                  </a:txBody>
                  <a:tcPr/>
                </a:tc>
                <a:tc>
                  <a:txBody>
                    <a:bodyPr/>
                    <a:lstStyle/>
                    <a:p>
                      <a:pPr algn="ctr" fontAlgn="b"/>
                      <a:r>
                        <a:rPr lang="en-IN" sz="2000" b="1" u="none" strike="noStrike" dirty="0">
                          <a:effectLst/>
                          <a:latin typeface="Calibri" panose="020F0502020204030204" pitchFamily="34" charset="0"/>
                          <a:cs typeface="Calibri" panose="020F0502020204030204" pitchFamily="34" charset="0"/>
                        </a:rPr>
                        <a:t>R1</a:t>
                      </a:r>
                      <a:endParaRPr lang="en-IN" sz="2000" b="1" i="0" u="none" strike="noStrike" dirty="0">
                        <a:solidFill>
                          <a:srgbClr val="000000"/>
                        </a:solidFill>
                        <a:effectLst/>
                        <a:latin typeface="Calibri" panose="020F0502020204030204" pitchFamily="34" charset="0"/>
                        <a:cs typeface="Calibri" panose="020F0502020204030204" pitchFamily="34" charset="0"/>
                      </a:endParaRPr>
                    </a:p>
                  </a:txBody>
                  <a:tcPr marL="8945" marR="8945" marT="8945" marB="0" anchor="ctr"/>
                </a:tc>
                <a:tc>
                  <a:txBody>
                    <a:bodyPr/>
                    <a:lstStyle/>
                    <a:p>
                      <a:pPr algn="ctr" fontAlgn="b"/>
                      <a:r>
                        <a:rPr lang="en-IN" sz="2000" b="1" u="none" strike="noStrike" dirty="0">
                          <a:effectLst/>
                          <a:latin typeface="Calibri" panose="020F0502020204030204" pitchFamily="34" charset="0"/>
                          <a:cs typeface="Calibri" panose="020F0502020204030204" pitchFamily="34" charset="0"/>
                        </a:rPr>
                        <a:t>R2</a:t>
                      </a:r>
                      <a:endParaRPr lang="en-IN" sz="2000" b="1" i="0" u="none" strike="noStrike" dirty="0">
                        <a:solidFill>
                          <a:srgbClr val="000000"/>
                        </a:solidFill>
                        <a:effectLst/>
                        <a:latin typeface="Calibri" panose="020F0502020204030204" pitchFamily="34" charset="0"/>
                        <a:cs typeface="Calibri" panose="020F0502020204030204" pitchFamily="34" charset="0"/>
                      </a:endParaRPr>
                    </a:p>
                  </a:txBody>
                  <a:tcPr marL="8945" marR="8945" marT="8945" marB="0" anchor="ctr"/>
                </a:tc>
                <a:tc>
                  <a:txBody>
                    <a:bodyPr/>
                    <a:lstStyle/>
                    <a:p>
                      <a:pPr algn="ctr" fontAlgn="b"/>
                      <a:r>
                        <a:rPr lang="en-IN" sz="2000" b="1" u="none" strike="noStrike" dirty="0">
                          <a:effectLst/>
                          <a:latin typeface="Calibri" panose="020F0502020204030204" pitchFamily="34" charset="0"/>
                          <a:cs typeface="Calibri" panose="020F0502020204030204" pitchFamily="34" charset="0"/>
                        </a:rPr>
                        <a:t>R3</a:t>
                      </a:r>
                      <a:endParaRPr lang="en-IN" sz="2000" b="1" i="0" u="none" strike="noStrike" dirty="0">
                        <a:solidFill>
                          <a:srgbClr val="000000"/>
                        </a:solidFill>
                        <a:effectLst/>
                        <a:latin typeface="Calibri" panose="020F0502020204030204" pitchFamily="34" charset="0"/>
                        <a:cs typeface="Calibri" panose="020F0502020204030204" pitchFamily="34" charset="0"/>
                      </a:endParaRPr>
                    </a:p>
                  </a:txBody>
                  <a:tcPr marL="8945" marR="8945" marT="8945" marB="0" anchor="ctr"/>
                </a:tc>
                <a:tc>
                  <a:txBody>
                    <a:bodyPr/>
                    <a:lstStyle/>
                    <a:p>
                      <a:pPr algn="ctr" fontAlgn="b"/>
                      <a:r>
                        <a:rPr lang="en-US" sz="2000" b="1" i="0" u="none" strike="noStrike" dirty="0">
                          <a:solidFill>
                            <a:srgbClr val="000000"/>
                          </a:solidFill>
                          <a:effectLst/>
                          <a:latin typeface="Calibri" panose="020F0502020204030204" pitchFamily="34" charset="0"/>
                          <a:cs typeface="Calibri" panose="020F0502020204030204" pitchFamily="34" charset="0"/>
                        </a:rPr>
                        <a:t>R4</a:t>
                      </a:r>
                      <a:endParaRPr lang="en-IN" sz="2000" b="1" i="0" u="none" strike="noStrike" dirty="0">
                        <a:solidFill>
                          <a:srgbClr val="000000"/>
                        </a:solidFill>
                        <a:effectLst/>
                        <a:latin typeface="Calibri" panose="020F0502020204030204" pitchFamily="34" charset="0"/>
                        <a:cs typeface="Calibri" panose="020F0502020204030204" pitchFamily="34" charset="0"/>
                      </a:endParaRPr>
                    </a:p>
                  </a:txBody>
                  <a:tcPr marL="8945" marR="8945" marT="8945" marB="0" anchor="ctr"/>
                </a:tc>
                <a:extLst>
                  <a:ext uri="{0D108BD9-81ED-4DB2-BD59-A6C34878D82A}">
                    <a16:rowId xmlns:a16="http://schemas.microsoft.com/office/drawing/2014/main" val="10000"/>
                  </a:ext>
                </a:extLst>
              </a:tr>
              <a:tr h="871236">
                <a:tc rowSpan="5">
                  <a:txBody>
                    <a:bodyPr/>
                    <a:lstStyle/>
                    <a:p>
                      <a:pPr algn="ctr" fontAlgn="ctr"/>
                      <a:r>
                        <a:rPr lang="en-IN" sz="2000" u="none" strike="noStrike" dirty="0">
                          <a:effectLst/>
                          <a:latin typeface="Calibri" panose="020F0502020204030204" pitchFamily="34" charset="0"/>
                          <a:cs typeface="Calibri" panose="020F0502020204030204" pitchFamily="34" charset="0"/>
                        </a:rPr>
                        <a:t>Delayed Bathing</a:t>
                      </a:r>
                    </a:p>
                    <a:p>
                      <a:pPr algn="ctr" fontAlgn="ctr"/>
                      <a:r>
                        <a:rPr lang="en-IN" sz="2000" u="none" strike="noStrike" dirty="0">
                          <a:effectLst/>
                          <a:latin typeface="Calibri" panose="020F0502020204030204" pitchFamily="34" charset="0"/>
                          <a:cs typeface="Calibri" panose="020F0502020204030204" pitchFamily="34" charset="0"/>
                        </a:rPr>
                        <a:t> </a:t>
                      </a:r>
                      <a:endParaRPr lang="en-IN" sz="2000" b="0" i="0" u="none" strike="noStrike" dirty="0">
                        <a:solidFill>
                          <a:srgbClr val="000000"/>
                        </a:solidFill>
                        <a:effectLst/>
                        <a:latin typeface="Calibri" panose="020F0502020204030204" pitchFamily="34" charset="0"/>
                        <a:cs typeface="Calibri" panose="020F0502020204030204" pitchFamily="34" charset="0"/>
                      </a:endParaRPr>
                    </a:p>
                  </a:txBody>
                  <a:tcPr marL="8945" marR="8945" marT="8945" marB="0" anchor="ctr"/>
                </a:tc>
                <a:tc>
                  <a:txBody>
                    <a:bodyPr/>
                    <a:lstStyle/>
                    <a:p>
                      <a:pPr lvl="0" algn="ctr" fontAlgn="ctr"/>
                      <a:r>
                        <a:rPr lang="en-IN" sz="2000" u="none" strike="noStrike" dirty="0">
                          <a:effectLst/>
                          <a:latin typeface="Calibri" panose="020F0502020204030204" pitchFamily="34" charset="0"/>
                          <a:cs typeface="Calibri" panose="020F0502020204030204" pitchFamily="34" charset="0"/>
                        </a:rPr>
                        <a:t>Those who died within 0-27 Days</a:t>
                      </a:r>
                      <a:endParaRPr lang="en-IN" sz="2000" b="0" i="0" u="none" strike="noStrike" dirty="0">
                        <a:solidFill>
                          <a:srgbClr val="000000"/>
                        </a:solidFill>
                        <a:effectLst/>
                        <a:latin typeface="Calibri" panose="020F0502020204030204" pitchFamily="34" charset="0"/>
                        <a:cs typeface="Calibri" panose="020F0502020204030204" pitchFamily="34" charset="0"/>
                      </a:endParaRPr>
                    </a:p>
                  </a:txBody>
                  <a:tcPr marL="8945" marR="8945" marT="894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13%</a:t>
                      </a:r>
                    </a:p>
                  </a:txBody>
                  <a:tcPr marL="9525" marR="9525" marT="952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9%</a:t>
                      </a:r>
                    </a:p>
                  </a:txBody>
                  <a:tcPr marL="9525" marR="9525" marT="952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13%</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cs typeface="Calibri" panose="020F0502020204030204" pitchFamily="34" charset="0"/>
                        </a:rPr>
                        <a:t>10%</a:t>
                      </a:r>
                      <a:endParaRPr lang="en-IN"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871236">
                <a:tc vMerge="1">
                  <a:txBody>
                    <a:bodyPr/>
                    <a:lstStyle/>
                    <a:p>
                      <a:endParaRPr lang="en-IN"/>
                    </a:p>
                  </a:txBody>
                  <a:tcPr/>
                </a:tc>
                <a:tc>
                  <a:txBody>
                    <a:bodyPr/>
                    <a:lstStyle/>
                    <a:p>
                      <a:pPr lvl="0" algn="ctr" fontAlgn="ctr"/>
                      <a:r>
                        <a:rPr lang="en-IN" sz="2000" u="none" strike="noStrike" dirty="0">
                          <a:effectLst/>
                          <a:latin typeface="Calibri" panose="020F0502020204030204" pitchFamily="34" charset="0"/>
                          <a:cs typeface="Calibri" panose="020F0502020204030204" pitchFamily="34" charset="0"/>
                        </a:rPr>
                        <a:t>Died within 0-2 Days</a:t>
                      </a:r>
                      <a:endParaRPr lang="en-IN" sz="2000" b="0" i="0" u="none" strike="noStrike" dirty="0">
                        <a:solidFill>
                          <a:srgbClr val="000000"/>
                        </a:solidFill>
                        <a:effectLst/>
                        <a:latin typeface="Calibri" panose="020F0502020204030204" pitchFamily="34" charset="0"/>
                        <a:cs typeface="Calibri" panose="020F0502020204030204" pitchFamily="34" charset="0"/>
                      </a:endParaRPr>
                    </a:p>
                  </a:txBody>
                  <a:tcPr marL="8945" marR="8945" marT="894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1%</a:t>
                      </a:r>
                    </a:p>
                  </a:txBody>
                  <a:tcPr marL="9525" marR="9525" marT="952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1%</a:t>
                      </a:r>
                    </a:p>
                  </a:txBody>
                  <a:tcPr marL="9525" marR="9525" marT="952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1%</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cs typeface="Calibri" panose="020F0502020204030204" pitchFamily="34" charset="0"/>
                        </a:rPr>
                        <a:t>0%</a:t>
                      </a:r>
                      <a:endParaRPr lang="en-IN"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871236">
                <a:tc vMerge="1">
                  <a:txBody>
                    <a:bodyPr/>
                    <a:lstStyle/>
                    <a:p>
                      <a:endParaRPr lang="en-IN"/>
                    </a:p>
                  </a:txBody>
                  <a:tcPr/>
                </a:tc>
                <a:tc>
                  <a:txBody>
                    <a:bodyPr/>
                    <a:lstStyle/>
                    <a:p>
                      <a:pPr lvl="0" algn="ctr" fontAlgn="ctr"/>
                      <a:r>
                        <a:rPr lang="en-IN" sz="2000" u="none" strike="noStrike" dirty="0">
                          <a:effectLst/>
                          <a:latin typeface="Calibri" panose="020F0502020204030204" pitchFamily="34" charset="0"/>
                          <a:cs typeface="Calibri" panose="020F0502020204030204" pitchFamily="34" charset="0"/>
                        </a:rPr>
                        <a:t>Died within 3-27 Days</a:t>
                      </a:r>
                      <a:endParaRPr lang="en-IN" sz="2000" b="0" i="0" u="none" strike="noStrike" dirty="0">
                        <a:solidFill>
                          <a:srgbClr val="000000"/>
                        </a:solidFill>
                        <a:effectLst/>
                        <a:latin typeface="Calibri" panose="020F0502020204030204" pitchFamily="34" charset="0"/>
                        <a:cs typeface="Calibri" panose="020F0502020204030204" pitchFamily="34" charset="0"/>
                      </a:endParaRPr>
                    </a:p>
                  </a:txBody>
                  <a:tcPr marL="8945" marR="8945" marT="894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23%</a:t>
                      </a:r>
                    </a:p>
                  </a:txBody>
                  <a:tcPr marL="9525" marR="9525" marT="952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18%</a:t>
                      </a:r>
                    </a:p>
                  </a:txBody>
                  <a:tcPr marL="9525" marR="9525" marT="952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23%</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cs typeface="Calibri" panose="020F0502020204030204" pitchFamily="34" charset="0"/>
                        </a:rPr>
                        <a:t>21%</a:t>
                      </a:r>
                      <a:endParaRPr lang="en-IN"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962582">
                <a:tc vMerge="1">
                  <a:txBody>
                    <a:bodyPr/>
                    <a:lstStyle/>
                    <a:p>
                      <a:endParaRPr lang="en-IN"/>
                    </a:p>
                  </a:txBody>
                  <a:tcPr/>
                </a:tc>
                <a:tc>
                  <a:txBody>
                    <a:bodyPr/>
                    <a:lstStyle/>
                    <a:p>
                      <a:pPr lvl="0" algn="ctr" fontAlgn="ctr"/>
                      <a:r>
                        <a:rPr lang="en-IN" sz="2000" u="none" strike="noStrike" kern="1200" dirty="0">
                          <a:solidFill>
                            <a:schemeClr val="tx1"/>
                          </a:solidFill>
                          <a:effectLst/>
                          <a:latin typeface="Calibri" panose="020F0502020204030204" pitchFamily="34" charset="0"/>
                          <a:ea typeface="+mn-ea"/>
                          <a:cs typeface="Calibri" panose="020F0502020204030204" pitchFamily="34" charset="0"/>
                        </a:rPr>
                        <a:t>Those who died at or after 28 Days</a:t>
                      </a:r>
                    </a:p>
                  </a:txBody>
                  <a:tcPr marL="8945" marR="8945" marT="894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51%</a:t>
                      </a:r>
                    </a:p>
                  </a:txBody>
                  <a:tcPr marL="9525" marR="9525" marT="952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35%</a:t>
                      </a:r>
                    </a:p>
                  </a:txBody>
                  <a:tcPr marL="9525" marR="9525" marT="952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41%</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cs typeface="Calibri" panose="020F0502020204030204" pitchFamily="34" charset="0"/>
                        </a:rPr>
                        <a:t>39%</a:t>
                      </a:r>
                      <a:endParaRPr lang="en-IN"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871236">
                <a:tc vMerge="1">
                  <a:txBody>
                    <a:bodyPr/>
                    <a:lstStyle/>
                    <a:p>
                      <a:endParaRPr lang="en-IN"/>
                    </a:p>
                  </a:txBody>
                  <a:tcPr/>
                </a:tc>
                <a:tc>
                  <a:txBody>
                    <a:bodyPr/>
                    <a:lstStyle/>
                    <a:p>
                      <a:pPr lvl="0" algn="ctr" fontAlgn="ctr"/>
                      <a:r>
                        <a:rPr lang="en-IN" sz="2000" u="none" strike="noStrike" kern="1200" dirty="0">
                          <a:solidFill>
                            <a:schemeClr val="tx1"/>
                          </a:solidFill>
                          <a:effectLst/>
                          <a:latin typeface="Calibri" panose="020F0502020204030204" pitchFamily="34" charset="0"/>
                          <a:ea typeface="+mn-ea"/>
                          <a:cs typeface="Calibri" panose="020F0502020204030204" pitchFamily="34" charset="0"/>
                        </a:rPr>
                        <a:t>Alive</a:t>
                      </a:r>
                    </a:p>
                  </a:txBody>
                  <a:tcPr marL="8945" marR="8945" marT="894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46%</a:t>
                      </a:r>
                    </a:p>
                  </a:txBody>
                  <a:tcPr marL="9525" marR="9525" marT="952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48%</a:t>
                      </a:r>
                    </a:p>
                  </a:txBody>
                  <a:tcPr marL="9525" marR="9525" marT="9525" marB="0" anchor="ctr"/>
                </a:tc>
                <a:tc>
                  <a:txBody>
                    <a:bodyPr/>
                    <a:lstStyle/>
                    <a:p>
                      <a:pPr algn="ctr" fontAlgn="b"/>
                      <a:r>
                        <a:rPr lang="en-IN" sz="2000" b="0" i="0" u="none" strike="noStrike" dirty="0">
                          <a:solidFill>
                            <a:srgbClr val="000000"/>
                          </a:solidFill>
                          <a:effectLst/>
                          <a:latin typeface="Calibri" panose="020F0502020204030204" pitchFamily="34" charset="0"/>
                          <a:cs typeface="Calibri" panose="020F0502020204030204" pitchFamily="34" charset="0"/>
                        </a:rPr>
                        <a:t>46%</a:t>
                      </a:r>
                    </a:p>
                  </a:txBody>
                  <a:tcPr marL="9525" marR="9525" marT="9525" marB="0" anchor="ctr"/>
                </a:tc>
                <a:tc>
                  <a:txBody>
                    <a:bodyPr/>
                    <a:lstStyle/>
                    <a:p>
                      <a:pPr algn="ctr" fontAlgn="b"/>
                      <a:r>
                        <a:rPr lang="en-US" sz="2000" b="0" i="0" u="none" strike="noStrike" dirty="0">
                          <a:solidFill>
                            <a:srgbClr val="000000"/>
                          </a:solidFill>
                          <a:effectLst/>
                          <a:latin typeface="Calibri" panose="020F0502020204030204" pitchFamily="34" charset="0"/>
                          <a:cs typeface="Calibri" panose="020F0502020204030204" pitchFamily="34" charset="0"/>
                        </a:rPr>
                        <a:t>49%</a:t>
                      </a:r>
                      <a:endParaRPr lang="en-IN" sz="20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bl>
          </a:graphicData>
        </a:graphic>
      </p:graphicFrame>
      <p:sp>
        <p:nvSpPr>
          <p:cNvPr id="5" name="Down Arrow 4"/>
          <p:cNvSpPr/>
          <p:nvPr/>
        </p:nvSpPr>
        <p:spPr>
          <a:xfrm>
            <a:off x="9845038" y="2700260"/>
            <a:ext cx="818865" cy="3258579"/>
          </a:xfrm>
          <a:prstGeom prst="downArrow">
            <a:avLst/>
          </a:prstGeom>
          <a:solidFill>
            <a:srgbClr val="00B050"/>
          </a:solidFill>
          <a:ln>
            <a:solidFill>
              <a:schemeClr val="accent5">
                <a:lumMod val="75000"/>
              </a:schemeClr>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lnSpc>
                <a:spcPct val="130000"/>
              </a:lnSpc>
              <a:spcBef>
                <a:spcPct val="0"/>
              </a:spcBef>
              <a:spcAft>
                <a:spcPct val="0"/>
              </a:spcAft>
              <a:defRPr/>
            </a:pPr>
            <a:endParaRPr lang="en-IN" sz="1000" dirty="0">
              <a:solidFill>
                <a:prstClr val="black"/>
              </a:solidFill>
            </a:endParaRPr>
          </a:p>
        </p:txBody>
      </p:sp>
      <p:sp>
        <p:nvSpPr>
          <p:cNvPr id="6" name="Rectangle 5">
            <a:extLst>
              <a:ext uri="{FF2B5EF4-FFF2-40B4-BE49-F238E27FC236}">
                <a16:creationId xmlns:a16="http://schemas.microsoft.com/office/drawing/2014/main" id="{47FF0AAC-5C61-4FA9-8E6E-2CEA3BC62A6F}"/>
              </a:ext>
            </a:extLst>
          </p:cNvPr>
          <p:cNvSpPr/>
          <p:nvPr/>
        </p:nvSpPr>
        <p:spPr>
          <a:xfrm>
            <a:off x="8693248" y="2834640"/>
            <a:ext cx="748517" cy="3124200"/>
          </a:xfrm>
          <a:prstGeom prst="rect">
            <a:avLst/>
          </a:prstGeom>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lnSpc>
                <a:spcPct val="130000"/>
              </a:lnSpc>
              <a:spcBef>
                <a:spcPct val="0"/>
              </a:spcBef>
              <a:spcAft>
                <a:spcPct val="0"/>
              </a:spcAft>
              <a:defRPr/>
            </a:pPr>
            <a:endParaRPr lang="en-IN" sz="1200" dirty="0">
              <a:solidFill>
                <a:prstClr val="black"/>
              </a:solidFill>
            </a:endParaRPr>
          </a:p>
        </p:txBody>
      </p:sp>
      <p:pic>
        <p:nvPicPr>
          <p:cNvPr id="7" name="Picture 6" descr="I:\Swasth Bihar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2872" y="6328139"/>
            <a:ext cx="707269" cy="48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740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solidFill>
                <a:srgbClr val="000000"/>
              </a:solidFill>
            </a:endParaRPr>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3132653" y="2627156"/>
            <a:ext cx="6584554"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Georgia" panose="02040502050405020303" pitchFamily="18" charset="0"/>
              </a:rPr>
              <a:t>How Mortality is changing???</a:t>
            </a:r>
          </a:p>
        </p:txBody>
      </p:sp>
      <p:sp>
        <p:nvSpPr>
          <p:cNvPr id="17" name="TextBox 16">
            <a:extLst>
              <a:ext uri="{FF2B5EF4-FFF2-40B4-BE49-F238E27FC236}">
                <a16:creationId xmlns:a16="http://schemas.microsoft.com/office/drawing/2014/main" id="{2D3F547A-1BF1-442D-97F5-ACD3BD3C55F0}"/>
              </a:ext>
            </a:extLst>
          </p:cNvPr>
          <p:cNvSpPr txBox="1"/>
          <p:nvPr/>
        </p:nvSpPr>
        <p:spPr>
          <a:xfrm>
            <a:off x="495300" y="6497861"/>
            <a:ext cx="10521400" cy="338328"/>
          </a:xfrm>
          <a:prstGeom prst="rect">
            <a:avLst/>
          </a:prstGeom>
          <a:noFill/>
        </p:spPr>
        <p:txBody>
          <a:bodyPr wrap="square" lIns="0" tIns="0" rIns="0" bIns="0" rtlCol="0">
            <a:noAutofit/>
          </a:bodyPr>
          <a:lstStyle/>
          <a:p>
            <a:r>
              <a:rPr lang="en-US" sz="800" dirty="0">
                <a:solidFill>
                  <a:srgbClr val="000000"/>
                </a:solidFill>
                <a:latin typeface="Arial" pitchFamily="34" charset="0"/>
                <a:cs typeface="Arial" pitchFamily="34" charset="0"/>
              </a:rPr>
              <a:t> HMIS data calculated for Jan-Dec cycle – Numerator = Total number of institutional deliveries reported in the reporting month (HMIS : M2-2.2); Denominator = Total ANC registration in the reporting month-(HMIS: M1-1.1)</a:t>
            </a:r>
          </a:p>
        </p:txBody>
      </p:sp>
    </p:spTree>
    <p:extLst>
      <p:ext uri="{BB962C8B-B14F-4D97-AF65-F5344CB8AC3E}">
        <p14:creationId xmlns:p14="http://schemas.microsoft.com/office/powerpoint/2010/main" val="172890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15"/>
          </p:nvPr>
        </p:nvSpPr>
        <p:spPr/>
        <p:txBody>
          <a:bodyPr/>
          <a:lstStyle/>
          <a:p>
            <a:endParaRPr lang="en-US" dirty="0">
              <a:solidFill>
                <a:srgbClr val="000000"/>
              </a:solidFill>
            </a:endParaRPr>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321213" y="429867"/>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Georgia" panose="02040502050405020303" pitchFamily="18" charset="0"/>
              </a:rPr>
              <a:t>Area and Population Covered </a:t>
            </a:r>
          </a:p>
        </p:txBody>
      </p:sp>
      <p:sp>
        <p:nvSpPr>
          <p:cNvPr id="17" name="TextBox 16">
            <a:extLst>
              <a:ext uri="{FF2B5EF4-FFF2-40B4-BE49-F238E27FC236}">
                <a16:creationId xmlns:a16="http://schemas.microsoft.com/office/drawing/2014/main" id="{2D3F547A-1BF1-442D-97F5-ACD3BD3C55F0}"/>
              </a:ext>
            </a:extLst>
          </p:cNvPr>
          <p:cNvSpPr txBox="1"/>
          <p:nvPr/>
        </p:nvSpPr>
        <p:spPr>
          <a:xfrm>
            <a:off x="495300" y="6497861"/>
            <a:ext cx="10521400" cy="338328"/>
          </a:xfrm>
          <a:prstGeom prst="rect">
            <a:avLst/>
          </a:prstGeom>
          <a:noFill/>
        </p:spPr>
        <p:txBody>
          <a:bodyPr wrap="square" lIns="0" tIns="0" rIns="0" bIns="0" rtlCol="0">
            <a:noAutofit/>
          </a:bodyPr>
          <a:lstStyle/>
          <a:p>
            <a:r>
              <a:rPr lang="en-US" sz="800" dirty="0">
                <a:solidFill>
                  <a:schemeClr val="accent6"/>
                </a:solidFill>
                <a:latin typeface="Arial" pitchFamily="34" charset="0"/>
                <a:cs typeface="Arial" pitchFamily="34" charset="0"/>
              </a:rPr>
              <a:t> HMIS data calculated for Jan-Dec cycle – Numerator = Total number of institutional deliveries reported in the reporting month (HMIS : M2-2.2); Denominator = Total ANC registration in the reporting month-(HMIS: M1-1.1)</a:t>
            </a:r>
          </a:p>
        </p:txBody>
      </p:sp>
      <p:sp>
        <p:nvSpPr>
          <p:cNvPr id="6" name="Text Placeholder 2"/>
          <p:cNvSpPr>
            <a:spLocks noGrp="1"/>
          </p:cNvSpPr>
          <p:nvPr>
            <p:ph type="body" sz="quarter" idx="4294967295"/>
          </p:nvPr>
        </p:nvSpPr>
        <p:spPr>
          <a:xfrm>
            <a:off x="596766" y="1315871"/>
            <a:ext cx="10972800" cy="5257800"/>
          </a:xfrm>
          <a:prstGeom prst="rect">
            <a:avLst/>
          </a:prstGeom>
        </p:spPr>
        <p:txBody>
          <a:bodyPr/>
          <a:lstStyle/>
          <a:p>
            <a:pPr marL="342900" indent="-342900">
              <a:buFont typeface="Wingdings" panose="05000000000000000000" pitchFamily="2" charset="2"/>
              <a:buChar char="§"/>
            </a:pPr>
            <a:r>
              <a:rPr lang="en-US" sz="2400" dirty="0">
                <a:solidFill>
                  <a:schemeClr val="tx1"/>
                </a:solidFill>
                <a:latin typeface="+mn-lt"/>
              </a:rPr>
              <a:t>This intervention has covered all  institutional deliveries  from 694 public health facilities</a:t>
            </a:r>
          </a:p>
          <a:p>
            <a:pPr marL="342900" indent="-342900">
              <a:buFont typeface="Wingdings" panose="05000000000000000000" pitchFamily="2" charset="2"/>
              <a:buChar char="§"/>
            </a:pPr>
            <a:r>
              <a:rPr lang="en-US" sz="2400" dirty="0">
                <a:solidFill>
                  <a:schemeClr val="tx1"/>
                </a:solidFill>
                <a:latin typeface="+mn-lt"/>
              </a:rPr>
              <a:t>The number of births in public health facilities increased from 14.7 Lakh at the beginning of the project to more than 16 Lakh in 2017. </a:t>
            </a:r>
          </a:p>
          <a:p>
            <a:pPr marL="342900" indent="-342900">
              <a:buFont typeface="Wingdings" panose="05000000000000000000" pitchFamily="2" charset="2"/>
              <a:buChar char="§"/>
            </a:pPr>
            <a:r>
              <a:rPr lang="en-US" sz="2400" dirty="0">
                <a:solidFill>
                  <a:schemeClr val="tx1"/>
                </a:solidFill>
                <a:latin typeface="+mn-lt"/>
              </a:rPr>
              <a:t>The target group for this particular intervention was all pre-term and/or low-birth weight and/or newborns with Poor Suckling on the day of birth: an estimated 13% of the total live births. </a:t>
            </a:r>
          </a:p>
          <a:p>
            <a:pPr marL="342900" indent="-342900">
              <a:buFont typeface="Wingdings" panose="05000000000000000000" pitchFamily="2" charset="2"/>
              <a:buChar char="§"/>
            </a:pPr>
            <a:r>
              <a:rPr lang="en-US" sz="2400" dirty="0">
                <a:solidFill>
                  <a:schemeClr val="tx1"/>
                </a:solidFill>
                <a:latin typeface="+mn-lt"/>
              </a:rPr>
              <a:t>Our intervention started in June 2015 and is at present an ongoing activity within our system.</a:t>
            </a:r>
          </a:p>
          <a:p>
            <a:endParaRPr lang="en-US" sz="2400" dirty="0">
              <a:solidFill>
                <a:schemeClr val="tx1"/>
              </a:solidFill>
              <a:latin typeface="+mn-lt"/>
            </a:endParaRPr>
          </a:p>
          <a:p>
            <a:pPr marL="0" indent="0">
              <a:buNone/>
            </a:pPr>
            <a:endParaRPr lang="en-US" sz="2400" dirty="0">
              <a:solidFill>
                <a:schemeClr val="tx1"/>
              </a:solidFill>
            </a:endParaRPr>
          </a:p>
          <a:p>
            <a:endParaRPr lang="en-US" dirty="0"/>
          </a:p>
          <a:p>
            <a:endParaRPr lang="en-US" dirty="0"/>
          </a:p>
          <a:p>
            <a:endParaRPr lang="en-IN" dirty="0"/>
          </a:p>
          <a:p>
            <a:endParaRPr lang="en-IN" dirty="0"/>
          </a:p>
        </p:txBody>
      </p:sp>
    </p:spTree>
    <p:extLst>
      <p:ext uri="{BB962C8B-B14F-4D97-AF65-F5344CB8AC3E}">
        <p14:creationId xmlns:p14="http://schemas.microsoft.com/office/powerpoint/2010/main" val="13870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12" y="0"/>
            <a:ext cx="11109276" cy="725488"/>
          </a:xfrm>
        </p:spPr>
        <p:txBody>
          <a:bodyPr/>
          <a:lstStyle/>
          <a:p>
            <a:r>
              <a:rPr lang="en-US" dirty="0"/>
              <a:t>Neonatal mortality (adjusted for weight)</a:t>
            </a:r>
          </a:p>
        </p:txBody>
      </p:sp>
      <p:sp>
        <p:nvSpPr>
          <p:cNvPr id="7" name="TextBox 6"/>
          <p:cNvSpPr txBox="1"/>
          <p:nvPr/>
        </p:nvSpPr>
        <p:spPr>
          <a:xfrm>
            <a:off x="1952114" y="6374792"/>
            <a:ext cx="3192379" cy="483209"/>
          </a:xfrm>
          <a:prstGeom prst="rect">
            <a:avLst/>
          </a:prstGeom>
          <a:noFill/>
        </p:spPr>
        <p:txBody>
          <a:bodyPr wrap="square" lIns="0" tIns="0" rIns="0" bIns="0" rtlCol="0">
            <a:spAutoFit/>
          </a:bodyPr>
          <a:lstStyle/>
          <a:p>
            <a:pPr fontAlgn="base">
              <a:lnSpc>
                <a:spcPct val="110000"/>
              </a:lnSpc>
              <a:spcBef>
                <a:spcPts val="600"/>
              </a:spcBef>
              <a:spcAft>
                <a:spcPct val="0"/>
              </a:spcAft>
              <a:buClr>
                <a:srgbClr val="4BACC6">
                  <a:lumMod val="75000"/>
                </a:srgbClr>
              </a:buClr>
              <a:defRPr/>
            </a:pPr>
            <a:r>
              <a:rPr lang="en-US" sz="1200" dirty="0">
                <a:solidFill>
                  <a:prstClr val="black"/>
                </a:solidFill>
                <a:latin typeface="Calibri" panose="020F0502020204030204" pitchFamily="34" charset="0"/>
                <a:cs typeface="Times New Roman" pitchFamily="18" charset="0"/>
              </a:rPr>
              <a:t>Source: WNB assessment study</a:t>
            </a:r>
          </a:p>
          <a:p>
            <a:pPr fontAlgn="base">
              <a:lnSpc>
                <a:spcPct val="110000"/>
              </a:lnSpc>
              <a:spcBef>
                <a:spcPts val="600"/>
              </a:spcBef>
              <a:spcAft>
                <a:spcPct val="0"/>
              </a:spcAft>
              <a:buClr>
                <a:srgbClr val="4BACC6">
                  <a:lumMod val="75000"/>
                </a:srgbClr>
              </a:buClr>
              <a:defRPr/>
            </a:pPr>
            <a:endParaRPr lang="en-US" sz="1200" dirty="0">
              <a:solidFill>
                <a:prstClr val="black"/>
              </a:solidFill>
              <a:latin typeface="Calibri" panose="020F0502020204030204" pitchFamily="34" charset="0"/>
              <a:cs typeface="Times New Roman" pitchFamily="18" charset="0"/>
            </a:endParaRPr>
          </a:p>
        </p:txBody>
      </p:sp>
      <p:graphicFrame>
        <p:nvGraphicFramePr>
          <p:cNvPr id="5" name="Chart 4">
            <a:extLst>
              <a:ext uri="{FF2B5EF4-FFF2-40B4-BE49-F238E27FC236}">
                <a16:creationId xmlns:a16="http://schemas.microsoft.com/office/drawing/2014/main" id="{8FE6F925-CD99-449D-86AE-04BB720C323F}"/>
              </a:ext>
            </a:extLst>
          </p:cNvPr>
          <p:cNvGraphicFramePr>
            <a:graphicFrameLocks/>
          </p:cNvGraphicFramePr>
          <p:nvPr>
            <p:extLst>
              <p:ext uri="{D42A27DB-BD31-4B8C-83A1-F6EECF244321}">
                <p14:modId xmlns:p14="http://schemas.microsoft.com/office/powerpoint/2010/main" val="3404774684"/>
              </p:ext>
            </p:extLst>
          </p:nvPr>
        </p:nvGraphicFramePr>
        <p:xfrm>
          <a:off x="885371" y="1001486"/>
          <a:ext cx="10769817" cy="53733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8603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102321"/>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Calibri"/>
              </a:rPr>
              <a:t>Lesson We Learnt? </a:t>
            </a:r>
          </a:p>
        </p:txBody>
      </p:sp>
      <p:sp>
        <p:nvSpPr>
          <p:cNvPr id="9" name="Text Placeholder 2"/>
          <p:cNvSpPr txBox="1">
            <a:spLocks/>
          </p:cNvSpPr>
          <p:nvPr/>
        </p:nvSpPr>
        <p:spPr bwMode="auto">
          <a:xfrm>
            <a:off x="508000" y="799899"/>
            <a:ext cx="11474734" cy="57279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r>
              <a:rPr lang="en-US" sz="2400" dirty="0">
                <a:solidFill>
                  <a:schemeClr val="tx1"/>
                </a:solidFill>
              </a:rPr>
              <a:t>Improvement in correct weight recording by Digital Weight Scale; availability of Digital weighing scales improved from 27% in 2015 to 81% in 2017. Challenges remain in identification of pre-terms by LMP </a:t>
            </a:r>
          </a:p>
          <a:p>
            <a:r>
              <a:rPr lang="en-US" sz="2400" dirty="0">
                <a:solidFill>
                  <a:schemeClr val="tx1"/>
                </a:solidFill>
              </a:rPr>
              <a:t>Remarkable increase in identification and tracking of preterm and low birth weight by using simple syndromic definition and training.  </a:t>
            </a:r>
          </a:p>
          <a:p>
            <a:r>
              <a:rPr lang="en-US" sz="2400" dirty="0">
                <a:solidFill>
                  <a:schemeClr val="tx1"/>
                </a:solidFill>
              </a:rPr>
              <a:t>Improvement in behavior change practices like KMC and Hand Hygiene, etc. can save thousands of newborns. </a:t>
            </a:r>
          </a:p>
          <a:p>
            <a:r>
              <a:rPr lang="en-US" sz="2400" dirty="0">
                <a:solidFill>
                  <a:schemeClr val="tx1"/>
                </a:solidFill>
              </a:rPr>
              <a:t>A combination of telephonic calls and home visits led to improvement in the good practices and overall survival of these new born. </a:t>
            </a:r>
          </a:p>
          <a:p>
            <a:r>
              <a:rPr lang="en-US" sz="2400" dirty="0">
                <a:solidFill>
                  <a:schemeClr val="tx1"/>
                </a:solidFill>
              </a:rPr>
              <a:t>Guidelines for the care of preterm-LBW babies can be successfully adapted on a state-wide-large-scale for deliveries in public facilities</a:t>
            </a:r>
          </a:p>
          <a:p>
            <a:r>
              <a:rPr lang="en-US" sz="2400" dirty="0">
                <a:solidFill>
                  <a:schemeClr val="tx1"/>
                </a:solidFill>
              </a:rPr>
              <a:t>The implementation of similar interventions in the case of home and private facility births is more challenging.  </a:t>
            </a:r>
            <a:endParaRPr lang="en-IN" sz="2400" dirty="0">
              <a:solidFill>
                <a:schemeClr val="tx1"/>
              </a:solidFill>
            </a:endParaRPr>
          </a:p>
          <a:p>
            <a:endParaRPr lang="en-IN" dirty="0">
              <a:solidFill>
                <a:srgbClr val="59452A"/>
              </a:solidFill>
            </a:endParaRPr>
          </a:p>
        </p:txBody>
      </p:sp>
    </p:spTree>
    <p:extLst>
      <p:ext uri="{BB962C8B-B14F-4D97-AF65-F5344CB8AC3E}">
        <p14:creationId xmlns:p14="http://schemas.microsoft.com/office/powerpoint/2010/main" val="147426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102321"/>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Calibri"/>
              </a:rPr>
              <a:t>Financial investment for implementation </a:t>
            </a:r>
          </a:p>
        </p:txBody>
      </p:sp>
      <p:sp>
        <p:nvSpPr>
          <p:cNvPr id="9" name="Text Placeholder 2"/>
          <p:cNvSpPr txBox="1">
            <a:spLocks/>
          </p:cNvSpPr>
          <p:nvPr/>
        </p:nvSpPr>
        <p:spPr bwMode="auto">
          <a:xfrm>
            <a:off x="508000" y="745490"/>
            <a:ext cx="11304081" cy="5989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r>
              <a:rPr lang="en-US" sz="2400" dirty="0">
                <a:solidFill>
                  <a:schemeClr val="tx1"/>
                </a:solidFill>
              </a:rPr>
              <a:t>No separate expenses were incurred in the training of staff nurse and ASHAs; they were trained during their routine meetings at facilities. </a:t>
            </a:r>
          </a:p>
          <a:p>
            <a:endParaRPr lang="en-US" sz="2400" dirty="0">
              <a:solidFill>
                <a:schemeClr val="tx1"/>
              </a:solidFill>
            </a:endParaRPr>
          </a:p>
          <a:p>
            <a:r>
              <a:rPr lang="en-US" sz="2400" dirty="0">
                <a:solidFill>
                  <a:schemeClr val="tx1"/>
                </a:solidFill>
              </a:rPr>
              <a:t>The annual cost of printing of Line Listing Register (Facility &amp; Community), Monthly Reporting Formats (HSC, Block and District), WNB Passport, was supported by CARE for the year 2016 and 2017.</a:t>
            </a:r>
          </a:p>
          <a:p>
            <a:endParaRPr lang="en-US" sz="2400" dirty="0">
              <a:solidFill>
                <a:schemeClr val="tx1"/>
              </a:solidFill>
            </a:endParaRPr>
          </a:p>
          <a:p>
            <a:r>
              <a:rPr lang="en-US" sz="2400" dirty="0">
                <a:solidFill>
                  <a:schemeClr val="tx1"/>
                </a:solidFill>
              </a:rPr>
              <a:t>Incentives for Home visits by ASHAs were met through existing HBNC provisions. The follow up visits by CARE staff were met by CARE project funds. </a:t>
            </a:r>
          </a:p>
          <a:p>
            <a:endParaRPr lang="en-US" sz="2400" dirty="0">
              <a:solidFill>
                <a:schemeClr val="tx1"/>
              </a:solidFill>
            </a:endParaRPr>
          </a:p>
          <a:p>
            <a:r>
              <a:rPr lang="en-US" sz="2400" dirty="0">
                <a:solidFill>
                  <a:schemeClr val="tx1"/>
                </a:solidFill>
              </a:rPr>
              <a:t>Telephone calls were made from hospitals.</a:t>
            </a:r>
          </a:p>
          <a:p>
            <a:pPr marL="0" indent="0">
              <a:buNone/>
            </a:pPr>
            <a:endParaRPr lang="en-US" sz="2400" dirty="0">
              <a:solidFill>
                <a:schemeClr val="tx1"/>
              </a:solidFill>
            </a:endParaRPr>
          </a:p>
          <a:p>
            <a:r>
              <a:rPr lang="en-US" sz="2400" dirty="0">
                <a:solidFill>
                  <a:schemeClr val="tx1"/>
                </a:solidFill>
              </a:rPr>
              <a:t>The total annual cost may be projected at Rs. 22,67,000/-.</a:t>
            </a:r>
            <a:endParaRPr lang="en-IN" sz="2400" dirty="0">
              <a:solidFill>
                <a:schemeClr val="tx1"/>
              </a:solidFill>
            </a:endParaRPr>
          </a:p>
        </p:txBody>
      </p:sp>
    </p:spTree>
    <p:extLst>
      <p:ext uri="{BB962C8B-B14F-4D97-AF65-F5344CB8AC3E}">
        <p14:creationId xmlns:p14="http://schemas.microsoft.com/office/powerpoint/2010/main" val="3502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solidFill>
                <a:srgbClr val="000000"/>
              </a:solidFill>
            </a:endParaRPr>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300055"/>
            <a:ext cx="6520597"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endParaRPr lang="en-US" sz="3200" b="1" cap="none" dirty="0">
              <a:solidFill>
                <a:srgbClr val="0070C0"/>
              </a:solidFill>
              <a:latin typeface="Georgia" panose="02040502050405020303" pitchFamily="18" charset="0"/>
            </a:endParaRPr>
          </a:p>
        </p:txBody>
      </p:sp>
      <p:sp>
        <p:nvSpPr>
          <p:cNvPr id="9" name="Text Placeholder 2"/>
          <p:cNvSpPr txBox="1">
            <a:spLocks/>
          </p:cNvSpPr>
          <p:nvPr/>
        </p:nvSpPr>
        <p:spPr bwMode="auto">
          <a:xfrm>
            <a:off x="508000" y="745490"/>
            <a:ext cx="11474734" cy="5989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endParaRPr kumimoji="0" lang="en-IN" sz="1800" b="0" i="0" u="none" strike="noStrike" kern="0" cap="none" spc="0" normalizeH="0" baseline="0" noProof="0" dirty="0">
              <a:ln>
                <a:noFill/>
              </a:ln>
              <a:solidFill>
                <a:srgbClr val="404040"/>
              </a:solidFill>
              <a:effectLst/>
              <a:uLnTx/>
              <a:uFillTx/>
              <a:latin typeface="Calibri" panose="020F0502020204030204" pitchFamily="34" charset="0"/>
              <a:ea typeface="+mn-ea"/>
              <a:cs typeface="Times New Roman" pitchFamily="18" charset="0"/>
            </a:endParaRPr>
          </a:p>
        </p:txBody>
      </p:sp>
      <p:sp>
        <p:nvSpPr>
          <p:cNvPr id="5" name="Rectangle 4"/>
          <p:cNvSpPr/>
          <p:nvPr/>
        </p:nvSpPr>
        <p:spPr>
          <a:xfrm>
            <a:off x="1029978" y="1756229"/>
            <a:ext cx="6802846" cy="3686628"/>
          </a:xfrm>
          <a:prstGeom prst="rect">
            <a:avLst/>
          </a:prstGeom>
          <a:solidFill>
            <a:schemeClr val="bg2">
              <a:lumMod val="50000"/>
            </a:schemeClr>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white"/>
                </a:solidFill>
              </a:rPr>
              <a:t>                                      </a:t>
            </a:r>
            <a:r>
              <a:rPr lang="en-US" sz="3200" b="1" dirty="0">
                <a:solidFill>
                  <a:prstClr val="white"/>
                </a:solidFill>
              </a:rPr>
              <a:t>THANK YOU !!</a:t>
            </a:r>
            <a:endParaRPr lang="en-US" sz="3200" b="1" dirty="0">
              <a:solidFill>
                <a:prstClr val="white"/>
              </a:solidFill>
              <a:latin typeface="Georgia" panose="02040502050405020303" pitchFamily="18" charset="0"/>
            </a:endParaRPr>
          </a:p>
        </p:txBody>
      </p:sp>
      <p:sp>
        <p:nvSpPr>
          <p:cNvPr id="10" name="Rectangle 9"/>
          <p:cNvSpPr/>
          <p:nvPr/>
        </p:nvSpPr>
        <p:spPr>
          <a:xfrm>
            <a:off x="9016054" y="2436755"/>
            <a:ext cx="1552142" cy="1731362"/>
          </a:xfrm>
          <a:prstGeom prst="rect">
            <a:avLst/>
          </a:prstGeom>
          <a:blipFill rotWithShape="1">
            <a:blip r:embed="rId2"/>
            <a:stretch>
              <a:fillRect/>
            </a:stretch>
          </a:blipFill>
        </p:spPr>
        <p:style>
          <a:lnRef idx="0">
            <a:schemeClr val="lt1">
              <a:hueOff val="0"/>
              <a:satOff val="0"/>
              <a:lumOff val="0"/>
              <a:alphaOff val="0"/>
            </a:schemeClr>
          </a:lnRef>
          <a:fillRef idx="1">
            <a:scrgbClr r="0" g="0" b="0"/>
          </a:fillRef>
          <a:effectRef idx="2">
            <a:schemeClr val="accent4">
              <a:tint val="50000"/>
              <a:hueOff val="5723763"/>
              <a:satOff val="-30078"/>
              <a:lumOff val="-2176"/>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8911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solidFill>
                <a:srgbClr val="000000"/>
              </a:solidFill>
            </a:endParaRPr>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463414" y="73168"/>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Georgia" panose="02040502050405020303" pitchFamily="18" charset="0"/>
              </a:rPr>
              <a:t>Rationale</a:t>
            </a:r>
          </a:p>
        </p:txBody>
      </p:sp>
      <p:sp>
        <p:nvSpPr>
          <p:cNvPr id="6" name="Text Placeholder 2"/>
          <p:cNvSpPr>
            <a:spLocks noGrp="1"/>
          </p:cNvSpPr>
          <p:nvPr>
            <p:ph type="body" sz="quarter" idx="4294967295"/>
          </p:nvPr>
        </p:nvSpPr>
        <p:spPr>
          <a:xfrm>
            <a:off x="0" y="609183"/>
            <a:ext cx="11569565" cy="5964488"/>
          </a:xfrm>
          <a:prstGeom prst="rect">
            <a:avLst/>
          </a:prstGeom>
        </p:spPr>
        <p:txBody>
          <a:bodyPr/>
          <a:lstStyle/>
          <a:p>
            <a:pPr marL="342900" indent="-342900">
              <a:buFont typeface="Wingdings" panose="05000000000000000000" pitchFamily="2" charset="2"/>
              <a:buChar char="§"/>
            </a:pPr>
            <a:endParaRPr lang="en-US" sz="2400" dirty="0">
              <a:solidFill>
                <a:schemeClr val="tx1"/>
              </a:solidFill>
            </a:endParaRPr>
          </a:p>
          <a:p>
            <a:endParaRPr lang="en-US" sz="2400" dirty="0">
              <a:solidFill>
                <a:schemeClr val="tx1"/>
              </a:solidFill>
            </a:endParaRPr>
          </a:p>
          <a:p>
            <a:pPr marL="0" indent="0">
              <a:buNone/>
            </a:pPr>
            <a:endParaRPr lang="en-US" sz="2400" dirty="0">
              <a:solidFill>
                <a:schemeClr val="tx1"/>
              </a:solidFill>
            </a:endParaRPr>
          </a:p>
          <a:p>
            <a:endParaRPr lang="en-US" dirty="0"/>
          </a:p>
          <a:p>
            <a:endParaRPr lang="en-US" dirty="0"/>
          </a:p>
          <a:p>
            <a:endParaRPr lang="en-IN" dirty="0"/>
          </a:p>
          <a:p>
            <a:endParaRPr lang="en-IN" dirty="0"/>
          </a:p>
        </p:txBody>
      </p:sp>
      <p:sp>
        <p:nvSpPr>
          <p:cNvPr id="9" name="Text Placeholder 2"/>
          <p:cNvSpPr>
            <a:spLocks noGrp="1"/>
          </p:cNvSpPr>
          <p:nvPr>
            <p:ph type="body" sz="quarter" idx="4294967295"/>
          </p:nvPr>
        </p:nvSpPr>
        <p:spPr>
          <a:xfrm>
            <a:off x="116114" y="1103086"/>
            <a:ext cx="11845075" cy="5632148"/>
          </a:xfrm>
          <a:prstGeom prst="rect">
            <a:avLst/>
          </a:prstGeom>
        </p:spPr>
        <p:txBody>
          <a:bodyPr/>
          <a:lstStyle/>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Neonatal deaths account for about 70% of infant deaths. Pre-term and Low-Birth weight is the leading cause of neonatal deaths </a:t>
            </a:r>
          </a:p>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The </a:t>
            </a:r>
            <a:r>
              <a:rPr lang="en-US" sz="2400" dirty="0" err="1">
                <a:solidFill>
                  <a:schemeClr val="tx1"/>
                </a:solidFill>
                <a:latin typeface="Calibri" panose="020F0502020204030204" pitchFamily="34" charset="0"/>
                <a:cs typeface="Calibri" panose="020F0502020204030204" pitchFamily="34" charset="0"/>
              </a:rPr>
              <a:t>Gadchiroli</a:t>
            </a:r>
            <a:r>
              <a:rPr lang="en-US" sz="2400" dirty="0">
                <a:solidFill>
                  <a:schemeClr val="tx1"/>
                </a:solidFill>
                <a:latin typeface="Calibri" panose="020F0502020204030204" pitchFamily="34" charset="0"/>
                <a:cs typeface="Calibri" panose="020F0502020204030204" pitchFamily="34" charset="0"/>
              </a:rPr>
              <a:t> trials from 1996-2003 showed that steep reduction in pre-term deaths was possible with simple home-based interventions.</a:t>
            </a:r>
          </a:p>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Based on these trials, Home Based Newborn Care Protocols and Guidelines were introduced by </a:t>
            </a:r>
            <a:r>
              <a:rPr lang="en-US" sz="2400" dirty="0" err="1">
                <a:solidFill>
                  <a:schemeClr val="tx1"/>
                </a:solidFill>
                <a:latin typeface="Calibri" panose="020F0502020204030204" pitchFamily="34" charset="0"/>
                <a:cs typeface="Calibri" panose="020F0502020204030204" pitchFamily="34" charset="0"/>
              </a:rPr>
              <a:t>GoI</a:t>
            </a:r>
            <a:endParaRPr lang="en-US" sz="2400" dirty="0">
              <a:solidFill>
                <a:schemeClr val="tx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 Our intervention was inspired by the </a:t>
            </a:r>
            <a:r>
              <a:rPr lang="en-US" sz="2400" dirty="0" err="1">
                <a:solidFill>
                  <a:schemeClr val="tx1"/>
                </a:solidFill>
                <a:latin typeface="Calibri" panose="020F0502020204030204" pitchFamily="34" charset="0"/>
                <a:cs typeface="Calibri" panose="020F0502020204030204" pitchFamily="34" charset="0"/>
              </a:rPr>
              <a:t>Gadchiroli</a:t>
            </a:r>
            <a:r>
              <a:rPr lang="en-US" sz="2400" dirty="0">
                <a:solidFill>
                  <a:schemeClr val="tx1"/>
                </a:solidFill>
                <a:latin typeface="Calibri" panose="020F0502020204030204" pitchFamily="34" charset="0"/>
                <a:cs typeface="Calibri" panose="020F0502020204030204" pitchFamily="34" charset="0"/>
              </a:rPr>
              <a:t> model with some adaptations . Unlike </a:t>
            </a:r>
            <a:r>
              <a:rPr lang="en-US" sz="2400" dirty="0" err="1">
                <a:solidFill>
                  <a:schemeClr val="tx1"/>
                </a:solidFill>
                <a:latin typeface="Calibri" panose="020F0502020204030204" pitchFamily="34" charset="0"/>
                <a:cs typeface="Calibri" panose="020F0502020204030204" pitchFamily="34" charset="0"/>
              </a:rPr>
              <a:t>Gadchiroli</a:t>
            </a:r>
            <a:r>
              <a:rPr lang="en-US" sz="2400" dirty="0">
                <a:solidFill>
                  <a:schemeClr val="tx1"/>
                </a:solidFill>
                <a:latin typeface="Calibri" panose="020F0502020204030204" pitchFamily="34" charset="0"/>
                <a:cs typeface="Calibri" panose="020F0502020204030204" pitchFamily="34" charset="0"/>
              </a:rPr>
              <a:t>, which had very low % age of Facility Deliveries, well over half the deliveries take place within the public facilities in Bihar. Hence, we needed to supplement the HBNC intervention with facility based care. </a:t>
            </a:r>
          </a:p>
          <a:p>
            <a:pPr marL="342900" indent="-3429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 Thus, our intervention integrates facility based care (with Post-Natal Counselling by ANMs and </a:t>
            </a:r>
            <a:r>
              <a:rPr lang="en-US" sz="2400" dirty="0" err="1">
                <a:solidFill>
                  <a:schemeClr val="tx1"/>
                </a:solidFill>
                <a:latin typeface="Calibri" panose="020F0502020204030204" pitchFamily="34" charset="0"/>
                <a:cs typeface="Calibri" panose="020F0502020204030204" pitchFamily="34" charset="0"/>
              </a:rPr>
              <a:t>Mamtas</a:t>
            </a:r>
            <a:r>
              <a:rPr lang="en-US" sz="2400" dirty="0">
                <a:solidFill>
                  <a:schemeClr val="tx1"/>
                </a:solidFill>
                <a:latin typeface="Calibri" panose="020F0502020204030204" pitchFamily="34" charset="0"/>
                <a:cs typeface="Calibri" panose="020F0502020204030204" pitchFamily="34" charset="0"/>
              </a:rPr>
              <a:t>) and Home Based Care by ASHAs, with referral to SNCUs for indicated cases. </a:t>
            </a:r>
            <a:endParaRPr lang="en-I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9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solidFill>
                <a:srgbClr val="000000"/>
              </a:solidFill>
            </a:endParaRPr>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102321"/>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Georgia" panose="02040502050405020303" pitchFamily="18" charset="0"/>
              </a:rPr>
              <a:t>Project Description </a:t>
            </a:r>
          </a:p>
        </p:txBody>
      </p:sp>
      <p:sp>
        <p:nvSpPr>
          <p:cNvPr id="9" name="Text Placeholder 2"/>
          <p:cNvSpPr txBox="1">
            <a:spLocks/>
          </p:cNvSpPr>
          <p:nvPr/>
        </p:nvSpPr>
        <p:spPr bwMode="auto">
          <a:xfrm>
            <a:off x="508000" y="745490"/>
            <a:ext cx="11474734" cy="5989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r>
              <a:rPr kumimoji="0" lang="en-US" sz="2400" b="0" i="0" u="none" strike="noStrike" kern="0" cap="none" spc="0" normalizeH="0" baseline="0" noProof="0" dirty="0">
                <a:ln>
                  <a:noFill/>
                </a:ln>
                <a:solidFill>
                  <a:sysClr val="windowText" lastClr="000000"/>
                </a:solidFill>
                <a:effectLst/>
                <a:uLnTx/>
                <a:uFillTx/>
                <a:latin typeface="+mj-lt"/>
              </a:rPr>
              <a:t>This intervention identifies </a:t>
            </a:r>
            <a:r>
              <a:rPr lang="en-US" sz="2400" kern="0" dirty="0">
                <a:solidFill>
                  <a:sysClr val="windowText" lastClr="000000"/>
                </a:solidFill>
                <a:latin typeface="+mj-lt"/>
              </a:rPr>
              <a:t>preterm-LBW babies by criteria stated in ASHA Module 7 for high risk babies: those</a:t>
            </a:r>
            <a:r>
              <a:rPr kumimoji="0" lang="en-US" sz="2400" b="1" i="0" u="none" strike="noStrike" kern="0" cap="none" spc="0" normalizeH="0" baseline="0" noProof="0" dirty="0">
                <a:ln>
                  <a:noFill/>
                </a:ln>
                <a:solidFill>
                  <a:sysClr val="windowText" lastClr="000000"/>
                </a:solidFill>
                <a:effectLst/>
                <a:uLnTx/>
                <a:uFillTx/>
                <a:latin typeface="+mj-lt"/>
              </a:rPr>
              <a:t> </a:t>
            </a:r>
            <a:r>
              <a:rPr kumimoji="0" lang="en-US" sz="2400" b="0" i="0" u="none" strike="noStrike" kern="0" cap="none" spc="0" normalizeH="0" baseline="0" noProof="0" dirty="0">
                <a:ln>
                  <a:noFill/>
                </a:ln>
                <a:solidFill>
                  <a:sysClr val="windowText" lastClr="000000"/>
                </a:solidFill>
                <a:effectLst/>
                <a:uLnTx/>
                <a:uFillTx/>
                <a:latin typeface="+mj-lt"/>
              </a:rPr>
              <a:t>who fulfil at least one of three criteria i.e. birth-weight &lt; 2000 gm, gestational age at birth &lt; 37 completed weeks and poor suckling on the day of birth. ( The only modification we have made in these criteria is inclusion of babies with birth weight = 2000gm also)</a:t>
            </a:r>
          </a:p>
          <a:p>
            <a:endParaRPr lang="en-US" sz="2400" kern="0" dirty="0">
              <a:solidFill>
                <a:sysClr val="windowText" lastClr="000000"/>
              </a:solidFill>
              <a:latin typeface="+mj-lt"/>
            </a:endParaRPr>
          </a:p>
          <a:p>
            <a:r>
              <a:rPr lang="en-US" sz="2400" kern="0" dirty="0">
                <a:solidFill>
                  <a:sysClr val="windowText" lastClr="000000"/>
                </a:solidFill>
                <a:latin typeface="+mj-lt"/>
              </a:rPr>
              <a:t>The name used in this intervention for babies fulfilling these criteria is </a:t>
            </a:r>
            <a:r>
              <a:rPr lang="en-US" sz="2400" b="1" kern="0" dirty="0">
                <a:solidFill>
                  <a:sysClr val="windowText" lastClr="000000"/>
                </a:solidFill>
                <a:latin typeface="+mj-lt"/>
              </a:rPr>
              <a:t>‘Weak Newborn Babies’</a:t>
            </a:r>
            <a:r>
              <a:rPr lang="en-US" sz="2400" kern="0" dirty="0">
                <a:solidFill>
                  <a:sysClr val="windowText" lastClr="000000"/>
                </a:solidFill>
                <a:latin typeface="+mj-lt"/>
              </a:rPr>
              <a:t>. </a:t>
            </a:r>
          </a:p>
          <a:p>
            <a:pPr marL="0" indent="0">
              <a:buNone/>
            </a:pPr>
            <a:endParaRPr kumimoji="0" lang="en-IN" sz="2400" b="1" i="0" u="none" strike="noStrike" kern="0" cap="none" spc="0" normalizeH="0" baseline="0" noProof="0" dirty="0">
              <a:ln>
                <a:noFill/>
              </a:ln>
              <a:solidFill>
                <a:sysClr val="windowText" lastClr="000000"/>
              </a:solidFill>
              <a:effectLst/>
              <a:uLnTx/>
              <a:uFillTx/>
              <a:latin typeface="+mj-lt"/>
            </a:endParaRPr>
          </a:p>
          <a:p>
            <a:r>
              <a:rPr lang="en-US" sz="2400" kern="0" dirty="0">
                <a:solidFill>
                  <a:sysClr val="windowText" lastClr="000000"/>
                </a:solidFill>
                <a:latin typeface="+mj-lt"/>
              </a:rPr>
              <a:t>After a brief pilot in 40 facilities in 5 districts, </a:t>
            </a:r>
            <a:r>
              <a:rPr kumimoji="0" lang="en-US" sz="2400" b="0" i="0" u="none" strike="noStrike" kern="0" cap="none" spc="0" normalizeH="0" baseline="0" noProof="0" dirty="0">
                <a:ln>
                  <a:noFill/>
                </a:ln>
                <a:solidFill>
                  <a:sysClr val="windowText" lastClr="000000"/>
                </a:solidFill>
                <a:effectLst/>
                <a:uLnTx/>
                <a:uFillTx/>
                <a:latin typeface="+mj-lt"/>
              </a:rPr>
              <a:t>intervention began statewide in 552 health facilities </a:t>
            </a:r>
            <a:r>
              <a:rPr lang="en-US" sz="2400" kern="0" dirty="0">
                <a:solidFill>
                  <a:sysClr val="windowText" lastClr="000000"/>
                </a:solidFill>
                <a:latin typeface="+mj-lt"/>
              </a:rPr>
              <a:t>in June 2015, and scaled up to another 142 health facilities in </a:t>
            </a:r>
            <a:r>
              <a:rPr kumimoji="0" lang="en-US" sz="2400" b="0" i="0" u="none" strike="noStrike" kern="0" cap="none" spc="0" normalizeH="0" baseline="0" noProof="0" dirty="0">
                <a:ln>
                  <a:noFill/>
                </a:ln>
                <a:solidFill>
                  <a:sysClr val="windowText" lastClr="000000"/>
                </a:solidFill>
                <a:effectLst/>
                <a:uLnTx/>
                <a:uFillTx/>
                <a:latin typeface="+mj-lt"/>
              </a:rPr>
              <a:t>state-wide from September 2016.</a:t>
            </a:r>
            <a:endParaRPr kumimoji="0" lang="en-IN" sz="1800" b="0" i="0" u="none" strike="noStrike" kern="0" cap="none" spc="0" normalizeH="0" baseline="0" noProof="0" dirty="0">
              <a:ln>
                <a:noFill/>
              </a:ln>
              <a:solidFill>
                <a:srgbClr val="404040"/>
              </a:solidFill>
              <a:effectLst/>
              <a:uLnTx/>
              <a:uFillTx/>
              <a:latin typeface="+mj-lt"/>
            </a:endParaRPr>
          </a:p>
        </p:txBody>
      </p:sp>
    </p:spTree>
    <p:extLst>
      <p:ext uri="{BB962C8B-B14F-4D97-AF65-F5344CB8AC3E}">
        <p14:creationId xmlns:p14="http://schemas.microsoft.com/office/powerpoint/2010/main" val="296720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102321"/>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Calibri"/>
              </a:rPr>
              <a:t>Roll Out</a:t>
            </a:r>
          </a:p>
        </p:txBody>
      </p:sp>
      <p:sp>
        <p:nvSpPr>
          <p:cNvPr id="9" name="Text Placeholder 2"/>
          <p:cNvSpPr txBox="1">
            <a:spLocks/>
          </p:cNvSpPr>
          <p:nvPr/>
        </p:nvSpPr>
        <p:spPr bwMode="auto">
          <a:xfrm>
            <a:off x="508000" y="745490"/>
            <a:ext cx="11474734" cy="5989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pPr lvl="1">
              <a:buFont typeface="Wingdings" panose="05000000000000000000" pitchFamily="2" charset="2"/>
              <a:buChar char="§"/>
            </a:pPr>
            <a:r>
              <a:rPr lang="en-US" sz="2400" b="1" dirty="0">
                <a:solidFill>
                  <a:schemeClr val="tx1"/>
                </a:solidFill>
              </a:rPr>
              <a:t>State </a:t>
            </a:r>
            <a:r>
              <a:rPr lang="en-US" sz="2400" b="1" dirty="0" err="1">
                <a:solidFill>
                  <a:schemeClr val="tx1"/>
                </a:solidFill>
              </a:rPr>
              <a:t>ToT</a:t>
            </a:r>
            <a:r>
              <a:rPr lang="en-US" sz="2400" b="1" dirty="0">
                <a:solidFill>
                  <a:schemeClr val="tx1"/>
                </a:solidFill>
              </a:rPr>
              <a:t>: </a:t>
            </a:r>
            <a:r>
              <a:rPr lang="en-US" sz="2400" dirty="0">
                <a:solidFill>
                  <a:schemeClr val="tx1"/>
                </a:solidFill>
              </a:rPr>
              <a:t>78 master trainers from 38 districts were trained on Guideline, Registers, Formats etc. in 1 day.</a:t>
            </a:r>
          </a:p>
          <a:p>
            <a:pPr lvl="1">
              <a:buFont typeface="Wingdings" panose="05000000000000000000" pitchFamily="2" charset="2"/>
              <a:buChar char="§"/>
            </a:pPr>
            <a:r>
              <a:rPr lang="en-US" sz="2400" dirty="0">
                <a:solidFill>
                  <a:schemeClr val="tx1"/>
                </a:solidFill>
              </a:rPr>
              <a:t>Orientation of RCH officers/ACMOs was done for implementation and review of Program.  </a:t>
            </a:r>
          </a:p>
          <a:p>
            <a:pPr lvl="1">
              <a:buFont typeface="Wingdings" panose="05000000000000000000" pitchFamily="2" charset="2"/>
              <a:buChar char="§"/>
            </a:pPr>
            <a:r>
              <a:rPr lang="en-US" sz="2400" b="1" dirty="0">
                <a:solidFill>
                  <a:schemeClr val="tx1"/>
                </a:solidFill>
              </a:rPr>
              <a:t>District </a:t>
            </a:r>
            <a:r>
              <a:rPr lang="en-US" sz="2400" b="1" dirty="0" err="1">
                <a:solidFill>
                  <a:schemeClr val="tx1"/>
                </a:solidFill>
              </a:rPr>
              <a:t>ToT</a:t>
            </a:r>
            <a:r>
              <a:rPr lang="en-US" sz="2400" b="1" dirty="0">
                <a:solidFill>
                  <a:schemeClr val="tx1"/>
                </a:solidFill>
              </a:rPr>
              <a:t>: </a:t>
            </a:r>
            <a:r>
              <a:rPr lang="en-US" sz="2400" dirty="0">
                <a:solidFill>
                  <a:schemeClr val="tx1"/>
                </a:solidFill>
              </a:rPr>
              <a:t>1 day workshop for 5 participants from each block i.e. Facility-in Charges, Medical Officers, </a:t>
            </a:r>
            <a:r>
              <a:rPr lang="en-US" sz="2400" dirty="0" err="1">
                <a:solidFill>
                  <a:schemeClr val="tx1"/>
                </a:solidFill>
              </a:rPr>
              <a:t>Labour</a:t>
            </a:r>
            <a:r>
              <a:rPr lang="en-US" sz="2400" dirty="0">
                <a:solidFill>
                  <a:schemeClr val="tx1"/>
                </a:solidFill>
              </a:rPr>
              <a:t> Room-in-Charges,  Block Health Managers and Block Community Mobilisers.</a:t>
            </a:r>
          </a:p>
          <a:p>
            <a:pPr lvl="1">
              <a:buFont typeface="Wingdings" panose="05000000000000000000" pitchFamily="2" charset="2"/>
              <a:buChar char="§"/>
            </a:pPr>
            <a:r>
              <a:rPr lang="en-US" sz="2400" b="1" dirty="0">
                <a:solidFill>
                  <a:schemeClr val="tx1"/>
                </a:solidFill>
              </a:rPr>
              <a:t>Block </a:t>
            </a:r>
            <a:r>
              <a:rPr lang="en-US" sz="2400" b="1" dirty="0" err="1">
                <a:solidFill>
                  <a:schemeClr val="tx1"/>
                </a:solidFill>
              </a:rPr>
              <a:t>ToT</a:t>
            </a:r>
            <a:r>
              <a:rPr lang="en-US" sz="2400" b="1" dirty="0">
                <a:solidFill>
                  <a:schemeClr val="tx1"/>
                </a:solidFill>
              </a:rPr>
              <a:t>: </a:t>
            </a:r>
            <a:r>
              <a:rPr lang="en-US" sz="2400" dirty="0">
                <a:solidFill>
                  <a:schemeClr val="tx1"/>
                </a:solidFill>
              </a:rPr>
              <a:t>Orientation of all </a:t>
            </a:r>
            <a:r>
              <a:rPr lang="en-US" sz="2400" dirty="0" err="1">
                <a:solidFill>
                  <a:schemeClr val="tx1"/>
                </a:solidFill>
              </a:rPr>
              <a:t>Labour</a:t>
            </a:r>
            <a:r>
              <a:rPr lang="en-US" sz="2400" dirty="0">
                <a:solidFill>
                  <a:schemeClr val="tx1"/>
                </a:solidFill>
              </a:rPr>
              <a:t> room nurses, HSC Nurses and all ASHAs of 534 blocks on identification, counselling for extra care, reporting and follow-up (telephonic and home visits).</a:t>
            </a:r>
          </a:p>
          <a:p>
            <a:pPr lvl="1">
              <a:buFont typeface="Wingdings" panose="05000000000000000000" pitchFamily="2" charset="2"/>
              <a:buChar char="§"/>
            </a:pPr>
            <a:r>
              <a:rPr lang="en-US" sz="2400" b="1" dirty="0">
                <a:solidFill>
                  <a:schemeClr val="tx1"/>
                </a:solidFill>
              </a:rPr>
              <a:t>HSC Platforms </a:t>
            </a:r>
            <a:r>
              <a:rPr lang="en-US" sz="2400" dirty="0">
                <a:solidFill>
                  <a:schemeClr val="tx1"/>
                </a:solidFill>
              </a:rPr>
              <a:t>were utilized for continuous orientation of ANMs and ASHAs using Incremental Learning Approach ( ILA)</a:t>
            </a:r>
          </a:p>
          <a:p>
            <a:pPr lvl="1">
              <a:buFont typeface="Wingdings" panose="05000000000000000000" pitchFamily="2" charset="2"/>
              <a:buChar char="§"/>
            </a:pPr>
            <a:endParaRPr lang="en-US" sz="2400" dirty="0">
              <a:solidFill>
                <a:schemeClr val="tx1"/>
              </a:solidFill>
            </a:endParaRPr>
          </a:p>
        </p:txBody>
      </p:sp>
    </p:spTree>
    <p:extLst>
      <p:ext uri="{BB962C8B-B14F-4D97-AF65-F5344CB8AC3E}">
        <p14:creationId xmlns:p14="http://schemas.microsoft.com/office/powerpoint/2010/main" val="268524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102321"/>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Calibri"/>
              </a:rPr>
              <a:t>Training Materials for ASHAs &amp; ANMs (ILA content- N2)</a:t>
            </a:r>
          </a:p>
        </p:txBody>
      </p:sp>
      <p:sp>
        <p:nvSpPr>
          <p:cNvPr id="9" name="Text Placeholder 2"/>
          <p:cNvSpPr txBox="1">
            <a:spLocks/>
          </p:cNvSpPr>
          <p:nvPr/>
        </p:nvSpPr>
        <p:spPr bwMode="auto">
          <a:xfrm>
            <a:off x="508000" y="745490"/>
            <a:ext cx="11474734" cy="5989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pPr marL="288925" lvl="1" indent="0">
              <a:buFont typeface="Arial" charset="0"/>
              <a:buNone/>
            </a:pPr>
            <a:endParaRPr lang="en-US" sz="2400" dirty="0">
              <a:solidFill>
                <a:srgbClr val="59452A"/>
              </a:solidFill>
            </a:endParaRPr>
          </a:p>
          <a:p>
            <a:pPr lvl="1">
              <a:buFont typeface="Wingdings" panose="05000000000000000000" pitchFamily="2" charset="2"/>
              <a:buChar char="§"/>
            </a:pPr>
            <a:endParaRPr lang="en-US" sz="2400" dirty="0">
              <a:solidFill>
                <a:srgbClr val="59452A"/>
              </a:solidFill>
            </a:endParaRPr>
          </a:p>
        </p:txBody>
      </p:sp>
      <p:pic>
        <p:nvPicPr>
          <p:cNvPr id="6" name="Picture 5"/>
          <p:cNvPicPr>
            <a:picLocks noChangeAspect="1"/>
          </p:cNvPicPr>
          <p:nvPr/>
        </p:nvPicPr>
        <p:blipFill>
          <a:blip r:embed="rId2"/>
          <a:stretch>
            <a:fillRect/>
          </a:stretch>
        </p:blipFill>
        <p:spPr>
          <a:xfrm>
            <a:off x="84518" y="695071"/>
            <a:ext cx="5101631" cy="609058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6149" y="695071"/>
            <a:ext cx="7005851" cy="6162929"/>
          </a:xfrm>
          <a:prstGeom prst="rect">
            <a:avLst/>
          </a:prstGeom>
        </p:spPr>
      </p:pic>
    </p:spTree>
    <p:extLst>
      <p:ext uri="{BB962C8B-B14F-4D97-AF65-F5344CB8AC3E}">
        <p14:creationId xmlns:p14="http://schemas.microsoft.com/office/powerpoint/2010/main" val="53635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102321"/>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Calibri"/>
              </a:rPr>
              <a:t>Project Description-1 </a:t>
            </a:r>
          </a:p>
        </p:txBody>
      </p:sp>
      <p:sp>
        <p:nvSpPr>
          <p:cNvPr id="9" name="Text Placeholder 2"/>
          <p:cNvSpPr txBox="1">
            <a:spLocks/>
          </p:cNvSpPr>
          <p:nvPr/>
        </p:nvSpPr>
        <p:spPr bwMode="auto">
          <a:xfrm>
            <a:off x="508000" y="745489"/>
            <a:ext cx="11474734" cy="5782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pPr marL="288925" lvl="1" indent="0">
              <a:buNone/>
            </a:pPr>
            <a:r>
              <a:rPr lang="en-US" sz="2400" dirty="0">
                <a:solidFill>
                  <a:schemeClr val="tx1"/>
                </a:solidFill>
              </a:rPr>
              <a:t>The intervention consisted of following actions:</a:t>
            </a:r>
          </a:p>
          <a:p>
            <a:pPr lvl="1"/>
            <a:r>
              <a:rPr lang="en-US" sz="2400" dirty="0">
                <a:solidFill>
                  <a:schemeClr val="tx1"/>
                </a:solidFill>
              </a:rPr>
              <a:t>Identification of weak newborn babies born in government facilities by </a:t>
            </a:r>
          </a:p>
          <a:p>
            <a:pPr marL="288925" lvl="1" indent="0">
              <a:buNone/>
            </a:pPr>
            <a:endParaRPr lang="en-US" sz="2400" dirty="0">
              <a:solidFill>
                <a:schemeClr val="tx1"/>
              </a:solidFill>
            </a:endParaRPr>
          </a:p>
          <a:p>
            <a:pPr marL="288925" lvl="1" indent="0">
              <a:buNone/>
            </a:pPr>
            <a:r>
              <a:rPr lang="en-US" sz="2400" dirty="0">
                <a:solidFill>
                  <a:srgbClr val="FF0000"/>
                </a:solidFill>
              </a:rPr>
              <a:t>1. </a:t>
            </a:r>
            <a:r>
              <a:rPr lang="en-US" sz="2400" dirty="0">
                <a:solidFill>
                  <a:schemeClr val="tx1"/>
                </a:solidFill>
              </a:rPr>
              <a:t>Correct weighing by digital weighing scale</a:t>
            </a:r>
          </a:p>
          <a:p>
            <a:pPr marL="288925" lvl="1" indent="0">
              <a:buNone/>
            </a:pPr>
            <a:endParaRPr lang="en-US" sz="2400" dirty="0">
              <a:solidFill>
                <a:schemeClr val="tx1"/>
              </a:solidFill>
            </a:endParaRPr>
          </a:p>
          <a:p>
            <a:pPr marL="288925" lvl="1" indent="0">
              <a:buNone/>
            </a:pPr>
            <a:r>
              <a:rPr lang="en-US" sz="2400" dirty="0">
                <a:solidFill>
                  <a:srgbClr val="FF0000"/>
                </a:solidFill>
              </a:rPr>
              <a:t>2. </a:t>
            </a:r>
            <a:r>
              <a:rPr lang="en-US" sz="2400" dirty="0">
                <a:solidFill>
                  <a:schemeClr val="tx1"/>
                </a:solidFill>
              </a:rPr>
              <a:t>Estimation of gestational age by an LMP-EDD calendar which included dates of key</a:t>
            </a:r>
          </a:p>
          <a:p>
            <a:pPr marL="288925" lvl="1" indent="0">
              <a:buNone/>
            </a:pPr>
            <a:r>
              <a:rPr lang="en-US" sz="2400" dirty="0">
                <a:solidFill>
                  <a:schemeClr val="tx1"/>
                </a:solidFill>
              </a:rPr>
              <a:t>     festivals to aid memory</a:t>
            </a:r>
          </a:p>
          <a:p>
            <a:pPr marL="746125" lvl="1" indent="-457200">
              <a:buFont typeface="+mj-lt"/>
              <a:buAutoNum type="arabicPeriod"/>
            </a:pPr>
            <a:endParaRPr lang="en-US" sz="2400" dirty="0">
              <a:solidFill>
                <a:schemeClr val="tx1"/>
              </a:solidFill>
            </a:endParaRPr>
          </a:p>
          <a:p>
            <a:pPr marL="288925" lvl="1" indent="0">
              <a:buNone/>
            </a:pPr>
            <a:r>
              <a:rPr lang="en-US" sz="2400" dirty="0">
                <a:solidFill>
                  <a:srgbClr val="FF0000"/>
                </a:solidFill>
              </a:rPr>
              <a:t>3. </a:t>
            </a:r>
            <a:r>
              <a:rPr lang="en-US" sz="2400" dirty="0">
                <a:solidFill>
                  <a:schemeClr val="tx1"/>
                </a:solidFill>
              </a:rPr>
              <a:t>Observation of breast feeding by </a:t>
            </a:r>
            <a:r>
              <a:rPr lang="en-US" sz="2400" dirty="0" err="1">
                <a:solidFill>
                  <a:schemeClr val="tx1"/>
                </a:solidFill>
              </a:rPr>
              <a:t>Mamtas</a:t>
            </a:r>
            <a:r>
              <a:rPr lang="en-US" sz="2400" dirty="0">
                <a:solidFill>
                  <a:schemeClr val="tx1"/>
                </a:solidFill>
              </a:rPr>
              <a:t> and ANM on the day of birth of the baby.</a:t>
            </a:r>
          </a:p>
          <a:p>
            <a:pPr marL="288925" lvl="1" indent="0">
              <a:buNone/>
            </a:pPr>
            <a:endParaRPr lang="en-US" sz="2400" dirty="0">
              <a:solidFill>
                <a:schemeClr val="tx1"/>
              </a:solidFill>
            </a:endParaRPr>
          </a:p>
          <a:p>
            <a:pPr lvl="1"/>
            <a:r>
              <a:rPr lang="en-US" sz="2400" dirty="0">
                <a:solidFill>
                  <a:schemeClr val="tx1"/>
                </a:solidFill>
              </a:rPr>
              <a:t>Communication to the family that the baby is </a:t>
            </a:r>
            <a:r>
              <a:rPr lang="en-US" sz="2400" b="1" dirty="0">
                <a:solidFill>
                  <a:schemeClr val="tx1"/>
                </a:solidFill>
              </a:rPr>
              <a:t>Weak</a:t>
            </a:r>
            <a:r>
              <a:rPr lang="en-US" sz="2400" dirty="0">
                <a:solidFill>
                  <a:schemeClr val="tx1"/>
                </a:solidFill>
              </a:rPr>
              <a:t> who needs extra care.</a:t>
            </a:r>
          </a:p>
          <a:p>
            <a:pPr lvl="1"/>
            <a:endParaRPr lang="en-US" sz="2400" dirty="0">
              <a:solidFill>
                <a:schemeClr val="tx1"/>
              </a:solidFill>
            </a:endParaRPr>
          </a:p>
          <a:p>
            <a:pPr lvl="1"/>
            <a:r>
              <a:rPr lang="en-US" sz="2400" dirty="0">
                <a:solidFill>
                  <a:schemeClr val="tx1"/>
                </a:solidFill>
              </a:rPr>
              <a:t>Initiation of KMC in the hospital and counselling for continuation KMC at home.</a:t>
            </a:r>
          </a:p>
          <a:p>
            <a:pPr lvl="1">
              <a:buFont typeface="Wingdings" panose="05000000000000000000" pitchFamily="2" charset="2"/>
              <a:buChar char="§"/>
            </a:pPr>
            <a:endParaRPr lang="en-US" sz="2400" dirty="0">
              <a:solidFill>
                <a:srgbClr val="59452A"/>
              </a:solidFill>
            </a:endParaRPr>
          </a:p>
        </p:txBody>
      </p:sp>
    </p:spTree>
    <p:extLst>
      <p:ext uri="{BB962C8B-B14F-4D97-AF65-F5344CB8AC3E}">
        <p14:creationId xmlns:p14="http://schemas.microsoft.com/office/powerpoint/2010/main" val="373780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102321"/>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3200" b="1" cap="none" dirty="0">
                <a:solidFill>
                  <a:srgbClr val="0070C0"/>
                </a:solidFill>
                <a:latin typeface="Calibri"/>
              </a:rPr>
              <a:t>Project Description-2 </a:t>
            </a:r>
          </a:p>
        </p:txBody>
      </p:sp>
      <p:sp>
        <p:nvSpPr>
          <p:cNvPr id="9" name="Text Placeholder 2"/>
          <p:cNvSpPr txBox="1">
            <a:spLocks/>
          </p:cNvSpPr>
          <p:nvPr/>
        </p:nvSpPr>
        <p:spPr bwMode="auto">
          <a:xfrm>
            <a:off x="508000" y="745490"/>
            <a:ext cx="11474734" cy="5989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pPr lvl="1"/>
            <a:r>
              <a:rPr lang="en-US" sz="2400" dirty="0">
                <a:solidFill>
                  <a:schemeClr val="tx1"/>
                </a:solidFill>
              </a:rPr>
              <a:t>Pre-discharge counselling of mothers and families for </a:t>
            </a:r>
            <a:r>
              <a:rPr lang="en-US" sz="2400" b="1" dirty="0">
                <a:solidFill>
                  <a:schemeClr val="tx1"/>
                </a:solidFill>
              </a:rPr>
              <a:t>Extra care</a:t>
            </a:r>
            <a:r>
              <a:rPr lang="en-US" sz="2400" dirty="0">
                <a:solidFill>
                  <a:schemeClr val="tx1"/>
                </a:solidFill>
              </a:rPr>
              <a:t>:</a:t>
            </a:r>
          </a:p>
          <a:p>
            <a:pPr lvl="1"/>
            <a:endParaRPr lang="en-US" sz="2400" dirty="0">
              <a:solidFill>
                <a:schemeClr val="tx1"/>
              </a:solidFill>
            </a:endParaRPr>
          </a:p>
          <a:p>
            <a:pPr marL="631825" lvl="1" indent="-342900">
              <a:buFont typeface="+mj-lt"/>
              <a:buAutoNum type="arabicPeriod"/>
            </a:pPr>
            <a:r>
              <a:rPr lang="en-US" sz="2400" dirty="0">
                <a:solidFill>
                  <a:schemeClr val="tx1"/>
                </a:solidFill>
              </a:rPr>
              <a:t>Extra warmth by Kangaroo Mother Care(KMC) and delayed bathing until 7</a:t>
            </a:r>
            <a:r>
              <a:rPr lang="en-US" sz="2400" baseline="30000" dirty="0">
                <a:solidFill>
                  <a:schemeClr val="tx1"/>
                </a:solidFill>
              </a:rPr>
              <a:t>th</a:t>
            </a:r>
            <a:r>
              <a:rPr lang="en-US" sz="2400" dirty="0">
                <a:solidFill>
                  <a:schemeClr val="tx1"/>
                </a:solidFill>
              </a:rPr>
              <a:t> day of life</a:t>
            </a:r>
          </a:p>
          <a:p>
            <a:pPr marL="631825" lvl="1" indent="-342900">
              <a:buFont typeface="+mj-lt"/>
              <a:buAutoNum type="arabicPeriod"/>
            </a:pPr>
            <a:r>
              <a:rPr lang="en-US" sz="2400" dirty="0">
                <a:solidFill>
                  <a:schemeClr val="tx1"/>
                </a:solidFill>
              </a:rPr>
              <a:t>Frequent breastfeeding in every 1-2 hours </a:t>
            </a:r>
          </a:p>
          <a:p>
            <a:pPr marL="631825" lvl="1" indent="-342900">
              <a:buFont typeface="+mj-lt"/>
              <a:buAutoNum type="arabicPeriod"/>
            </a:pPr>
            <a:r>
              <a:rPr lang="en-US" sz="2400" dirty="0">
                <a:solidFill>
                  <a:schemeClr val="tx1"/>
                </a:solidFill>
              </a:rPr>
              <a:t>Cleanliness by hand-washing before handling and dry cord care</a:t>
            </a:r>
          </a:p>
          <a:p>
            <a:pPr marL="631825" lvl="1" indent="-342900">
              <a:buFont typeface="+mj-lt"/>
              <a:buAutoNum type="arabicPeriod"/>
            </a:pPr>
            <a:endParaRPr lang="en-US" sz="2400" dirty="0">
              <a:solidFill>
                <a:schemeClr val="tx1"/>
              </a:solidFill>
            </a:endParaRPr>
          </a:p>
          <a:p>
            <a:pPr lvl="1"/>
            <a:r>
              <a:rPr lang="en-US" sz="2400" dirty="0">
                <a:solidFill>
                  <a:schemeClr val="tx1"/>
                </a:solidFill>
              </a:rPr>
              <a:t>Issuing a </a:t>
            </a:r>
            <a:r>
              <a:rPr lang="en-US" sz="2400" b="1" i="1" dirty="0">
                <a:solidFill>
                  <a:schemeClr val="tx1"/>
                </a:solidFill>
              </a:rPr>
              <a:t>‘Passport’ </a:t>
            </a:r>
            <a:r>
              <a:rPr lang="en-US" sz="2400" dirty="0">
                <a:solidFill>
                  <a:schemeClr val="tx1"/>
                </a:solidFill>
              </a:rPr>
              <a:t> to the baby, which can facilitate greater attention for extra care at home and follow-up &amp; referral by FLW</a:t>
            </a:r>
          </a:p>
          <a:p>
            <a:pPr lvl="1"/>
            <a:endParaRPr lang="en-US" sz="2400" dirty="0">
              <a:solidFill>
                <a:schemeClr val="tx1"/>
              </a:solidFill>
            </a:endParaRPr>
          </a:p>
          <a:p>
            <a:pPr lvl="1"/>
            <a:r>
              <a:rPr lang="en-US" sz="2400" dirty="0">
                <a:solidFill>
                  <a:schemeClr val="tx1"/>
                </a:solidFill>
              </a:rPr>
              <a:t>Facility Line-listing was maintained to enable telephonic follow-up with family and ASHA</a:t>
            </a:r>
            <a:endParaRPr lang="en-IN" sz="2400" dirty="0">
              <a:solidFill>
                <a:schemeClr val="tx1"/>
              </a:solidFill>
            </a:endParaRPr>
          </a:p>
          <a:p>
            <a:pPr marL="631825" lvl="1" indent="-342900">
              <a:buFont typeface="+mj-lt"/>
              <a:buAutoNum type="arabicPeriod"/>
            </a:pPr>
            <a:endParaRPr lang="en-US" sz="2400" dirty="0">
              <a:solidFill>
                <a:schemeClr val="tx1"/>
              </a:solidFill>
            </a:endParaRPr>
          </a:p>
          <a:p>
            <a:pPr lvl="1">
              <a:buFont typeface="Wingdings" panose="05000000000000000000" pitchFamily="2" charset="2"/>
              <a:buChar char="§"/>
            </a:pPr>
            <a:endParaRPr lang="en-US" sz="2400" dirty="0">
              <a:solidFill>
                <a:srgbClr val="59452A"/>
              </a:solidFill>
            </a:endParaRPr>
          </a:p>
        </p:txBody>
      </p:sp>
    </p:spTree>
    <p:extLst>
      <p:ext uri="{BB962C8B-B14F-4D97-AF65-F5344CB8AC3E}">
        <p14:creationId xmlns:p14="http://schemas.microsoft.com/office/powerpoint/2010/main" val="354815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39A89A-4D78-4C0F-AE81-1FFF165F1037}"/>
              </a:ext>
            </a:extLst>
          </p:cNvPr>
          <p:cNvSpPr>
            <a:spLocks noGrp="1"/>
          </p:cNvSpPr>
          <p:nvPr>
            <p:ph type="sldNum" sz="quarter" idx="4294967295"/>
          </p:nvPr>
        </p:nvSpPr>
        <p:spPr/>
        <p:txBody>
          <a:bodyPr/>
          <a:lstStyle/>
          <a:p>
            <a:endParaRPr lang="en-US" dirty="0"/>
          </a:p>
        </p:txBody>
      </p:sp>
      <p:sp>
        <p:nvSpPr>
          <p:cNvPr id="8" name="Title 3">
            <a:extLst>
              <a:ext uri="{FF2B5EF4-FFF2-40B4-BE49-F238E27FC236}">
                <a16:creationId xmlns:a16="http://schemas.microsoft.com/office/drawing/2014/main" id="{DF01073B-3DC6-4079-A30B-277E75CE7F50}"/>
              </a:ext>
            </a:extLst>
          </p:cNvPr>
          <p:cNvSpPr txBox="1">
            <a:spLocks/>
          </p:cNvSpPr>
          <p:nvPr/>
        </p:nvSpPr>
        <p:spPr>
          <a:xfrm>
            <a:off x="508000" y="102321"/>
            <a:ext cx="11106151" cy="697577"/>
          </a:xfrm>
          <a:prstGeom prst="rect">
            <a:avLst/>
          </a:prstGeom>
        </p:spPr>
        <p:txBody>
          <a:bodyPr vert="horz" lIns="0" tIns="0" rIns="0" bIns="0" rtlCol="0" anchor="ctr" anchorCtr="0">
            <a:noAutofit/>
          </a:bodyPr>
          <a:lstStyle>
            <a:lvl1pPr algn="l" defTabSz="1219170" rtl="0" eaLnBrk="1" latinLnBrk="0" hangingPunct="1">
              <a:lnSpc>
                <a:spcPts val="3067"/>
              </a:lnSpc>
              <a:spcBef>
                <a:spcPct val="0"/>
              </a:spcBef>
              <a:buNone/>
              <a:defRPr sz="3067" kern="1200" cap="all" baseline="0">
                <a:solidFill>
                  <a:schemeClr val="accent6"/>
                </a:solidFill>
                <a:latin typeface="Arial" pitchFamily="34" charset="0"/>
                <a:ea typeface="+mj-ea"/>
                <a:cs typeface="Arial" pitchFamily="34" charset="0"/>
              </a:defRPr>
            </a:lvl1pPr>
          </a:lstStyle>
          <a:p>
            <a:pPr>
              <a:lnSpc>
                <a:spcPct val="100000"/>
              </a:lnSpc>
            </a:pPr>
            <a:r>
              <a:rPr lang="en-US" sz="2600" b="1" cap="none" dirty="0">
                <a:solidFill>
                  <a:srgbClr val="0070C0"/>
                </a:solidFill>
                <a:latin typeface="Calibri"/>
              </a:rPr>
              <a:t>FORMATS</a:t>
            </a:r>
          </a:p>
        </p:txBody>
      </p:sp>
      <p:sp>
        <p:nvSpPr>
          <p:cNvPr id="9" name="Text Placeholder 2"/>
          <p:cNvSpPr txBox="1">
            <a:spLocks/>
          </p:cNvSpPr>
          <p:nvPr/>
        </p:nvSpPr>
        <p:spPr bwMode="auto">
          <a:xfrm>
            <a:off x="104776" y="745490"/>
            <a:ext cx="11707306" cy="5989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88925" indent="-288925" algn="l" rtl="0" eaLnBrk="0" fontAlgn="base" hangingPunct="0">
              <a:spcBef>
                <a:spcPct val="20000"/>
              </a:spcBef>
              <a:spcAft>
                <a:spcPct val="0"/>
              </a:spcAft>
              <a:buClr>
                <a:srgbClr val="0068B3"/>
              </a:buClr>
              <a:buSzPct val="120000"/>
              <a:buFont typeface="Wingdings" pitchFamily="2" charset="2"/>
              <a:buChar char="§"/>
              <a:defRPr sz="1800">
                <a:solidFill>
                  <a:srgbClr val="404040"/>
                </a:solidFill>
                <a:latin typeface="Calibri" panose="020F0502020204030204" pitchFamily="34" charset="0"/>
                <a:ea typeface="+mn-ea"/>
                <a:cs typeface="Times New Roman" pitchFamily="18" charset="0"/>
              </a:defRPr>
            </a:lvl1pPr>
            <a:lvl2pPr marL="568325" indent="-279400" algn="l" rtl="0" eaLnBrk="0" fontAlgn="base" hangingPunct="0">
              <a:spcBef>
                <a:spcPct val="20000"/>
              </a:spcBef>
              <a:spcAft>
                <a:spcPct val="0"/>
              </a:spcAft>
              <a:buClr>
                <a:srgbClr val="FF6600"/>
              </a:buClr>
              <a:buSzPct val="110000"/>
              <a:buFont typeface="Arial" charset="0"/>
              <a:buChar char="•"/>
              <a:defRPr sz="1600">
                <a:solidFill>
                  <a:srgbClr val="595959"/>
                </a:solidFill>
                <a:latin typeface="Calibri" panose="020F0502020204030204" pitchFamily="34" charset="0"/>
                <a:cs typeface="Times New Roman" pitchFamily="18" charset="0"/>
              </a:defRPr>
            </a:lvl2pPr>
            <a:lvl3pPr marL="7985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3pPr>
            <a:lvl4pPr marL="1087438" indent="-23018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4pPr>
            <a:lvl5pPr marL="1319213" indent="-173038" algn="l" rtl="0" eaLnBrk="0" fontAlgn="base" hangingPunct="0">
              <a:spcBef>
                <a:spcPct val="20000"/>
              </a:spcBef>
              <a:spcAft>
                <a:spcPct val="0"/>
              </a:spcAft>
              <a:buClr>
                <a:srgbClr val="FFC000"/>
              </a:buClr>
              <a:buFont typeface="Arial" charset="0"/>
              <a:buChar char="̶"/>
              <a:defRPr sz="1400">
                <a:solidFill>
                  <a:srgbClr val="7F7F7F"/>
                </a:solidFill>
                <a:latin typeface="Calibri" panose="020F0502020204030204" pitchFamily="34" charset="0"/>
                <a:cs typeface="Times New Roman" pitchFamily="18" charset="0"/>
              </a:defRPr>
            </a:lvl5pPr>
            <a:lvl6pPr marL="2514600" indent="-228600" algn="l" rtl="0" eaLnBrk="1" fontAlgn="base" hangingPunct="1">
              <a:spcBef>
                <a:spcPct val="20000"/>
              </a:spcBef>
              <a:spcAft>
                <a:spcPct val="0"/>
              </a:spcAft>
              <a:buFont typeface="Arial" charset="0"/>
              <a:buChar char="»"/>
              <a:defRPr sz="1400">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sz="1400">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sz="1400">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sz="1400">
                <a:solidFill>
                  <a:schemeClr val="tx1"/>
                </a:solidFill>
                <a:latin typeface="+mn-lt"/>
                <a:cs typeface="+mn-cs"/>
              </a:defRPr>
            </a:lvl9pPr>
          </a:lstStyle>
          <a:p>
            <a:endParaRPr lang="en-IN" kern="0" dirty="0"/>
          </a:p>
        </p:txBody>
      </p:sp>
      <p:pic>
        <p:nvPicPr>
          <p:cNvPr id="7" name="Picture 6"/>
          <p:cNvPicPr>
            <a:picLocks noChangeAspect="1"/>
          </p:cNvPicPr>
          <p:nvPr/>
        </p:nvPicPr>
        <p:blipFill>
          <a:blip r:embed="rId3"/>
          <a:stretch>
            <a:fillRect/>
          </a:stretch>
        </p:blipFill>
        <p:spPr>
          <a:xfrm>
            <a:off x="7828794" y="-1860074"/>
            <a:ext cx="4035969" cy="7188812"/>
          </a:xfrm>
          <a:prstGeom prst="rect">
            <a:avLst/>
          </a:prstGeom>
        </p:spPr>
      </p:pic>
      <p:sp>
        <p:nvSpPr>
          <p:cNvPr id="2" name="Callout: Up Arrow 1">
            <a:extLst>
              <a:ext uri="{FF2B5EF4-FFF2-40B4-BE49-F238E27FC236}">
                <a16:creationId xmlns:a16="http://schemas.microsoft.com/office/drawing/2014/main" id="{CC3D563C-5E89-4914-AD8A-D2243FDCCDA9}"/>
              </a:ext>
            </a:extLst>
          </p:cNvPr>
          <p:cNvSpPr/>
          <p:nvPr/>
        </p:nvSpPr>
        <p:spPr>
          <a:xfrm>
            <a:off x="8892087" y="5272677"/>
            <a:ext cx="2234789" cy="74350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Pictorial extra care advice for mother </a:t>
            </a:r>
            <a:endParaRPr lang="en-IN" b="1" dirty="0"/>
          </a:p>
        </p:txBody>
      </p:sp>
      <p:pic>
        <p:nvPicPr>
          <p:cNvPr id="11" name="Picture 10">
            <a:extLst>
              <a:ext uri="{FF2B5EF4-FFF2-40B4-BE49-F238E27FC236}">
                <a16:creationId xmlns:a16="http://schemas.microsoft.com/office/drawing/2014/main" id="{A6A08DB8-C5DD-4A74-8E95-005A5DC15545}"/>
              </a:ext>
            </a:extLst>
          </p:cNvPr>
          <p:cNvPicPr>
            <a:picLocks noChangeAspect="1"/>
          </p:cNvPicPr>
          <p:nvPr/>
        </p:nvPicPr>
        <p:blipFill>
          <a:blip r:embed="rId4"/>
          <a:stretch>
            <a:fillRect/>
          </a:stretch>
        </p:blipFill>
        <p:spPr>
          <a:xfrm>
            <a:off x="479910" y="1247775"/>
            <a:ext cx="7330590" cy="5400675"/>
          </a:xfrm>
          <a:prstGeom prst="rect">
            <a:avLst/>
          </a:prstGeom>
          <a:ln>
            <a:solidFill>
              <a:schemeClr val="bg1">
                <a:lumMod val="65000"/>
              </a:schemeClr>
            </a:solidFill>
          </a:ln>
        </p:spPr>
      </p:pic>
      <p:sp>
        <p:nvSpPr>
          <p:cNvPr id="4" name="Callout: Down Arrow 3">
            <a:extLst>
              <a:ext uri="{FF2B5EF4-FFF2-40B4-BE49-F238E27FC236}">
                <a16:creationId xmlns:a16="http://schemas.microsoft.com/office/drawing/2014/main" id="{B435BFFE-881D-4EAA-8B2E-1253FB7A3C69}"/>
              </a:ext>
            </a:extLst>
          </p:cNvPr>
          <p:cNvSpPr/>
          <p:nvPr/>
        </p:nvSpPr>
        <p:spPr>
          <a:xfrm>
            <a:off x="9517224" y="0"/>
            <a:ext cx="45719" cy="4571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Callout: Right Arrow 4">
            <a:extLst>
              <a:ext uri="{FF2B5EF4-FFF2-40B4-BE49-F238E27FC236}">
                <a16:creationId xmlns:a16="http://schemas.microsoft.com/office/drawing/2014/main" id="{E54A7D07-91BE-474B-9B29-8C8280C8C7BC}"/>
              </a:ext>
            </a:extLst>
          </p:cNvPr>
          <p:cNvSpPr/>
          <p:nvPr/>
        </p:nvSpPr>
        <p:spPr>
          <a:xfrm>
            <a:off x="5700335" y="812202"/>
            <a:ext cx="2110165" cy="813398"/>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Follow-up checklist for ANM</a:t>
            </a:r>
            <a:endParaRPr lang="en-IN" b="1" dirty="0"/>
          </a:p>
        </p:txBody>
      </p:sp>
    </p:spTree>
    <p:extLst>
      <p:ext uri="{BB962C8B-B14F-4D97-AF65-F5344CB8AC3E}">
        <p14:creationId xmlns:p14="http://schemas.microsoft.com/office/powerpoint/2010/main" val="158949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0_Foundation Master Slides">
  <a:themeElements>
    <a:clrScheme name="Bill &amp; Melinda Gates Foundation June 2009">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defRPr sz="1300" smtClean="0">
            <a:solidFill>
              <a:schemeClr val="accent6"/>
            </a:solidFill>
            <a:latin typeface="Arial" pitchFamily="34" charset="0"/>
            <a:cs typeface="Arial" pitchFamily="34" charset="0"/>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undation Master Slides">
  <a:themeElements>
    <a:clrScheme name="Bill &amp; Melinda Gates Foundation June 2009">
      <a:dk1>
        <a:srgbClr val="59452A"/>
      </a:dk1>
      <a:lt1>
        <a:srgbClr val="FFFFFF"/>
      </a:lt1>
      <a:dk2>
        <a:srgbClr val="D5CB99"/>
      </a:dk2>
      <a:lt2>
        <a:srgbClr val="B6985E"/>
      </a:lt2>
      <a:accent1>
        <a:srgbClr val="977C00"/>
      </a:accent1>
      <a:accent2>
        <a:srgbClr val="CE6B29"/>
      </a:accent2>
      <a:accent3>
        <a:srgbClr val="8CB7C7"/>
      </a:accent3>
      <a:accent4>
        <a:srgbClr val="9B242D"/>
      </a:accent4>
      <a:accent5>
        <a:srgbClr val="AAA092"/>
      </a:accent5>
      <a:accent6>
        <a:srgbClr val="0000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defRPr sz="1300" smtClean="0">
            <a:solidFill>
              <a:schemeClr val="accent6"/>
            </a:solidFill>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2_CAR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 font sc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5">
              <a:lumMod val="75000"/>
            </a:schemeClr>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30000"/>
          </a:lnSpc>
          <a:defRPr sz="1200" dirty="0" smtClean="0">
            <a:latin typeface="+mj-lt"/>
          </a:defRPr>
        </a:defPPr>
      </a:lstStyle>
    </a:spDef>
    <a:lnDef>
      <a:spPr bwMode="auto">
        <a:solidFill>
          <a:schemeClr val="accent1"/>
        </a:solidFill>
        <a:ln w="12700" cap="sq" cmpd="sng" algn="ctr">
          <a:solidFill>
            <a:schemeClr val="bg1">
              <a:lumMod val="75000"/>
            </a:schemeClr>
          </a:solidFill>
          <a:prstDash val="solid"/>
          <a:round/>
          <a:headEnd type="none" w="sm" len="sm"/>
          <a:tailEnd type="none"/>
        </a:ln>
        <a:effectLst/>
      </a:spPr>
      <a:bodyPr/>
      <a:lstStyle/>
    </a:lnDef>
    <a:txDef>
      <a:spPr>
        <a:noFill/>
      </a:spPr>
      <a:bodyPr wrap="square" lIns="0" tIns="0" rIns="0" bIns="0" rtlCol="0">
        <a:spAutoFit/>
      </a:bodyPr>
      <a:lstStyle>
        <a:defPPr>
          <a:lnSpc>
            <a:spcPct val="110000"/>
          </a:lnSpc>
          <a:spcBef>
            <a:spcPts val="600"/>
          </a:spcBef>
          <a:buClr>
            <a:schemeClr val="accent5">
              <a:lumMod val="75000"/>
            </a:schemeClr>
          </a:buClr>
          <a:defRPr sz="1400" dirty="0" smtClean="0">
            <a:latin typeface="Calibri" panose="020F0502020204030204" pitchFamily="34" charset="0"/>
            <a:cs typeface="Times New Roman" pitchFamily="18" charset="0"/>
          </a:defRPr>
        </a:defPPr>
      </a:lstStyle>
    </a:txDef>
  </a:objectDefaults>
  <a:extraClrSchemeLst>
    <a:extraClrScheme>
      <a:clrScheme name="MEMC 201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AR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 font sc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5">
              <a:lumMod val="75000"/>
            </a:schemeClr>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30000"/>
          </a:lnSpc>
          <a:defRPr sz="1200" dirty="0" smtClean="0">
            <a:latin typeface="+mj-lt"/>
          </a:defRPr>
        </a:defPPr>
      </a:lstStyle>
    </a:spDef>
    <a:lnDef>
      <a:spPr bwMode="auto">
        <a:solidFill>
          <a:schemeClr val="accent1"/>
        </a:solidFill>
        <a:ln w="12700" cap="sq" cmpd="sng" algn="ctr">
          <a:solidFill>
            <a:schemeClr val="bg1">
              <a:lumMod val="75000"/>
            </a:schemeClr>
          </a:solidFill>
          <a:prstDash val="solid"/>
          <a:round/>
          <a:headEnd type="none" w="sm" len="sm"/>
          <a:tailEnd type="none"/>
        </a:ln>
        <a:effectLst/>
      </a:spPr>
      <a:bodyPr/>
      <a:lstStyle/>
    </a:lnDef>
    <a:txDef>
      <a:spPr>
        <a:noFill/>
      </a:spPr>
      <a:bodyPr wrap="square" lIns="0" tIns="0" rIns="0" bIns="0" rtlCol="0">
        <a:spAutoFit/>
      </a:bodyPr>
      <a:lstStyle>
        <a:defPPr>
          <a:lnSpc>
            <a:spcPct val="110000"/>
          </a:lnSpc>
          <a:spcBef>
            <a:spcPts val="600"/>
          </a:spcBef>
          <a:buClr>
            <a:schemeClr val="accent5">
              <a:lumMod val="75000"/>
            </a:schemeClr>
          </a:buClr>
          <a:defRPr sz="1400" dirty="0" smtClean="0">
            <a:latin typeface="Calibri" panose="020F0502020204030204" pitchFamily="34" charset="0"/>
            <a:cs typeface="Times New Roman" pitchFamily="18" charset="0"/>
          </a:defRPr>
        </a:defPPr>
      </a:lstStyle>
    </a:txDef>
  </a:objectDefaults>
  <a:extraClrSchemeLst>
    <a:extraClrScheme>
      <a:clrScheme name="MEMC 201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AR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 font sc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5">
              <a:lumMod val="75000"/>
            </a:schemeClr>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30000"/>
          </a:lnSpc>
          <a:defRPr sz="1200" dirty="0" smtClean="0">
            <a:latin typeface="+mj-lt"/>
          </a:defRPr>
        </a:defPPr>
      </a:lstStyle>
    </a:spDef>
    <a:lnDef>
      <a:spPr bwMode="auto">
        <a:solidFill>
          <a:schemeClr val="accent1"/>
        </a:solidFill>
        <a:ln w="12700" cap="sq" cmpd="sng" algn="ctr">
          <a:solidFill>
            <a:schemeClr val="bg1">
              <a:lumMod val="75000"/>
            </a:schemeClr>
          </a:solidFill>
          <a:prstDash val="solid"/>
          <a:round/>
          <a:headEnd type="none" w="sm" len="sm"/>
          <a:tailEnd type="triangle"/>
        </a:ln>
        <a:effectLst/>
      </a:spPr>
      <a:bodyPr/>
      <a:lstStyle/>
    </a:lnDef>
    <a:txDef>
      <a:spPr>
        <a:noFill/>
      </a:spPr>
      <a:bodyPr wrap="square" lIns="0" tIns="0" rIns="0" bIns="0" rtlCol="0">
        <a:spAutoFit/>
      </a:bodyPr>
      <a:lstStyle>
        <a:defPPr>
          <a:lnSpc>
            <a:spcPct val="110000"/>
          </a:lnSpc>
          <a:spcBef>
            <a:spcPts val="600"/>
          </a:spcBef>
          <a:buClr>
            <a:schemeClr val="accent5">
              <a:lumMod val="75000"/>
            </a:schemeClr>
          </a:buClr>
          <a:defRPr sz="1400" dirty="0" smtClean="0">
            <a:latin typeface="Calibri" panose="020F0502020204030204" pitchFamily="34" charset="0"/>
            <a:cs typeface="Times New Roman" pitchFamily="18" charset="0"/>
          </a:defRPr>
        </a:defPPr>
      </a:lstStyle>
    </a:txDef>
  </a:objectDefaults>
  <a:extraClrSchemeLst>
    <a:extraClrScheme>
      <a:clrScheme name="MEMC 201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AR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 font sc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5">
              <a:lumMod val="75000"/>
            </a:schemeClr>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30000"/>
          </a:lnSpc>
          <a:defRPr sz="1200" dirty="0" smtClean="0">
            <a:latin typeface="+mj-lt"/>
          </a:defRPr>
        </a:defPPr>
      </a:lstStyle>
    </a:spDef>
    <a:lnDef>
      <a:spPr bwMode="auto">
        <a:solidFill>
          <a:schemeClr val="accent1"/>
        </a:solidFill>
        <a:ln w="12700" cap="sq" cmpd="sng" algn="ctr">
          <a:solidFill>
            <a:schemeClr val="bg1">
              <a:lumMod val="75000"/>
            </a:schemeClr>
          </a:solidFill>
          <a:prstDash val="solid"/>
          <a:round/>
          <a:headEnd type="none" w="sm" len="sm"/>
          <a:tailEnd type="triangle"/>
        </a:ln>
        <a:effectLst/>
      </a:spPr>
      <a:bodyPr/>
      <a:lstStyle/>
    </a:lnDef>
    <a:txDef>
      <a:spPr>
        <a:noFill/>
      </a:spPr>
      <a:bodyPr wrap="square" lIns="0" tIns="0" rIns="0" bIns="0" rtlCol="0">
        <a:spAutoFit/>
      </a:bodyPr>
      <a:lstStyle>
        <a:defPPr>
          <a:lnSpc>
            <a:spcPct val="110000"/>
          </a:lnSpc>
          <a:spcBef>
            <a:spcPts val="600"/>
          </a:spcBef>
          <a:buClr>
            <a:schemeClr val="accent5">
              <a:lumMod val="75000"/>
            </a:schemeClr>
          </a:buClr>
          <a:defRPr sz="1400" dirty="0" smtClean="0">
            <a:latin typeface="Calibri" panose="020F0502020204030204" pitchFamily="34" charset="0"/>
            <a:cs typeface="Times New Roman" pitchFamily="18" charset="0"/>
          </a:defRPr>
        </a:defPPr>
      </a:lstStyle>
    </a:txDef>
  </a:objectDefaults>
  <a:extraClrSchemeLst>
    <a:extraClrScheme>
      <a:clrScheme name="MEMC 201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CAR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 font sc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5">
              <a:lumMod val="75000"/>
            </a:schemeClr>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30000"/>
          </a:lnSpc>
          <a:defRPr sz="1200" dirty="0" smtClean="0">
            <a:latin typeface="+mj-lt"/>
          </a:defRPr>
        </a:defPPr>
      </a:lstStyle>
    </a:spDef>
    <a:lnDef>
      <a:spPr bwMode="auto">
        <a:solidFill>
          <a:schemeClr val="accent1"/>
        </a:solidFill>
        <a:ln w="12700" cap="sq" cmpd="sng" algn="ctr">
          <a:solidFill>
            <a:schemeClr val="bg1">
              <a:lumMod val="75000"/>
            </a:schemeClr>
          </a:solidFill>
          <a:prstDash val="solid"/>
          <a:round/>
          <a:headEnd type="none" w="sm" len="sm"/>
          <a:tailEnd type="triangle"/>
        </a:ln>
        <a:effectLst/>
      </a:spPr>
      <a:bodyPr/>
      <a:lstStyle/>
    </a:lnDef>
    <a:txDef>
      <a:spPr>
        <a:noFill/>
      </a:spPr>
      <a:bodyPr wrap="square" lIns="0" tIns="0" rIns="0" bIns="0" rtlCol="0">
        <a:spAutoFit/>
      </a:bodyPr>
      <a:lstStyle>
        <a:defPPr>
          <a:lnSpc>
            <a:spcPct val="110000"/>
          </a:lnSpc>
          <a:spcBef>
            <a:spcPts val="600"/>
          </a:spcBef>
          <a:buClr>
            <a:schemeClr val="accent5">
              <a:lumMod val="75000"/>
            </a:schemeClr>
          </a:buClr>
          <a:defRPr sz="1400" dirty="0" smtClean="0">
            <a:latin typeface="Calibri" panose="020F0502020204030204" pitchFamily="34" charset="0"/>
            <a:cs typeface="Times New Roman" pitchFamily="18" charset="0"/>
          </a:defRPr>
        </a:defPPr>
      </a:lstStyle>
    </a:txDef>
  </a:objectDefaults>
  <a:extraClrSchemeLst>
    <a:extraClrScheme>
      <a:clrScheme name="MEMC 201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AR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 font sc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5">
              <a:lumMod val="75000"/>
            </a:schemeClr>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30000"/>
          </a:lnSpc>
          <a:defRPr sz="1200" dirty="0" smtClean="0">
            <a:latin typeface="+mj-lt"/>
          </a:defRPr>
        </a:defPPr>
      </a:lstStyle>
    </a:spDef>
    <a:lnDef>
      <a:spPr bwMode="auto">
        <a:solidFill>
          <a:schemeClr val="accent1"/>
        </a:solidFill>
        <a:ln w="12700" cap="sq" cmpd="sng" algn="ctr">
          <a:solidFill>
            <a:schemeClr val="bg1">
              <a:lumMod val="75000"/>
            </a:schemeClr>
          </a:solidFill>
          <a:prstDash val="solid"/>
          <a:round/>
          <a:headEnd type="none" w="sm" len="sm"/>
          <a:tailEnd type="triangle"/>
        </a:ln>
        <a:effectLst/>
      </a:spPr>
      <a:bodyPr/>
      <a:lstStyle/>
    </a:lnDef>
    <a:txDef>
      <a:spPr>
        <a:noFill/>
      </a:spPr>
      <a:bodyPr wrap="square" lIns="0" tIns="0" rIns="0" bIns="0" rtlCol="0">
        <a:spAutoFit/>
      </a:bodyPr>
      <a:lstStyle>
        <a:defPPr>
          <a:lnSpc>
            <a:spcPct val="110000"/>
          </a:lnSpc>
          <a:spcBef>
            <a:spcPts val="600"/>
          </a:spcBef>
          <a:buClr>
            <a:schemeClr val="accent5">
              <a:lumMod val="75000"/>
            </a:schemeClr>
          </a:buClr>
          <a:defRPr sz="1400" dirty="0" smtClean="0">
            <a:latin typeface="Calibri" panose="020F0502020204030204" pitchFamily="34" charset="0"/>
            <a:cs typeface="Times New Roman" pitchFamily="18" charset="0"/>
          </a:defRPr>
        </a:defPPr>
      </a:lstStyle>
    </a:txDef>
  </a:objectDefaults>
  <a:extraClrSchemeLst>
    <a:extraClrScheme>
      <a:clrScheme name="MEMC 201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CAR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 font sc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5">
              <a:lumMod val="75000"/>
            </a:schemeClr>
          </a:solidFill>
        </a:ln>
        <a:effectLst>
          <a:outerShdw blurRad="50800" dist="38100" dir="2700000" algn="tl" rotWithShape="0">
            <a:prstClr val="black">
              <a:alpha val="40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130000"/>
          </a:lnSpc>
          <a:defRPr sz="1200" dirty="0" smtClean="0">
            <a:latin typeface="+mj-lt"/>
          </a:defRPr>
        </a:defPPr>
      </a:lstStyle>
    </a:spDef>
    <a:lnDef>
      <a:spPr bwMode="auto">
        <a:solidFill>
          <a:schemeClr val="accent1"/>
        </a:solidFill>
        <a:ln w="12700" cap="sq" cmpd="sng" algn="ctr">
          <a:solidFill>
            <a:schemeClr val="bg1">
              <a:lumMod val="75000"/>
            </a:schemeClr>
          </a:solidFill>
          <a:prstDash val="solid"/>
          <a:round/>
          <a:headEnd type="none" w="sm" len="sm"/>
          <a:tailEnd type="triangle"/>
        </a:ln>
        <a:effectLst/>
      </a:spPr>
      <a:bodyPr/>
      <a:lstStyle/>
    </a:lnDef>
    <a:txDef>
      <a:spPr>
        <a:noFill/>
      </a:spPr>
      <a:bodyPr wrap="square" lIns="0" tIns="0" rIns="0" bIns="0" rtlCol="0">
        <a:spAutoFit/>
      </a:bodyPr>
      <a:lstStyle>
        <a:defPPr>
          <a:lnSpc>
            <a:spcPct val="110000"/>
          </a:lnSpc>
          <a:spcBef>
            <a:spcPts val="600"/>
          </a:spcBef>
          <a:buClr>
            <a:schemeClr val="accent5">
              <a:lumMod val="75000"/>
            </a:schemeClr>
          </a:buClr>
          <a:defRPr sz="1400" dirty="0" smtClean="0">
            <a:latin typeface="Calibri" panose="020F0502020204030204" pitchFamily="34" charset="0"/>
            <a:cs typeface="Times New Roman" pitchFamily="18" charset="0"/>
          </a:defRPr>
        </a:defPPr>
      </a:lstStyle>
    </a:txDef>
  </a:objectDefaults>
  <a:extraClrSchemeLst>
    <a:extraClrScheme>
      <a:clrScheme name="MEMC 201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2787</TotalTime>
  <Words>1891</Words>
  <Application>Microsoft Office PowerPoint</Application>
  <PresentationFormat>Widescreen</PresentationFormat>
  <Paragraphs>180</Paragraphs>
  <Slides>23</Slides>
  <Notes>7</Notes>
  <HiddenSlides>0</HiddenSlides>
  <MMClips>0</MMClips>
  <ScaleCrop>false</ScaleCrop>
  <HeadingPairs>
    <vt:vector size="8" baseType="variant">
      <vt:variant>
        <vt:lpstr>Fonts Used</vt:lpstr>
      </vt:variant>
      <vt:variant>
        <vt:i4>5</vt:i4>
      </vt:variant>
      <vt:variant>
        <vt:lpstr>Theme</vt:lpstr>
      </vt:variant>
      <vt:variant>
        <vt:i4>9</vt:i4>
      </vt:variant>
      <vt:variant>
        <vt:lpstr>Embedded OLE Servers</vt:lpstr>
      </vt:variant>
      <vt:variant>
        <vt:i4>1</vt:i4>
      </vt:variant>
      <vt:variant>
        <vt:lpstr>Slide Titles</vt:lpstr>
      </vt:variant>
      <vt:variant>
        <vt:i4>23</vt:i4>
      </vt:variant>
    </vt:vector>
  </HeadingPairs>
  <TitlesOfParts>
    <vt:vector size="38" baseType="lpstr">
      <vt:lpstr>Arial</vt:lpstr>
      <vt:lpstr>Calibri</vt:lpstr>
      <vt:lpstr>Georgia</vt:lpstr>
      <vt:lpstr>Times New Roman</vt:lpstr>
      <vt:lpstr>Wingdings</vt:lpstr>
      <vt:lpstr>10_Foundation Master Slides</vt:lpstr>
      <vt:lpstr>Foundation Master Slides</vt:lpstr>
      <vt:lpstr>2_CARE template</vt:lpstr>
      <vt:lpstr>3_CARE template</vt:lpstr>
      <vt:lpstr>4_CARE template</vt:lpstr>
      <vt:lpstr>5_CARE template</vt:lpstr>
      <vt:lpstr>8_CARE template</vt:lpstr>
      <vt:lpstr>1_CARE template</vt:lpstr>
      <vt:lpstr>9_CARE template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of WNB Intervention (≤ 2000 gm): Study Methodology</vt:lpstr>
      <vt:lpstr>Identification of WNB1 newborns has improved but remains lower than benchmark </vt:lpstr>
      <vt:lpstr>The practice of recording the birth weight as rounded off 2000gm has declined sharply since the onset of intervention </vt:lpstr>
      <vt:lpstr>Process Indicators-1</vt:lpstr>
      <vt:lpstr>Process Indicators-2</vt:lpstr>
      <vt:lpstr>Practice of delayed bathing was more common among surviving infants</vt:lpstr>
      <vt:lpstr>PowerPoint Presentation</vt:lpstr>
      <vt:lpstr>Neonatal mortality (adjusted for weight)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Shashi Suman</dc:creator>
  <cp:lastModifiedBy>Dell786</cp:lastModifiedBy>
  <cp:revision>374</cp:revision>
  <cp:lastPrinted>2018-03-23T12:50:43Z</cp:lastPrinted>
  <dcterms:created xsi:type="dcterms:W3CDTF">2018-03-23T08:13:55Z</dcterms:created>
  <dcterms:modified xsi:type="dcterms:W3CDTF">2018-10-30T03:34:23Z</dcterms:modified>
</cp:coreProperties>
</file>