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0" r:id="rId2"/>
    <p:sldMasterId id="2147483718" r:id="rId3"/>
    <p:sldMasterId id="2147483660" r:id="rId4"/>
  </p:sldMasterIdLst>
  <p:notesMasterIdLst>
    <p:notesMasterId r:id="rId26"/>
  </p:notesMasterIdLst>
  <p:sldIdLst>
    <p:sldId id="256" r:id="rId5"/>
    <p:sldId id="414" r:id="rId6"/>
    <p:sldId id="416" r:id="rId7"/>
    <p:sldId id="417" r:id="rId8"/>
    <p:sldId id="387" r:id="rId9"/>
    <p:sldId id="388" r:id="rId10"/>
    <p:sldId id="389" r:id="rId11"/>
    <p:sldId id="390" r:id="rId12"/>
    <p:sldId id="397" r:id="rId13"/>
    <p:sldId id="398" r:id="rId14"/>
    <p:sldId id="419" r:id="rId15"/>
    <p:sldId id="420" r:id="rId16"/>
    <p:sldId id="400" r:id="rId17"/>
    <p:sldId id="410" r:id="rId18"/>
    <p:sldId id="408" r:id="rId19"/>
    <p:sldId id="409" r:id="rId20"/>
    <p:sldId id="418" r:id="rId21"/>
    <p:sldId id="423" r:id="rId22"/>
    <p:sldId id="421" r:id="rId23"/>
    <p:sldId id="422" r:id="rId24"/>
    <p:sldId id="3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77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5F1D5-BB3A-4145-895E-BECD3F42481D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4A3421-0289-433F-BF91-0DC36CB2462D}">
      <dgm:prSet phldrT="[Text]"/>
      <dgm:spPr>
        <a:xfrm>
          <a:off x="1584" y="189612"/>
          <a:ext cx="1256710" cy="754026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HWC &amp; BPCCH Program</a:t>
          </a:r>
        </a:p>
      </dgm:t>
    </dgm:pt>
    <dgm:pt modelId="{2C4885A2-5F52-45F3-93A0-DB66A98D1D0E}" type="parTrans" cxnId="{51AA7FEB-1F8C-484E-A5D7-34E698645F7D}">
      <dgm:prSet/>
      <dgm:spPr/>
      <dgm:t>
        <a:bodyPr/>
        <a:lstStyle/>
        <a:p>
          <a:endParaRPr lang="en-US" b="1"/>
        </a:p>
      </dgm:t>
    </dgm:pt>
    <dgm:pt modelId="{16B1BB61-52BF-4183-BDE0-87697DD9FBFC}" type="sibTrans" cxnId="{51AA7FEB-1F8C-484E-A5D7-34E698645F7D}">
      <dgm:prSet/>
      <dgm:spPr/>
      <dgm:t>
        <a:bodyPr/>
        <a:lstStyle/>
        <a:p>
          <a:endParaRPr lang="en-US" b="1"/>
        </a:p>
      </dgm:t>
    </dgm:pt>
    <dgm:pt modelId="{654A2C8B-85C6-4BE8-B802-685A2CE71A7A}">
      <dgm:prSet phldrT="[Text]"/>
      <dgm:spPr>
        <a:xfrm>
          <a:off x="1383966" y="189612"/>
          <a:ext cx="1256710" cy="754026"/>
        </a:xfrm>
        <a:solidFill>
          <a:srgbClr val="8064A2">
            <a:hueOff val="-637824"/>
            <a:satOff val="3843"/>
            <a:lumOff val="30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Orientation to Modules </a:t>
          </a:r>
        </a:p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(BNS-041,042 &amp; BNSL 043)</a:t>
          </a:r>
        </a:p>
      </dgm:t>
    </dgm:pt>
    <dgm:pt modelId="{66B2665A-30C6-4F6F-AC91-0FA1AEF6B3EE}" type="parTrans" cxnId="{E74B492A-B3B6-4872-AD40-A34049EE5638}">
      <dgm:prSet/>
      <dgm:spPr/>
      <dgm:t>
        <a:bodyPr/>
        <a:lstStyle/>
        <a:p>
          <a:endParaRPr lang="en-US" b="1"/>
        </a:p>
      </dgm:t>
    </dgm:pt>
    <dgm:pt modelId="{B0EBC6B7-0DE2-4024-9FED-8C8B60C6E2CA}" type="sibTrans" cxnId="{E74B492A-B3B6-4872-AD40-A34049EE5638}">
      <dgm:prSet/>
      <dgm:spPr/>
      <dgm:t>
        <a:bodyPr/>
        <a:lstStyle/>
        <a:p>
          <a:endParaRPr lang="en-US" b="1"/>
        </a:p>
      </dgm:t>
    </dgm:pt>
    <dgm:pt modelId="{D21AF7FE-A2DF-4BF6-BA97-7A2719817AFA}">
      <dgm:prSet phldrT="[Text]"/>
      <dgm:spPr>
        <a:xfrm>
          <a:off x="2766348" y="189612"/>
          <a:ext cx="1256710" cy="754026"/>
        </a:xfrm>
        <a:solidFill>
          <a:srgbClr val="8064A2">
            <a:hueOff val="-1275649"/>
            <a:satOff val="7685"/>
            <a:lumOff val="61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Evaluation mechanism of the course</a:t>
          </a:r>
        </a:p>
      </dgm:t>
    </dgm:pt>
    <dgm:pt modelId="{CA1298F4-BA46-46BC-876D-61A685E2F978}" type="parTrans" cxnId="{97C8EAD2-D402-4E8D-B19E-328523924502}">
      <dgm:prSet/>
      <dgm:spPr/>
      <dgm:t>
        <a:bodyPr/>
        <a:lstStyle/>
        <a:p>
          <a:endParaRPr lang="en-US" b="1"/>
        </a:p>
      </dgm:t>
    </dgm:pt>
    <dgm:pt modelId="{73A60F3B-0F48-404A-A6AC-74B9D7896FCE}" type="sibTrans" cxnId="{97C8EAD2-D402-4E8D-B19E-328523924502}">
      <dgm:prSet/>
      <dgm:spPr/>
      <dgm:t>
        <a:bodyPr/>
        <a:lstStyle/>
        <a:p>
          <a:endParaRPr lang="en-US" b="1"/>
        </a:p>
      </dgm:t>
    </dgm:pt>
    <dgm:pt modelId="{84A086F7-D651-4011-8BB4-70192021CBBB}">
      <dgm:prSet phldrT="[Text]"/>
      <dgm:spPr>
        <a:xfrm>
          <a:off x="4148730" y="189612"/>
          <a:ext cx="1256710" cy="754026"/>
        </a:xfrm>
        <a:solidFill>
          <a:srgbClr val="8064A2">
            <a:hueOff val="-1913473"/>
            <a:satOff val="11528"/>
            <a:lumOff val="9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practical log book</a:t>
          </a:r>
        </a:p>
      </dgm:t>
    </dgm:pt>
    <dgm:pt modelId="{C82D4599-D408-4978-8896-243471F71D9A}" type="parTrans" cxnId="{BDBCDFAD-FC0D-4E5E-BEDE-E02D992C8CEC}">
      <dgm:prSet/>
      <dgm:spPr/>
      <dgm:t>
        <a:bodyPr/>
        <a:lstStyle/>
        <a:p>
          <a:endParaRPr lang="en-US" b="1"/>
        </a:p>
      </dgm:t>
    </dgm:pt>
    <dgm:pt modelId="{945E2663-53F1-4E45-B573-6253762803D0}" type="sibTrans" cxnId="{BDBCDFAD-FC0D-4E5E-BEDE-E02D992C8CEC}">
      <dgm:prSet/>
      <dgm:spPr/>
      <dgm:t>
        <a:bodyPr/>
        <a:lstStyle/>
        <a:p>
          <a:endParaRPr lang="en-US" b="1"/>
        </a:p>
      </dgm:t>
    </dgm:pt>
    <dgm:pt modelId="{697A5804-6954-4427-8274-FADB6D5B38A6}">
      <dgm:prSet phldrT="[Text]"/>
      <dgm:spPr>
        <a:xfrm>
          <a:off x="1584" y="1069310"/>
          <a:ext cx="1256710" cy="754026"/>
        </a:xfrm>
        <a:solidFill>
          <a:srgbClr val="8064A2">
            <a:hueOff val="-2551297"/>
            <a:satOff val="15371"/>
            <a:lumOff val="123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Administrative and financial provisions</a:t>
          </a:r>
        </a:p>
      </dgm:t>
    </dgm:pt>
    <dgm:pt modelId="{A1803EC0-0D5B-40DD-AF51-18E4207AD4A1}" type="parTrans" cxnId="{69A377F3-6A13-40AE-8A6E-8C6F6BFE46C2}">
      <dgm:prSet/>
      <dgm:spPr/>
      <dgm:t>
        <a:bodyPr/>
        <a:lstStyle/>
        <a:p>
          <a:endParaRPr lang="en-US" b="1"/>
        </a:p>
      </dgm:t>
    </dgm:pt>
    <dgm:pt modelId="{4B4446D0-2B64-4B75-922C-1CDDCAF29EB6}" type="sibTrans" cxnId="{69A377F3-6A13-40AE-8A6E-8C6F6BFE46C2}">
      <dgm:prSet/>
      <dgm:spPr/>
      <dgm:t>
        <a:bodyPr/>
        <a:lstStyle/>
        <a:p>
          <a:endParaRPr lang="en-US" b="1"/>
        </a:p>
      </dgm:t>
    </dgm:pt>
    <dgm:pt modelId="{945A2E0A-6F25-4870-9E13-A178E98A02D9}">
      <dgm:prSet phldrT="[Text]"/>
      <dgm:spPr>
        <a:xfrm>
          <a:off x="1383966" y="1069310"/>
          <a:ext cx="1256710" cy="754026"/>
        </a:xfrm>
        <a:solidFill>
          <a:srgbClr val="8064A2">
            <a:hueOff val="-3189121"/>
            <a:satOff val="19214"/>
            <a:lumOff val="15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Roles and responsibilities of Key stakeholders</a:t>
          </a:r>
        </a:p>
      </dgm:t>
    </dgm:pt>
    <dgm:pt modelId="{26CFE8CD-8DCE-4541-B8A9-0B61F9CBBFD9}" type="parTrans" cxnId="{DFF877F1-FFDE-46FD-82A8-8FE818E1DAB7}">
      <dgm:prSet/>
      <dgm:spPr/>
      <dgm:t>
        <a:bodyPr/>
        <a:lstStyle/>
        <a:p>
          <a:endParaRPr lang="en-US" b="1"/>
        </a:p>
      </dgm:t>
    </dgm:pt>
    <dgm:pt modelId="{8199E767-3AD2-4BEE-911C-0F4C28786FE5}" type="sibTrans" cxnId="{DFF877F1-FFDE-46FD-82A8-8FE818E1DAB7}">
      <dgm:prSet/>
      <dgm:spPr/>
      <dgm:t>
        <a:bodyPr/>
        <a:lstStyle/>
        <a:p>
          <a:endParaRPr lang="en-US" b="1"/>
        </a:p>
      </dgm:t>
    </dgm:pt>
    <dgm:pt modelId="{AA26DAC4-D7E1-45F6-9132-F7EC314241CB}">
      <dgm:prSet phldrT="[Text]"/>
      <dgm:spPr>
        <a:xfrm>
          <a:off x="2766348" y="1069310"/>
          <a:ext cx="1256710" cy="754026"/>
        </a:xfrm>
        <a:solidFill>
          <a:srgbClr val="8064A2">
            <a:hueOff val="-3826945"/>
            <a:satOff val="23056"/>
            <a:lumOff val="184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of operational </a:t>
          </a:r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plans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(Course plan, MRP &amp; CRP)</a:t>
          </a:r>
        </a:p>
      </dgm:t>
    </dgm:pt>
    <dgm:pt modelId="{45A036B1-09A9-4FAD-845D-6688B170AEB4}" type="parTrans" cxnId="{68CBFD55-BA2C-4B58-8CE3-B0E95D03CA78}">
      <dgm:prSet/>
      <dgm:spPr/>
      <dgm:t>
        <a:bodyPr/>
        <a:lstStyle/>
        <a:p>
          <a:endParaRPr lang="en-US" b="1"/>
        </a:p>
      </dgm:t>
    </dgm:pt>
    <dgm:pt modelId="{99A3A471-E952-4040-B284-BF701FD24893}" type="sibTrans" cxnId="{68CBFD55-BA2C-4B58-8CE3-B0E95D03CA78}">
      <dgm:prSet/>
      <dgm:spPr/>
      <dgm:t>
        <a:bodyPr/>
        <a:lstStyle/>
        <a:p>
          <a:endParaRPr lang="en-US" b="1"/>
        </a:p>
      </dgm:t>
    </dgm:pt>
    <dgm:pt modelId="{57D250EC-9045-4792-A37E-E0209C2F2D9F}">
      <dgm:prSet phldrT="[Text]"/>
      <dgm:spPr>
        <a:xfrm>
          <a:off x="4148730" y="1069310"/>
          <a:ext cx="1256710" cy="754026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Mentoring and Quality assurance </a:t>
          </a:r>
        </a:p>
        <a:p>
          <a:endParaRPr lang="en-US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D5659E-1550-494B-8D0F-AAFB55D86819}" type="parTrans" cxnId="{42B87248-A0AF-47E4-B787-A19DBA6634C0}">
      <dgm:prSet/>
      <dgm:spPr/>
      <dgm:t>
        <a:bodyPr/>
        <a:lstStyle/>
        <a:p>
          <a:endParaRPr lang="en-US" b="1"/>
        </a:p>
      </dgm:t>
    </dgm:pt>
    <dgm:pt modelId="{4135DB6F-524B-466F-B1DB-DB5A87BB0361}" type="sibTrans" cxnId="{42B87248-A0AF-47E4-B787-A19DBA6634C0}">
      <dgm:prSet/>
      <dgm:spPr/>
      <dgm:t>
        <a:bodyPr/>
        <a:lstStyle/>
        <a:p>
          <a:endParaRPr lang="en-US" b="1"/>
        </a:p>
      </dgm:t>
    </dgm:pt>
    <dgm:pt modelId="{F962E88C-47A9-42FE-B0AB-74FAB2F6EEFE}" type="pres">
      <dgm:prSet presAssocID="{0BE5F1D5-BB3A-4145-895E-BECD3F4248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171ED-0A51-4C97-875F-7296A6E5287D}" type="pres">
      <dgm:prSet presAssocID="{C94A3421-0289-433F-BF91-0DC36CB2462D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F7FA82A-D1B8-479F-B9BC-D40882E269B8}" type="pres">
      <dgm:prSet presAssocID="{16B1BB61-52BF-4183-BDE0-87697DD9FBFC}" presName="sibTrans" presStyleCnt="0"/>
      <dgm:spPr/>
    </dgm:pt>
    <dgm:pt modelId="{B85BC499-2C6C-4A01-8C32-A040D351FA8B}" type="pres">
      <dgm:prSet presAssocID="{654A2C8B-85C6-4BE8-B802-685A2CE71A7A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8FFDA52-F105-4DD7-B5CA-0D269C811E09}" type="pres">
      <dgm:prSet presAssocID="{B0EBC6B7-0DE2-4024-9FED-8C8B60C6E2CA}" presName="sibTrans" presStyleCnt="0"/>
      <dgm:spPr/>
    </dgm:pt>
    <dgm:pt modelId="{61714A80-6C2D-4B64-88ED-06E8D408B32E}" type="pres">
      <dgm:prSet presAssocID="{D21AF7FE-A2DF-4BF6-BA97-7A2719817AFA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AE8B7-186E-42A4-879A-18505988E92F}" type="pres">
      <dgm:prSet presAssocID="{73A60F3B-0F48-404A-A6AC-74B9D7896FCE}" presName="sibTrans" presStyleCnt="0"/>
      <dgm:spPr/>
    </dgm:pt>
    <dgm:pt modelId="{2BA4F5E5-C2B4-4A73-9E49-0FB5E63BC2CC}" type="pres">
      <dgm:prSet presAssocID="{84A086F7-D651-4011-8BB4-70192021CBBB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6834099-D622-44A5-B861-39A3F1CE8CFF}" type="pres">
      <dgm:prSet presAssocID="{945E2663-53F1-4E45-B573-6253762803D0}" presName="sibTrans" presStyleCnt="0"/>
      <dgm:spPr/>
    </dgm:pt>
    <dgm:pt modelId="{0E2B950E-30AB-4280-9FA7-CBA03328D2AD}" type="pres">
      <dgm:prSet presAssocID="{697A5804-6954-4427-8274-FADB6D5B38A6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CC7D72-BA71-46A7-AB97-0EC4D9C55CF5}" type="pres">
      <dgm:prSet presAssocID="{4B4446D0-2B64-4B75-922C-1CDDCAF29EB6}" presName="sibTrans" presStyleCnt="0"/>
      <dgm:spPr/>
    </dgm:pt>
    <dgm:pt modelId="{D5390C4C-B5EF-4E67-BACC-3AC7FA2CE915}" type="pres">
      <dgm:prSet presAssocID="{945A2E0A-6F25-4870-9E13-A178E98A02D9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2337EF-9D5D-488B-8F0F-573FA02BD75D}" type="pres">
      <dgm:prSet presAssocID="{8199E767-3AD2-4BEE-911C-0F4C28786FE5}" presName="sibTrans" presStyleCnt="0"/>
      <dgm:spPr/>
    </dgm:pt>
    <dgm:pt modelId="{940414A0-95E3-4ACB-BA37-518C266DE9DE}" type="pres">
      <dgm:prSet presAssocID="{AA26DAC4-D7E1-45F6-9132-F7EC314241CB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007603-52E3-4CF2-9EA6-F0FEB1606C87}" type="pres">
      <dgm:prSet presAssocID="{99A3A471-E952-4040-B284-BF701FD24893}" presName="sibTrans" presStyleCnt="0"/>
      <dgm:spPr/>
    </dgm:pt>
    <dgm:pt modelId="{392AFABB-0740-45C3-A3A6-98A0EAEE4240}" type="pres">
      <dgm:prSet presAssocID="{57D250EC-9045-4792-A37E-E0209C2F2D9F}" presName="node" presStyleLbl="node1" presStyleIdx="7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FF877F1-FFDE-46FD-82A8-8FE818E1DAB7}" srcId="{0BE5F1D5-BB3A-4145-895E-BECD3F42481D}" destId="{945A2E0A-6F25-4870-9E13-A178E98A02D9}" srcOrd="5" destOrd="0" parTransId="{26CFE8CD-8DCE-4541-B8A9-0B61F9CBBFD9}" sibTransId="{8199E767-3AD2-4BEE-911C-0F4C28786FE5}"/>
    <dgm:cxn modelId="{BDBCDFAD-FC0D-4E5E-BEDE-E02D992C8CEC}" srcId="{0BE5F1D5-BB3A-4145-895E-BECD3F42481D}" destId="{84A086F7-D651-4011-8BB4-70192021CBBB}" srcOrd="3" destOrd="0" parTransId="{C82D4599-D408-4978-8896-243471F71D9A}" sibTransId="{945E2663-53F1-4E45-B573-6253762803D0}"/>
    <dgm:cxn modelId="{C50B2B7B-133C-4002-9590-4FD36202CE70}" type="presOf" srcId="{697A5804-6954-4427-8274-FADB6D5B38A6}" destId="{0E2B950E-30AB-4280-9FA7-CBA03328D2AD}" srcOrd="0" destOrd="0" presId="urn:microsoft.com/office/officeart/2005/8/layout/default#2"/>
    <dgm:cxn modelId="{69A377F3-6A13-40AE-8A6E-8C6F6BFE46C2}" srcId="{0BE5F1D5-BB3A-4145-895E-BECD3F42481D}" destId="{697A5804-6954-4427-8274-FADB6D5B38A6}" srcOrd="4" destOrd="0" parTransId="{A1803EC0-0D5B-40DD-AF51-18E4207AD4A1}" sibTransId="{4B4446D0-2B64-4B75-922C-1CDDCAF29EB6}"/>
    <dgm:cxn modelId="{458FB4B2-2176-4489-9FA2-49B75A364F48}" type="presOf" srcId="{AA26DAC4-D7E1-45F6-9132-F7EC314241CB}" destId="{940414A0-95E3-4ACB-BA37-518C266DE9DE}" srcOrd="0" destOrd="0" presId="urn:microsoft.com/office/officeart/2005/8/layout/default#2"/>
    <dgm:cxn modelId="{AE424447-7D70-4EB3-86BE-CFCAED7B68D6}" type="presOf" srcId="{654A2C8B-85C6-4BE8-B802-685A2CE71A7A}" destId="{B85BC499-2C6C-4A01-8C32-A040D351FA8B}" srcOrd="0" destOrd="0" presId="urn:microsoft.com/office/officeart/2005/8/layout/default#2"/>
    <dgm:cxn modelId="{68CBFD55-BA2C-4B58-8CE3-B0E95D03CA78}" srcId="{0BE5F1D5-BB3A-4145-895E-BECD3F42481D}" destId="{AA26DAC4-D7E1-45F6-9132-F7EC314241CB}" srcOrd="6" destOrd="0" parTransId="{45A036B1-09A9-4FAD-845D-6688B170AEB4}" sibTransId="{99A3A471-E952-4040-B284-BF701FD24893}"/>
    <dgm:cxn modelId="{42B87248-A0AF-47E4-B787-A19DBA6634C0}" srcId="{0BE5F1D5-BB3A-4145-895E-BECD3F42481D}" destId="{57D250EC-9045-4792-A37E-E0209C2F2D9F}" srcOrd="7" destOrd="0" parTransId="{2AD5659E-1550-494B-8D0F-AAFB55D86819}" sibTransId="{4135DB6F-524B-466F-B1DB-DB5A87BB0361}"/>
    <dgm:cxn modelId="{7889D278-AD70-4B60-BFBC-D29D24513369}" type="presOf" srcId="{945A2E0A-6F25-4870-9E13-A178E98A02D9}" destId="{D5390C4C-B5EF-4E67-BACC-3AC7FA2CE915}" srcOrd="0" destOrd="0" presId="urn:microsoft.com/office/officeart/2005/8/layout/default#2"/>
    <dgm:cxn modelId="{A5F88B56-6805-457C-B5C8-3B00905B3CAC}" type="presOf" srcId="{84A086F7-D651-4011-8BB4-70192021CBBB}" destId="{2BA4F5E5-C2B4-4A73-9E49-0FB5E63BC2CC}" srcOrd="0" destOrd="0" presId="urn:microsoft.com/office/officeart/2005/8/layout/default#2"/>
    <dgm:cxn modelId="{E0AEFB79-3A1D-43A1-9548-11CCA4575F4F}" type="presOf" srcId="{0BE5F1D5-BB3A-4145-895E-BECD3F42481D}" destId="{F962E88C-47A9-42FE-B0AB-74FAB2F6EEFE}" srcOrd="0" destOrd="0" presId="urn:microsoft.com/office/officeart/2005/8/layout/default#2"/>
    <dgm:cxn modelId="{51AA7FEB-1F8C-484E-A5D7-34E698645F7D}" srcId="{0BE5F1D5-BB3A-4145-895E-BECD3F42481D}" destId="{C94A3421-0289-433F-BF91-0DC36CB2462D}" srcOrd="0" destOrd="0" parTransId="{2C4885A2-5F52-45F3-93A0-DB66A98D1D0E}" sibTransId="{16B1BB61-52BF-4183-BDE0-87697DD9FBFC}"/>
    <dgm:cxn modelId="{E74B492A-B3B6-4872-AD40-A34049EE5638}" srcId="{0BE5F1D5-BB3A-4145-895E-BECD3F42481D}" destId="{654A2C8B-85C6-4BE8-B802-685A2CE71A7A}" srcOrd="1" destOrd="0" parTransId="{66B2665A-30C6-4F6F-AC91-0FA1AEF6B3EE}" sibTransId="{B0EBC6B7-0DE2-4024-9FED-8C8B60C6E2CA}"/>
    <dgm:cxn modelId="{54ED17FE-2108-4823-81F9-372CFA5005CD}" type="presOf" srcId="{C94A3421-0289-433F-BF91-0DC36CB2462D}" destId="{45C171ED-0A51-4C97-875F-7296A6E5287D}" srcOrd="0" destOrd="0" presId="urn:microsoft.com/office/officeart/2005/8/layout/default#2"/>
    <dgm:cxn modelId="{578C4A37-609A-485B-A5D5-24240D9CBF57}" type="presOf" srcId="{D21AF7FE-A2DF-4BF6-BA97-7A2719817AFA}" destId="{61714A80-6C2D-4B64-88ED-06E8D408B32E}" srcOrd="0" destOrd="0" presId="urn:microsoft.com/office/officeart/2005/8/layout/default#2"/>
    <dgm:cxn modelId="{904BF90A-ECF4-4E46-9085-2243C9DF3F19}" type="presOf" srcId="{57D250EC-9045-4792-A37E-E0209C2F2D9F}" destId="{392AFABB-0740-45C3-A3A6-98A0EAEE4240}" srcOrd="0" destOrd="0" presId="urn:microsoft.com/office/officeart/2005/8/layout/default#2"/>
    <dgm:cxn modelId="{97C8EAD2-D402-4E8D-B19E-328523924502}" srcId="{0BE5F1D5-BB3A-4145-895E-BECD3F42481D}" destId="{D21AF7FE-A2DF-4BF6-BA97-7A2719817AFA}" srcOrd="2" destOrd="0" parTransId="{CA1298F4-BA46-46BC-876D-61A685E2F978}" sibTransId="{73A60F3B-0F48-404A-A6AC-74B9D7896FCE}"/>
    <dgm:cxn modelId="{EF6695FD-985A-48D9-A0E7-635591F15E0A}" type="presParOf" srcId="{F962E88C-47A9-42FE-B0AB-74FAB2F6EEFE}" destId="{45C171ED-0A51-4C97-875F-7296A6E5287D}" srcOrd="0" destOrd="0" presId="urn:microsoft.com/office/officeart/2005/8/layout/default#2"/>
    <dgm:cxn modelId="{F98AF359-B3F0-4B7F-98D2-D83A68EA1EB3}" type="presParOf" srcId="{F962E88C-47A9-42FE-B0AB-74FAB2F6EEFE}" destId="{CF7FA82A-D1B8-479F-B9BC-D40882E269B8}" srcOrd="1" destOrd="0" presId="urn:microsoft.com/office/officeart/2005/8/layout/default#2"/>
    <dgm:cxn modelId="{D65F527A-80F3-4F07-9364-CB5D7C0E3C36}" type="presParOf" srcId="{F962E88C-47A9-42FE-B0AB-74FAB2F6EEFE}" destId="{B85BC499-2C6C-4A01-8C32-A040D351FA8B}" srcOrd="2" destOrd="0" presId="urn:microsoft.com/office/officeart/2005/8/layout/default#2"/>
    <dgm:cxn modelId="{A54F07E2-6D7A-4E77-90BC-B685EB15E85C}" type="presParOf" srcId="{F962E88C-47A9-42FE-B0AB-74FAB2F6EEFE}" destId="{E8FFDA52-F105-4DD7-B5CA-0D269C811E09}" srcOrd="3" destOrd="0" presId="urn:microsoft.com/office/officeart/2005/8/layout/default#2"/>
    <dgm:cxn modelId="{2FB166E5-64B0-47EA-9685-6DF2F33107E4}" type="presParOf" srcId="{F962E88C-47A9-42FE-B0AB-74FAB2F6EEFE}" destId="{61714A80-6C2D-4B64-88ED-06E8D408B32E}" srcOrd="4" destOrd="0" presId="urn:microsoft.com/office/officeart/2005/8/layout/default#2"/>
    <dgm:cxn modelId="{3FA281F0-92FA-4B9C-9094-7504FF21D155}" type="presParOf" srcId="{F962E88C-47A9-42FE-B0AB-74FAB2F6EEFE}" destId="{B32AE8B7-186E-42A4-879A-18505988E92F}" srcOrd="5" destOrd="0" presId="urn:microsoft.com/office/officeart/2005/8/layout/default#2"/>
    <dgm:cxn modelId="{627967C5-AA9D-4D0F-9635-609E029D9BFF}" type="presParOf" srcId="{F962E88C-47A9-42FE-B0AB-74FAB2F6EEFE}" destId="{2BA4F5E5-C2B4-4A73-9E49-0FB5E63BC2CC}" srcOrd="6" destOrd="0" presId="urn:microsoft.com/office/officeart/2005/8/layout/default#2"/>
    <dgm:cxn modelId="{D2D3B016-BF2B-4B97-A8F1-C99B61358A54}" type="presParOf" srcId="{F962E88C-47A9-42FE-B0AB-74FAB2F6EEFE}" destId="{66834099-D622-44A5-B861-39A3F1CE8CFF}" srcOrd="7" destOrd="0" presId="urn:microsoft.com/office/officeart/2005/8/layout/default#2"/>
    <dgm:cxn modelId="{B26DF31C-2FD0-464C-8095-0CD150EF5EE0}" type="presParOf" srcId="{F962E88C-47A9-42FE-B0AB-74FAB2F6EEFE}" destId="{0E2B950E-30AB-4280-9FA7-CBA03328D2AD}" srcOrd="8" destOrd="0" presId="urn:microsoft.com/office/officeart/2005/8/layout/default#2"/>
    <dgm:cxn modelId="{D66D79A9-793B-4441-84C8-B1E856D023C7}" type="presParOf" srcId="{F962E88C-47A9-42FE-B0AB-74FAB2F6EEFE}" destId="{21CC7D72-BA71-46A7-AB97-0EC4D9C55CF5}" srcOrd="9" destOrd="0" presId="urn:microsoft.com/office/officeart/2005/8/layout/default#2"/>
    <dgm:cxn modelId="{B4D42992-50FB-492B-BB6B-7868A7D41094}" type="presParOf" srcId="{F962E88C-47A9-42FE-B0AB-74FAB2F6EEFE}" destId="{D5390C4C-B5EF-4E67-BACC-3AC7FA2CE915}" srcOrd="10" destOrd="0" presId="urn:microsoft.com/office/officeart/2005/8/layout/default#2"/>
    <dgm:cxn modelId="{5E2E90F0-E67E-4D32-9B26-FF5B1846316C}" type="presParOf" srcId="{F962E88C-47A9-42FE-B0AB-74FAB2F6EEFE}" destId="{512337EF-9D5D-488B-8F0F-573FA02BD75D}" srcOrd="11" destOrd="0" presId="urn:microsoft.com/office/officeart/2005/8/layout/default#2"/>
    <dgm:cxn modelId="{1C32F7FF-5601-4BC2-AC89-533C6019C736}" type="presParOf" srcId="{F962E88C-47A9-42FE-B0AB-74FAB2F6EEFE}" destId="{940414A0-95E3-4ACB-BA37-518C266DE9DE}" srcOrd="12" destOrd="0" presId="urn:microsoft.com/office/officeart/2005/8/layout/default#2"/>
    <dgm:cxn modelId="{A86C53DC-B27D-4B0C-82C1-D44DE1E95FC8}" type="presParOf" srcId="{F962E88C-47A9-42FE-B0AB-74FAB2F6EEFE}" destId="{FA007603-52E3-4CF2-9EA6-F0FEB1606C87}" srcOrd="13" destOrd="0" presId="urn:microsoft.com/office/officeart/2005/8/layout/default#2"/>
    <dgm:cxn modelId="{12347056-A69D-4380-BC94-0918037811BC}" type="presParOf" srcId="{F962E88C-47A9-42FE-B0AB-74FAB2F6EEFE}" destId="{392AFABB-0740-45C3-A3A6-98A0EAEE4240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6AC22-4AF5-4935-AAAF-D53CDDDA126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FBBAEC6-3C27-4B58-A942-2710289E53E0}">
      <dgm:prSet phldrT="[Text]" custT="1"/>
      <dgm:spPr/>
      <dgm:t>
        <a:bodyPr/>
        <a:lstStyle/>
        <a:p>
          <a:r>
            <a:rPr lang="en-IN" sz="1600" b="1" dirty="0" smtClean="0">
              <a:latin typeface="Calibri" panose="020F0502020204030204" pitchFamily="34" charset="0"/>
            </a:rPr>
            <a:t>Day1</a:t>
          </a:r>
          <a:endParaRPr lang="en-IN" sz="1600" b="1" dirty="0">
            <a:latin typeface="Calibri" panose="020F0502020204030204" pitchFamily="34" charset="0"/>
          </a:endParaRPr>
        </a:p>
      </dgm:t>
    </dgm:pt>
    <dgm:pt modelId="{968F00E2-DEF8-4E44-B97A-75A551EC14F0}" type="parTrans" cxnId="{342AD15B-4B8B-490E-93E4-C1911F3E8469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B3D57728-CDD7-4770-9F4A-30B47313B35D}" type="sibTrans" cxnId="{342AD15B-4B8B-490E-93E4-C1911F3E8469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2F3C8E07-145D-40E3-8E37-C3FF0B85CE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Interaction with counsellors for feedback on course/ operational aspects 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EB7FD635-8E06-4D44-8B86-C43559B6AAE2}" type="parTrans" cxnId="{5CA0BC22-E3CB-4379-B225-E9D7C1615589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4CB5E6D5-850B-411D-BFF1-0EBE8FEF9C7D}" type="sibTrans" cxnId="{5CA0BC22-E3CB-4379-B225-E9D7C1615589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DA690824-F0E2-4981-9AC2-21CD089C2BCD}">
      <dgm:prSet phldrT="[Text]" custT="1"/>
      <dgm:spPr/>
      <dgm:t>
        <a:bodyPr/>
        <a:lstStyle/>
        <a:p>
          <a:r>
            <a:rPr lang="en-IN" sz="1600" b="1" dirty="0" smtClean="0">
              <a:latin typeface="Calibri" panose="020F0502020204030204" pitchFamily="34" charset="0"/>
            </a:rPr>
            <a:t>Day 2</a:t>
          </a:r>
          <a:endParaRPr lang="en-IN" sz="1600" b="1" dirty="0">
            <a:latin typeface="Calibri" panose="020F0502020204030204" pitchFamily="34" charset="0"/>
          </a:endParaRPr>
        </a:p>
      </dgm:t>
    </dgm:pt>
    <dgm:pt modelId="{4C634F77-1C8E-4F85-A359-5A424EF46A22}" type="parTrans" cxnId="{2346A669-94F2-4CD4-8319-864F20AE16A6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39737629-5044-4DCF-A87A-FAA61143064E}" type="sibTrans" cxnId="{2346A669-94F2-4CD4-8319-864F20AE16A6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9D2D08EE-C19B-4E38-8467-A15054BCDA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Observe clinical teaching at District Hospital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9A3492AF-9354-4E6F-B075-D6EC4A70952C}" type="parTrans" cxnId="{44C1CF86-253E-420B-8D9C-AF29AB8BF73E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94867BC0-FE9A-499C-969D-ECD294474A0E}" type="sibTrans" cxnId="{44C1CF86-253E-420B-8D9C-AF29AB8BF73E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50B593B8-A1BB-4F62-BC25-0B45058C5CA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Review administrative records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1471C583-C668-484D-B53C-4038E1E50F54}" type="parTrans" cxnId="{625C5C87-B65B-4F0D-8054-B60B2A412056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8F8327D0-9C45-4666-B004-F36FC9E389F1}" type="sibTrans" cxnId="{625C5C87-B65B-4F0D-8054-B60B2A412056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AFE3BC6C-E862-4D30-8B41-FECEBEC75E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Observe classroom teaching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795DCC52-9998-4CC9-AF86-9F95B5A3E75D}" type="parTrans" cxnId="{0C55B0D2-C94F-4AE2-9C67-DBE8979466D3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F23FF1CD-3B20-4EDF-8B32-F265D48676B4}" type="sibTrans" cxnId="{0C55B0D2-C94F-4AE2-9C67-DBE8979466D3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A7024235-20CE-45E2-BB71-502885CD78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Track fund utilization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08983D27-A389-42C3-B45D-0F1018AE0CEE}" type="parTrans" cxnId="{D0912235-81C9-4493-92AE-FC34A01B5E2C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8ADFC1E0-CC0F-4EED-9E69-F210247FF302}" type="sibTrans" cxnId="{D0912235-81C9-4493-92AE-FC34A01B5E2C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178FA3F2-AB40-49A7-B05E-EB00D6B042D0}">
      <dgm:prSet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Feedback from students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F9E76043-B929-4A2E-B5C0-375167310CF2}" type="parTrans" cxnId="{FF8F11EA-D02B-4F82-9997-929A2E40FDB3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D714CA09-A4F1-4062-B48F-4930A6030890}" type="sibTrans" cxnId="{FF8F11EA-D02B-4F82-9997-929A2E40FDB3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2E60C05A-C593-4F1F-B16C-C15A990E6D3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Introductory meeting with PIC  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EF79B27A-073B-4A32-9A8F-3BC3A79872D6}" type="parTrans" cxnId="{639A263E-FD7A-4A8F-84E8-6533FFAFD351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3D9E1695-761F-4BEA-8D56-427F7D735DB5}" type="sibTrans" cxnId="{639A263E-FD7A-4A8F-84E8-6533FFAFD351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49AC87AC-DA55-4F05-AB21-6572255D47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Assess infrastructural preparedness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177AC710-FC6A-49CD-843B-45E043CBEC2A}" type="parTrans" cxnId="{AE43C8DD-415A-4E76-B946-5C112F19B434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75D0EF39-25B9-429C-A76B-E255053717E9}" type="sibTrans" cxnId="{AE43C8DD-415A-4E76-B946-5C112F19B434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F949573B-E9E6-42A1-B7AD-2B5A7045B43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IN" sz="1400" b="0" dirty="0" smtClean="0">
              <a:latin typeface="Calibri" panose="020F0502020204030204" pitchFamily="34" charset="0"/>
            </a:rPr>
            <a:t>Debriefing meeting with PIC to provide feedback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C3DD5C8E-0BA6-458C-849A-83E8F4006D83}" type="parTrans" cxnId="{D840104A-6293-4A8F-89D6-3C4966581197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D81AE9B3-AA26-4BEE-AFEB-068DFCDD3A73}" type="sibTrans" cxnId="{D840104A-6293-4A8F-89D6-3C4966581197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AECBE360-B556-4C20-8C8C-A6C871484EF6}">
      <dgm:prSet custT="1"/>
      <dgm:spPr/>
      <dgm:t>
        <a:bodyPr/>
        <a:lstStyle/>
        <a:p>
          <a:pPr>
            <a:lnSpc>
              <a:spcPct val="100000"/>
            </a:lnSpc>
            <a:spcAft>
              <a:spcPts val="900"/>
            </a:spcAft>
          </a:pPr>
          <a:r>
            <a:rPr lang="en-US" sz="1400" b="0" dirty="0" smtClean="0">
              <a:latin typeface="Calibri" panose="020F0502020204030204" pitchFamily="34" charset="0"/>
            </a:rPr>
            <a:t>Knowledge assessment (3</a:t>
          </a:r>
          <a:r>
            <a:rPr lang="en-US" sz="1400" b="0" baseline="30000" dirty="0" smtClean="0">
              <a:latin typeface="Calibri" panose="020F0502020204030204" pitchFamily="34" charset="0"/>
            </a:rPr>
            <a:t>rd</a:t>
          </a:r>
          <a:r>
            <a:rPr lang="en-US" sz="1400" b="0" dirty="0" smtClean="0">
              <a:latin typeface="Calibri" panose="020F0502020204030204" pitchFamily="34" charset="0"/>
            </a:rPr>
            <a:t> &amp; 5</a:t>
          </a:r>
          <a:r>
            <a:rPr lang="en-US" sz="1400" b="0" baseline="30000" dirty="0" smtClean="0">
              <a:latin typeface="Calibri" panose="020F0502020204030204" pitchFamily="34" charset="0"/>
            </a:rPr>
            <a:t>th</a:t>
          </a:r>
          <a:r>
            <a:rPr lang="en-US" sz="1400" b="0" dirty="0" smtClean="0">
              <a:latin typeface="Calibri" panose="020F0502020204030204" pitchFamily="34" charset="0"/>
            </a:rPr>
            <a:t> month)</a:t>
          </a:r>
          <a:endParaRPr lang="en-IN" sz="1400" b="0" dirty="0">
            <a:latin typeface="Calibri" panose="020F0502020204030204" pitchFamily="34" charset="0"/>
          </a:endParaRPr>
        </a:p>
      </dgm:t>
    </dgm:pt>
    <dgm:pt modelId="{C58F47C6-55C6-4545-82E3-91BD94977D8F}" type="parTrans" cxnId="{D4FC115D-BBB9-4A83-AC8B-BAFC11253D98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5B612ED4-07B6-4803-81A6-DDA67A7C3FC1}" type="sibTrans" cxnId="{D4FC115D-BBB9-4A83-AC8B-BAFC11253D98}">
      <dgm:prSet/>
      <dgm:spPr/>
      <dgm:t>
        <a:bodyPr/>
        <a:lstStyle/>
        <a:p>
          <a:endParaRPr lang="en-IN" sz="1600">
            <a:latin typeface="Calibri" panose="020F0502020204030204" pitchFamily="34" charset="0"/>
          </a:endParaRPr>
        </a:p>
      </dgm:t>
    </dgm:pt>
    <dgm:pt modelId="{B8E338F9-C54D-47D2-8496-BACF758CBB80}" type="pres">
      <dgm:prSet presAssocID="{D1A6AC22-4AF5-4935-AAAF-D53CDDDA12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A1CF8623-CA86-4529-A2D5-632463814EBA}" type="pres">
      <dgm:prSet presAssocID="{CFBBAEC6-3C27-4B58-A942-2710289E53E0}" presName="Accent1" presStyleCnt="0"/>
      <dgm:spPr/>
      <dgm:t>
        <a:bodyPr/>
        <a:lstStyle/>
        <a:p>
          <a:endParaRPr lang="en-US"/>
        </a:p>
      </dgm:t>
    </dgm:pt>
    <dgm:pt modelId="{CE29DEC7-AD84-40A9-9257-6841BFCF2429}" type="pres">
      <dgm:prSet presAssocID="{CFBBAEC6-3C27-4B58-A942-2710289E53E0}" presName="Accent" presStyleLbl="node1" presStyleIdx="0" presStyleCnt="2" custScaleX="82516" custScaleY="79173" custLinFactNeighborX="30618" custLinFactNeighborY="-8296"/>
      <dgm:spPr/>
      <dgm:t>
        <a:bodyPr/>
        <a:lstStyle/>
        <a:p>
          <a:endParaRPr lang="en-US"/>
        </a:p>
      </dgm:t>
    </dgm:pt>
    <dgm:pt modelId="{5959ED49-7F40-4D50-8879-EE21ABC70571}" type="pres">
      <dgm:prSet presAssocID="{CFBBAEC6-3C27-4B58-A942-2710289E53E0}" presName="Child1" presStyleLbl="revTx" presStyleIdx="0" presStyleCnt="4" custScaleX="185171" custScaleY="377358" custLinFactX="12590" custLinFactNeighborX="100000" custLinFactNeighborY="35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77CDBB-DD07-4F21-B5C8-F852B018815E}" type="pres">
      <dgm:prSet presAssocID="{CFBBAEC6-3C27-4B58-A942-2710289E53E0}" presName="Parent1" presStyleLbl="revTx" presStyleIdx="1" presStyleCnt="4" custLinFactNeighborX="47038" custLinFactNeighborY="-40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25D50C-1E25-499B-8177-26BB77C9C1C0}" type="pres">
      <dgm:prSet presAssocID="{DA690824-F0E2-4981-9AC2-21CD089C2BCD}" presName="Accent2" presStyleCnt="0"/>
      <dgm:spPr/>
      <dgm:t>
        <a:bodyPr/>
        <a:lstStyle/>
        <a:p>
          <a:endParaRPr lang="en-US"/>
        </a:p>
      </dgm:t>
    </dgm:pt>
    <dgm:pt modelId="{1FA3C4AB-BA52-4CBD-A6A4-4D6F0ABC8E9D}" type="pres">
      <dgm:prSet presAssocID="{DA690824-F0E2-4981-9AC2-21CD089C2BCD}" presName="Accent" presStyleLbl="node1" presStyleIdx="1" presStyleCnt="2" custScaleX="83484" custScaleY="78580" custLinFactNeighborX="44072" custLinFactNeighborY="-22496"/>
      <dgm:spPr/>
      <dgm:t>
        <a:bodyPr/>
        <a:lstStyle/>
        <a:p>
          <a:endParaRPr lang="en-US"/>
        </a:p>
      </dgm:t>
    </dgm:pt>
    <dgm:pt modelId="{681D1F1D-ED17-4610-8554-1C352AA91B2E}" type="pres">
      <dgm:prSet presAssocID="{DA690824-F0E2-4981-9AC2-21CD089C2BCD}" presName="Child2" presStyleLbl="revTx" presStyleIdx="2" presStyleCnt="4" custScaleX="161001" custScaleY="249168" custLinFactX="-100000" custLinFactNeighborX="-114011" custLinFactNeighborY="-41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1DD3B4-74DB-4D16-9399-2E6B3B201697}" type="pres">
      <dgm:prSet presAssocID="{DA690824-F0E2-4981-9AC2-21CD089C2BCD}" presName="Parent2" presStyleLbl="revTx" presStyleIdx="3" presStyleCnt="4" custScaleX="66503" custLinFactNeighborX="57985" custLinFactNeighborY="-757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25C5C87-B65B-4F0D-8054-B60B2A412056}" srcId="{DA690824-F0E2-4981-9AC2-21CD089C2BCD}" destId="{50B593B8-A1BB-4F62-BC25-0B45058C5CAE}" srcOrd="1" destOrd="0" parTransId="{1471C583-C668-484D-B53C-4038E1E50F54}" sibTransId="{8F8327D0-9C45-4666-B004-F36FC9E389F1}"/>
    <dgm:cxn modelId="{41BF28BF-3A03-40B6-85D2-AE308CA89514}" type="presOf" srcId="{178FA3F2-AB40-49A7-B05E-EB00D6B042D0}" destId="{5959ED49-7F40-4D50-8879-EE21ABC70571}" srcOrd="0" destOrd="4" presId="urn:microsoft.com/office/officeart/2009/layout/CircleArrowProcess"/>
    <dgm:cxn modelId="{29940C48-A63F-40D6-A8BF-4D715837599A}" type="presOf" srcId="{DA690824-F0E2-4981-9AC2-21CD089C2BCD}" destId="{621DD3B4-74DB-4D16-9399-2E6B3B201697}" srcOrd="0" destOrd="0" presId="urn:microsoft.com/office/officeart/2009/layout/CircleArrowProcess"/>
    <dgm:cxn modelId="{189E06BA-E344-4A24-A7C6-1689A1E7D39F}" type="presOf" srcId="{A7024235-20CE-45E2-BB71-502885CD7822}" destId="{681D1F1D-ED17-4610-8554-1C352AA91B2E}" srcOrd="0" destOrd="2" presId="urn:microsoft.com/office/officeart/2009/layout/CircleArrowProcess"/>
    <dgm:cxn modelId="{E2071950-C631-4686-A544-2390DFFAD964}" type="presOf" srcId="{F949573B-E9E6-42A1-B7AD-2B5A7045B433}" destId="{681D1F1D-ED17-4610-8554-1C352AA91B2E}" srcOrd="0" destOrd="3" presId="urn:microsoft.com/office/officeart/2009/layout/CircleArrowProcess"/>
    <dgm:cxn modelId="{F180DAE8-9029-4CC6-9D0D-433F7C53F943}" type="presOf" srcId="{9D2D08EE-C19B-4E38-8467-A15054BCDAC2}" destId="{681D1F1D-ED17-4610-8554-1C352AA91B2E}" srcOrd="0" destOrd="0" presId="urn:microsoft.com/office/officeart/2009/layout/CircleArrowProcess"/>
    <dgm:cxn modelId="{0C55B0D2-C94F-4AE2-9C67-DBE8979466D3}" srcId="{CFBBAEC6-3C27-4B58-A942-2710289E53E0}" destId="{AFE3BC6C-E862-4D30-8B41-FECEBEC75EB9}" srcOrd="3" destOrd="0" parTransId="{795DCC52-9998-4CC9-AF86-9F95B5A3E75D}" sibTransId="{F23FF1CD-3B20-4EDF-8B32-F265D48676B4}"/>
    <dgm:cxn modelId="{D4FC115D-BBB9-4A83-AC8B-BAFC11253D98}" srcId="{CFBBAEC6-3C27-4B58-A942-2710289E53E0}" destId="{AECBE360-B556-4C20-8C8C-A6C871484EF6}" srcOrd="5" destOrd="0" parTransId="{C58F47C6-55C6-4545-82E3-91BD94977D8F}" sibTransId="{5B612ED4-07B6-4803-81A6-DDA67A7C3FC1}"/>
    <dgm:cxn modelId="{5D5EC9E4-A10C-4270-A80E-D794888FAF66}" type="presOf" srcId="{49AC87AC-DA55-4F05-AB21-6572255D4717}" destId="{5959ED49-7F40-4D50-8879-EE21ABC70571}" srcOrd="0" destOrd="1" presId="urn:microsoft.com/office/officeart/2009/layout/CircleArrowProcess"/>
    <dgm:cxn modelId="{7F363973-F0B2-4193-94BA-BAE833E31402}" type="presOf" srcId="{D1A6AC22-4AF5-4935-AAAF-D53CDDDA126D}" destId="{B8E338F9-C54D-47D2-8496-BACF758CBB80}" srcOrd="0" destOrd="0" presId="urn:microsoft.com/office/officeart/2009/layout/CircleArrowProcess"/>
    <dgm:cxn modelId="{67645FF6-0B2C-4F6B-9657-DF8D29BB6763}" type="presOf" srcId="{AECBE360-B556-4C20-8C8C-A6C871484EF6}" destId="{5959ED49-7F40-4D50-8879-EE21ABC70571}" srcOrd="0" destOrd="5" presId="urn:microsoft.com/office/officeart/2009/layout/CircleArrowProcess"/>
    <dgm:cxn modelId="{F3746F57-D2F5-45E4-AA0F-86F65D9BF5FA}" type="presOf" srcId="{2F3C8E07-145D-40E3-8E37-C3FF0B85CE85}" destId="{5959ED49-7F40-4D50-8879-EE21ABC70571}" srcOrd="0" destOrd="2" presId="urn:microsoft.com/office/officeart/2009/layout/CircleArrowProcess"/>
    <dgm:cxn modelId="{D0912235-81C9-4493-92AE-FC34A01B5E2C}" srcId="{DA690824-F0E2-4981-9AC2-21CD089C2BCD}" destId="{A7024235-20CE-45E2-BB71-502885CD7822}" srcOrd="2" destOrd="0" parTransId="{08983D27-A389-42C3-B45D-0F1018AE0CEE}" sibTransId="{8ADFC1E0-CC0F-4EED-9E69-F210247FF302}"/>
    <dgm:cxn modelId="{FF8F11EA-D02B-4F82-9997-929A2E40FDB3}" srcId="{CFBBAEC6-3C27-4B58-A942-2710289E53E0}" destId="{178FA3F2-AB40-49A7-B05E-EB00D6B042D0}" srcOrd="4" destOrd="0" parTransId="{F9E76043-B929-4A2E-B5C0-375167310CF2}" sibTransId="{D714CA09-A4F1-4062-B48F-4930A6030890}"/>
    <dgm:cxn modelId="{08546701-FD9C-4D68-9772-23D1E1E8D7A9}" type="presOf" srcId="{CFBBAEC6-3C27-4B58-A942-2710289E53E0}" destId="{CE77CDBB-DD07-4F21-B5C8-F852B018815E}" srcOrd="0" destOrd="0" presId="urn:microsoft.com/office/officeart/2009/layout/CircleArrowProcess"/>
    <dgm:cxn modelId="{639A263E-FD7A-4A8F-84E8-6533FFAFD351}" srcId="{CFBBAEC6-3C27-4B58-A942-2710289E53E0}" destId="{2E60C05A-C593-4F1F-B16C-C15A990E6D3E}" srcOrd="0" destOrd="0" parTransId="{EF79B27A-073B-4A32-9A8F-3BC3A79872D6}" sibTransId="{3D9E1695-761F-4BEA-8D56-427F7D735DB5}"/>
    <dgm:cxn modelId="{342AD15B-4B8B-490E-93E4-C1911F3E8469}" srcId="{D1A6AC22-4AF5-4935-AAAF-D53CDDDA126D}" destId="{CFBBAEC6-3C27-4B58-A942-2710289E53E0}" srcOrd="0" destOrd="0" parTransId="{968F00E2-DEF8-4E44-B97A-75A551EC14F0}" sibTransId="{B3D57728-CDD7-4770-9F4A-30B47313B35D}"/>
    <dgm:cxn modelId="{AE43C8DD-415A-4E76-B946-5C112F19B434}" srcId="{CFBBAEC6-3C27-4B58-A942-2710289E53E0}" destId="{49AC87AC-DA55-4F05-AB21-6572255D4717}" srcOrd="1" destOrd="0" parTransId="{177AC710-FC6A-49CD-843B-45E043CBEC2A}" sibTransId="{75D0EF39-25B9-429C-A76B-E255053717E9}"/>
    <dgm:cxn modelId="{2346A669-94F2-4CD4-8319-864F20AE16A6}" srcId="{D1A6AC22-4AF5-4935-AAAF-D53CDDDA126D}" destId="{DA690824-F0E2-4981-9AC2-21CD089C2BCD}" srcOrd="1" destOrd="0" parTransId="{4C634F77-1C8E-4F85-A359-5A424EF46A22}" sibTransId="{39737629-5044-4DCF-A87A-FAA61143064E}"/>
    <dgm:cxn modelId="{D840104A-6293-4A8F-89D6-3C4966581197}" srcId="{DA690824-F0E2-4981-9AC2-21CD089C2BCD}" destId="{F949573B-E9E6-42A1-B7AD-2B5A7045B433}" srcOrd="3" destOrd="0" parTransId="{C3DD5C8E-0BA6-458C-849A-83E8F4006D83}" sibTransId="{D81AE9B3-AA26-4BEE-AFEB-068DFCDD3A73}"/>
    <dgm:cxn modelId="{9FF4B402-1E7A-4C32-8D5E-EBC5B8386DD2}" type="presOf" srcId="{50B593B8-A1BB-4F62-BC25-0B45058C5CAE}" destId="{681D1F1D-ED17-4610-8554-1C352AA91B2E}" srcOrd="0" destOrd="1" presId="urn:microsoft.com/office/officeart/2009/layout/CircleArrowProcess"/>
    <dgm:cxn modelId="{44C1CF86-253E-420B-8D9C-AF29AB8BF73E}" srcId="{DA690824-F0E2-4981-9AC2-21CD089C2BCD}" destId="{9D2D08EE-C19B-4E38-8467-A15054BCDAC2}" srcOrd="0" destOrd="0" parTransId="{9A3492AF-9354-4E6F-B075-D6EC4A70952C}" sibTransId="{94867BC0-FE9A-499C-969D-ECD294474A0E}"/>
    <dgm:cxn modelId="{298F5E41-24BD-4EFC-9F00-1DDA6F514888}" type="presOf" srcId="{AFE3BC6C-E862-4D30-8B41-FECEBEC75EB9}" destId="{5959ED49-7F40-4D50-8879-EE21ABC70571}" srcOrd="0" destOrd="3" presId="urn:microsoft.com/office/officeart/2009/layout/CircleArrowProcess"/>
    <dgm:cxn modelId="{5CA0BC22-E3CB-4379-B225-E9D7C1615589}" srcId="{CFBBAEC6-3C27-4B58-A942-2710289E53E0}" destId="{2F3C8E07-145D-40E3-8E37-C3FF0B85CE85}" srcOrd="2" destOrd="0" parTransId="{EB7FD635-8E06-4D44-8B86-C43559B6AAE2}" sibTransId="{4CB5E6D5-850B-411D-BFF1-0EBE8FEF9C7D}"/>
    <dgm:cxn modelId="{10B5509F-AD64-4D5C-BEA7-51182CFFA8A8}" type="presOf" srcId="{2E60C05A-C593-4F1F-B16C-C15A990E6D3E}" destId="{5959ED49-7F40-4D50-8879-EE21ABC70571}" srcOrd="0" destOrd="0" presId="urn:microsoft.com/office/officeart/2009/layout/CircleArrowProcess"/>
    <dgm:cxn modelId="{9637CDFB-1781-4FAF-AEAA-6666A023E48E}" type="presParOf" srcId="{B8E338F9-C54D-47D2-8496-BACF758CBB80}" destId="{A1CF8623-CA86-4529-A2D5-632463814EBA}" srcOrd="0" destOrd="0" presId="urn:microsoft.com/office/officeart/2009/layout/CircleArrowProcess"/>
    <dgm:cxn modelId="{A52F5C45-76C1-4409-9C35-4C02E420C717}" type="presParOf" srcId="{A1CF8623-CA86-4529-A2D5-632463814EBA}" destId="{CE29DEC7-AD84-40A9-9257-6841BFCF2429}" srcOrd="0" destOrd="0" presId="urn:microsoft.com/office/officeart/2009/layout/CircleArrowProcess"/>
    <dgm:cxn modelId="{72D6DA2D-3A28-423B-BA6C-0343FB15525A}" type="presParOf" srcId="{B8E338F9-C54D-47D2-8496-BACF758CBB80}" destId="{5959ED49-7F40-4D50-8879-EE21ABC70571}" srcOrd="1" destOrd="0" presId="urn:microsoft.com/office/officeart/2009/layout/CircleArrowProcess"/>
    <dgm:cxn modelId="{1C703AB0-359D-40C2-B2B9-E34E00A447CA}" type="presParOf" srcId="{B8E338F9-C54D-47D2-8496-BACF758CBB80}" destId="{CE77CDBB-DD07-4F21-B5C8-F852B018815E}" srcOrd="2" destOrd="0" presId="urn:microsoft.com/office/officeart/2009/layout/CircleArrowProcess"/>
    <dgm:cxn modelId="{C5DF20D7-6AB2-401F-B2EA-D232801FB96F}" type="presParOf" srcId="{B8E338F9-C54D-47D2-8496-BACF758CBB80}" destId="{4325D50C-1E25-499B-8177-26BB77C9C1C0}" srcOrd="3" destOrd="0" presId="urn:microsoft.com/office/officeart/2009/layout/CircleArrowProcess"/>
    <dgm:cxn modelId="{39AA1C6F-11D4-4480-854C-75251A09F406}" type="presParOf" srcId="{4325D50C-1E25-499B-8177-26BB77C9C1C0}" destId="{1FA3C4AB-BA52-4CBD-A6A4-4D6F0ABC8E9D}" srcOrd="0" destOrd="0" presId="urn:microsoft.com/office/officeart/2009/layout/CircleArrowProcess"/>
    <dgm:cxn modelId="{D3EB5320-47E4-48D1-AC3C-B9B3E78562F3}" type="presParOf" srcId="{B8E338F9-C54D-47D2-8496-BACF758CBB80}" destId="{681D1F1D-ED17-4610-8554-1C352AA91B2E}" srcOrd="4" destOrd="0" presId="urn:microsoft.com/office/officeart/2009/layout/CircleArrowProcess"/>
    <dgm:cxn modelId="{C046F749-CA61-4EA3-918B-33D42C89A39E}" type="presParOf" srcId="{B8E338F9-C54D-47D2-8496-BACF758CBB80}" destId="{621DD3B4-74DB-4D16-9399-2E6B3B201697}" srcOrd="5" destOrd="0" presId="urn:microsoft.com/office/officeart/2009/layout/CircleArrowProcess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7575F-D73C-4F6B-932C-ECB00050447F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5E05C31-FDAA-422E-8AD2-BA9F7FA9655A}">
      <dgm:prSet phldrT="[Text]" custT="1"/>
      <dgm:spPr/>
      <dgm:t>
        <a:bodyPr/>
        <a:lstStyle/>
        <a:p>
          <a:r>
            <a:rPr lang="en-IN" sz="1800" dirty="0" smtClean="0"/>
            <a:t>Program Study Centres (33 Targeted)</a:t>
          </a:r>
          <a:endParaRPr lang="en-IN" sz="1800" dirty="0"/>
        </a:p>
      </dgm:t>
    </dgm:pt>
    <dgm:pt modelId="{322D9C82-E107-4B65-B2ED-1A1916A9FAB5}" type="parTrans" cxnId="{714FC22E-5647-4BA0-A1DD-A78602EBAA77}">
      <dgm:prSet/>
      <dgm:spPr/>
      <dgm:t>
        <a:bodyPr/>
        <a:lstStyle/>
        <a:p>
          <a:endParaRPr lang="en-IN"/>
        </a:p>
      </dgm:t>
    </dgm:pt>
    <dgm:pt modelId="{5D76658D-DD1A-447B-8E09-2D4FDA983E3D}" type="sibTrans" cxnId="{714FC22E-5647-4BA0-A1DD-A78602EBAA77}">
      <dgm:prSet/>
      <dgm:spPr/>
      <dgm:t>
        <a:bodyPr/>
        <a:lstStyle/>
        <a:p>
          <a:endParaRPr lang="en-IN"/>
        </a:p>
      </dgm:t>
    </dgm:pt>
    <dgm:pt modelId="{9245E26A-A0AA-433B-A292-9752E85EC2FB}">
      <dgm:prSet phldrT="[Text]" custT="1"/>
      <dgm:spPr/>
      <dgm:t>
        <a:bodyPr/>
        <a:lstStyle/>
        <a:p>
          <a:r>
            <a:rPr lang="en-IN" sz="2000" dirty="0" smtClean="0"/>
            <a:t>33 PSCs identified</a:t>
          </a:r>
          <a:endParaRPr lang="en-IN" sz="2000" dirty="0"/>
        </a:p>
      </dgm:t>
    </dgm:pt>
    <dgm:pt modelId="{FA6C458E-CB95-456E-ABEF-BB71F5065A04}" type="parTrans" cxnId="{B119DEF7-F97D-4AF0-9304-8BDCC9C6CE81}">
      <dgm:prSet/>
      <dgm:spPr/>
      <dgm:t>
        <a:bodyPr/>
        <a:lstStyle/>
        <a:p>
          <a:endParaRPr lang="en-IN"/>
        </a:p>
      </dgm:t>
    </dgm:pt>
    <dgm:pt modelId="{143E9A9A-BA39-4245-BB28-62B33E86F792}" type="sibTrans" cxnId="{B119DEF7-F97D-4AF0-9304-8BDCC9C6CE81}">
      <dgm:prSet/>
      <dgm:spPr/>
      <dgm:t>
        <a:bodyPr/>
        <a:lstStyle/>
        <a:p>
          <a:endParaRPr lang="en-IN"/>
        </a:p>
      </dgm:t>
    </dgm:pt>
    <dgm:pt modelId="{FC1E74C9-1CA3-4674-BBD7-61B63413C936}">
      <dgm:prSet phldrT="[Text]" custT="1"/>
      <dgm:spPr/>
      <dgm:t>
        <a:bodyPr/>
        <a:lstStyle/>
        <a:p>
          <a:r>
            <a:rPr lang="en-IN" sz="1800" dirty="0" smtClean="0"/>
            <a:t>Community Health Officers (Targeted 2000)</a:t>
          </a:r>
          <a:endParaRPr lang="en-IN" sz="1800" dirty="0"/>
        </a:p>
      </dgm:t>
    </dgm:pt>
    <dgm:pt modelId="{5F0F5A13-C1C5-484E-A586-037B8A37E912}" type="parTrans" cxnId="{284DC15A-0FA1-46E3-9999-5215B97F2BCB}">
      <dgm:prSet/>
      <dgm:spPr/>
      <dgm:t>
        <a:bodyPr/>
        <a:lstStyle/>
        <a:p>
          <a:endParaRPr lang="en-IN"/>
        </a:p>
      </dgm:t>
    </dgm:pt>
    <dgm:pt modelId="{4CF1F9F2-BCE5-43C9-AE2E-29E79731FFBA}" type="sibTrans" cxnId="{284DC15A-0FA1-46E3-9999-5215B97F2BCB}">
      <dgm:prSet/>
      <dgm:spPr/>
      <dgm:t>
        <a:bodyPr/>
        <a:lstStyle/>
        <a:p>
          <a:endParaRPr lang="en-IN"/>
        </a:p>
      </dgm:t>
    </dgm:pt>
    <dgm:pt modelId="{B98A0C38-601D-49C4-A9A6-4C236FD24AFF}">
      <dgm:prSet phldrT="[Text]" custT="1"/>
      <dgm:spPr/>
      <dgm:t>
        <a:bodyPr/>
        <a:lstStyle/>
        <a:p>
          <a:r>
            <a:rPr lang="en-IN" sz="1800" dirty="0" smtClean="0"/>
            <a:t>Health &amp; Wellness Center (Targeted 2000 </a:t>
          </a:r>
          <a:r>
            <a:rPr lang="en-IN" sz="1800" dirty="0" smtClean="0"/>
            <a:t>HWCs)</a:t>
          </a:r>
          <a:endParaRPr lang="en-IN" sz="1800" dirty="0"/>
        </a:p>
      </dgm:t>
    </dgm:pt>
    <dgm:pt modelId="{7E2E5A9D-9372-4E66-B2F4-B6D38AB0AD9D}" type="parTrans" cxnId="{523139AE-AE06-4DAD-99B3-31DFD434A351}">
      <dgm:prSet/>
      <dgm:spPr/>
      <dgm:t>
        <a:bodyPr/>
        <a:lstStyle/>
        <a:p>
          <a:endParaRPr lang="en-IN"/>
        </a:p>
      </dgm:t>
    </dgm:pt>
    <dgm:pt modelId="{964719FA-D21B-4AD9-B6A4-6CB35DAAFD2E}" type="sibTrans" cxnId="{523139AE-AE06-4DAD-99B3-31DFD434A351}">
      <dgm:prSet/>
      <dgm:spPr/>
      <dgm:t>
        <a:bodyPr/>
        <a:lstStyle/>
        <a:p>
          <a:endParaRPr lang="en-IN"/>
        </a:p>
      </dgm:t>
    </dgm:pt>
    <dgm:pt modelId="{50138742-2C45-46B9-98CE-64AA5031FBAD}">
      <dgm:prSet phldrT="[Text]" custT="1"/>
      <dgm:spPr/>
      <dgm:t>
        <a:bodyPr/>
        <a:lstStyle/>
        <a:p>
          <a:r>
            <a:rPr lang="en-IN" sz="1800" dirty="0" smtClean="0"/>
            <a:t>253 HWC centres  are functional</a:t>
          </a:r>
          <a:endParaRPr lang="en-IN" sz="1800" dirty="0"/>
        </a:p>
      </dgm:t>
    </dgm:pt>
    <dgm:pt modelId="{146272AE-D8BA-40C6-AA9D-754018EDFCFB}" type="parTrans" cxnId="{309A1A70-8ABB-4304-92FF-B104ADD48EBF}">
      <dgm:prSet/>
      <dgm:spPr/>
      <dgm:t>
        <a:bodyPr/>
        <a:lstStyle/>
        <a:p>
          <a:endParaRPr lang="en-IN"/>
        </a:p>
      </dgm:t>
    </dgm:pt>
    <dgm:pt modelId="{4A79B94F-1C8E-4607-ADD0-1A2DCF9E3690}" type="sibTrans" cxnId="{309A1A70-8ABB-4304-92FF-B104ADD48EBF}">
      <dgm:prSet/>
      <dgm:spPr/>
      <dgm:t>
        <a:bodyPr/>
        <a:lstStyle/>
        <a:p>
          <a:endParaRPr lang="en-IN"/>
        </a:p>
      </dgm:t>
    </dgm:pt>
    <dgm:pt modelId="{2FB35577-EB19-4A83-91F4-F9D222FF5BB8}">
      <dgm:prSet phldrT="[Text]" custT="1"/>
      <dgm:spPr/>
      <dgm:t>
        <a:bodyPr/>
        <a:lstStyle/>
        <a:p>
          <a:r>
            <a:rPr lang="en-IN" sz="2000" dirty="0" smtClean="0"/>
            <a:t>32 notified by IGNOU</a:t>
          </a:r>
          <a:endParaRPr lang="en-IN" sz="2000" dirty="0"/>
        </a:p>
      </dgm:t>
    </dgm:pt>
    <dgm:pt modelId="{D43C533C-B3F9-4114-86CE-A8C2B4EE6083}" type="parTrans" cxnId="{4CE4DD12-C62C-441E-8840-215112912312}">
      <dgm:prSet/>
      <dgm:spPr/>
      <dgm:t>
        <a:bodyPr/>
        <a:lstStyle/>
        <a:p>
          <a:endParaRPr lang="en-IN"/>
        </a:p>
      </dgm:t>
    </dgm:pt>
    <dgm:pt modelId="{1345BA0D-4AC0-44FF-9DD0-8E4F1AC0C6FC}" type="sibTrans" cxnId="{4CE4DD12-C62C-441E-8840-215112912312}">
      <dgm:prSet/>
      <dgm:spPr/>
      <dgm:t>
        <a:bodyPr/>
        <a:lstStyle/>
        <a:p>
          <a:endParaRPr lang="en-IN"/>
        </a:p>
      </dgm:t>
    </dgm:pt>
    <dgm:pt modelId="{42469ED9-589E-42FD-A8E4-8F831354FC0D}">
      <dgm:prSet phldrT="[Text]" custT="1"/>
      <dgm:spPr/>
      <dgm:t>
        <a:bodyPr/>
        <a:lstStyle/>
        <a:p>
          <a:r>
            <a:rPr lang="en-IN" sz="2000" dirty="0" smtClean="0"/>
            <a:t>1 is in process</a:t>
          </a:r>
          <a:endParaRPr lang="en-IN" sz="2000" dirty="0"/>
        </a:p>
      </dgm:t>
    </dgm:pt>
    <dgm:pt modelId="{A0DEBB73-E3E8-4B26-86F9-F6E7A5D8DB3C}" type="parTrans" cxnId="{AAC46F75-B1B9-4F2B-A048-2BDBD4AD3DA2}">
      <dgm:prSet/>
      <dgm:spPr/>
      <dgm:t>
        <a:bodyPr/>
        <a:lstStyle/>
        <a:p>
          <a:endParaRPr lang="en-IN"/>
        </a:p>
      </dgm:t>
    </dgm:pt>
    <dgm:pt modelId="{59DE8C9C-FD81-4EBF-8627-40A485C4B58A}" type="sibTrans" cxnId="{AAC46F75-B1B9-4F2B-A048-2BDBD4AD3DA2}">
      <dgm:prSet/>
      <dgm:spPr/>
      <dgm:t>
        <a:bodyPr/>
        <a:lstStyle/>
        <a:p>
          <a:endParaRPr lang="en-IN"/>
        </a:p>
      </dgm:t>
    </dgm:pt>
    <dgm:pt modelId="{A96831BB-5364-4F73-96BE-50B7C5486A06}">
      <dgm:prSet phldrT="[Text]" custT="1"/>
      <dgm:spPr/>
      <dgm:t>
        <a:bodyPr/>
        <a:lstStyle/>
        <a:p>
          <a:r>
            <a:rPr lang="en-IN" sz="1800" dirty="0" smtClean="0"/>
            <a:t>217 candidates  had enrolled in Jan 2018 session out of which 185 have qualified</a:t>
          </a:r>
          <a:endParaRPr lang="en-IN" sz="1800" dirty="0"/>
        </a:p>
      </dgm:t>
    </dgm:pt>
    <dgm:pt modelId="{3ECF006A-78BD-46E5-BE08-32A5FA71C555}" type="parTrans" cxnId="{87D9AD0C-09CB-442F-A61B-0DB392522C70}">
      <dgm:prSet/>
      <dgm:spPr/>
      <dgm:t>
        <a:bodyPr/>
        <a:lstStyle/>
        <a:p>
          <a:endParaRPr lang="en-IN"/>
        </a:p>
      </dgm:t>
    </dgm:pt>
    <dgm:pt modelId="{E29448B6-ACA6-4D43-BCEA-F0C34E5A1291}" type="sibTrans" cxnId="{87D9AD0C-09CB-442F-A61B-0DB392522C70}">
      <dgm:prSet/>
      <dgm:spPr/>
      <dgm:t>
        <a:bodyPr/>
        <a:lstStyle/>
        <a:p>
          <a:endParaRPr lang="en-IN"/>
        </a:p>
      </dgm:t>
    </dgm:pt>
    <dgm:pt modelId="{8613A27F-8748-471B-9391-0EBF1D261F30}">
      <dgm:prSet phldrT="[Text]" custT="1"/>
      <dgm:spPr/>
      <dgm:t>
        <a:bodyPr/>
        <a:lstStyle/>
        <a:p>
          <a:r>
            <a:rPr lang="en-IN" sz="1800" dirty="0" smtClean="0"/>
            <a:t>931 enrolled in July 2018 session &amp; are under going training</a:t>
          </a:r>
          <a:endParaRPr lang="en-IN" sz="1800" dirty="0"/>
        </a:p>
      </dgm:t>
    </dgm:pt>
    <dgm:pt modelId="{38CD6AF1-BAD8-4506-A155-A1C39F4F5A2B}" type="parTrans" cxnId="{DDEF2EB2-E447-4C91-B465-7D3957AB051C}">
      <dgm:prSet/>
      <dgm:spPr/>
      <dgm:t>
        <a:bodyPr/>
        <a:lstStyle/>
        <a:p>
          <a:endParaRPr lang="en-IN"/>
        </a:p>
      </dgm:t>
    </dgm:pt>
    <dgm:pt modelId="{D081FC25-36BD-40FC-A79F-A39188C81B06}" type="sibTrans" cxnId="{DDEF2EB2-E447-4C91-B465-7D3957AB051C}">
      <dgm:prSet/>
      <dgm:spPr/>
      <dgm:t>
        <a:bodyPr/>
        <a:lstStyle/>
        <a:p>
          <a:endParaRPr lang="en-IN"/>
        </a:p>
      </dgm:t>
    </dgm:pt>
    <dgm:pt modelId="{685C5E7B-4327-4315-B698-0E35FF765124}">
      <dgm:prSet phldrT="[Text]" custT="1"/>
      <dgm:spPr/>
      <dgm:t>
        <a:bodyPr/>
        <a:lstStyle/>
        <a:p>
          <a:r>
            <a:rPr lang="en-IN" sz="1800" dirty="0" smtClean="0"/>
            <a:t>1163  Candidates will be taken up in Jan 2019 session</a:t>
          </a:r>
          <a:endParaRPr lang="en-IN" sz="1800" dirty="0"/>
        </a:p>
      </dgm:t>
    </dgm:pt>
    <dgm:pt modelId="{6AC1E0E7-6029-493F-91E0-67ADA2730902}" type="parTrans" cxnId="{43D71DCC-ED1A-4C1E-91E8-89D2EB04470B}">
      <dgm:prSet/>
      <dgm:spPr/>
      <dgm:t>
        <a:bodyPr/>
        <a:lstStyle/>
        <a:p>
          <a:endParaRPr lang="en-IN"/>
        </a:p>
      </dgm:t>
    </dgm:pt>
    <dgm:pt modelId="{71350D88-3D8E-4FDB-9BB4-B05DD6989A8A}" type="sibTrans" cxnId="{43D71DCC-ED1A-4C1E-91E8-89D2EB04470B}">
      <dgm:prSet/>
      <dgm:spPr/>
      <dgm:t>
        <a:bodyPr/>
        <a:lstStyle/>
        <a:p>
          <a:endParaRPr lang="en-IN"/>
        </a:p>
      </dgm:t>
    </dgm:pt>
    <dgm:pt modelId="{9261CE10-2446-454E-BD71-EAE19A4D1121}">
      <dgm:prSet phldrT="[Text]" custT="1"/>
      <dgm:spPr/>
      <dgm:t>
        <a:bodyPr/>
        <a:lstStyle/>
        <a:p>
          <a:r>
            <a:rPr lang="en-IN" sz="1800" dirty="0" smtClean="0"/>
            <a:t>First batch of 18 candidates have completed the course &amp; are working as CHO</a:t>
          </a:r>
          <a:endParaRPr lang="en-IN" sz="1800" dirty="0"/>
        </a:p>
      </dgm:t>
    </dgm:pt>
    <dgm:pt modelId="{79AF3CD7-358F-4708-AC98-8C1B0BF4CBCB}" type="parTrans" cxnId="{4861D079-FECD-448E-8AF1-B335D998CF49}">
      <dgm:prSet/>
      <dgm:spPr/>
      <dgm:t>
        <a:bodyPr/>
        <a:lstStyle/>
        <a:p>
          <a:endParaRPr lang="en-US"/>
        </a:p>
      </dgm:t>
    </dgm:pt>
    <dgm:pt modelId="{A859CB78-90FD-4AEB-9D14-E65EB938C91D}" type="sibTrans" cxnId="{4861D079-FECD-448E-8AF1-B335D998CF49}">
      <dgm:prSet/>
      <dgm:spPr/>
      <dgm:t>
        <a:bodyPr/>
        <a:lstStyle/>
        <a:p>
          <a:endParaRPr lang="en-US"/>
        </a:p>
      </dgm:t>
    </dgm:pt>
    <dgm:pt modelId="{04E7445D-4826-4E8B-9F8B-EB2E75E9EDA8}">
      <dgm:prSet phldrT="[Text]" custT="1"/>
      <dgm:spPr/>
      <dgm:t>
        <a:bodyPr/>
        <a:lstStyle/>
        <a:p>
          <a:r>
            <a:rPr lang="en-IN" sz="1800" dirty="0" smtClean="0"/>
            <a:t>1000 HWC are under process of establishment &amp; will be functional by December 2018</a:t>
          </a:r>
          <a:endParaRPr lang="en-IN" sz="1800" dirty="0"/>
        </a:p>
      </dgm:t>
    </dgm:pt>
    <dgm:pt modelId="{88258BC4-5B86-4930-9D8C-0C24B8101C40}" type="parTrans" cxnId="{87291F37-1B5A-4D25-9A4B-A0F40C1CD755}">
      <dgm:prSet/>
      <dgm:spPr/>
      <dgm:t>
        <a:bodyPr/>
        <a:lstStyle/>
        <a:p>
          <a:endParaRPr lang="en-US"/>
        </a:p>
      </dgm:t>
    </dgm:pt>
    <dgm:pt modelId="{DDB5EEFD-266F-49A1-A9F8-898BDDB30FC1}" type="sibTrans" cxnId="{87291F37-1B5A-4D25-9A4B-A0F40C1CD755}">
      <dgm:prSet/>
      <dgm:spPr/>
      <dgm:t>
        <a:bodyPr/>
        <a:lstStyle/>
        <a:p>
          <a:endParaRPr lang="en-US"/>
        </a:p>
      </dgm:t>
    </dgm:pt>
    <dgm:pt modelId="{E500BD9B-DD24-4BBE-BB3C-19500B0C9E65}" type="pres">
      <dgm:prSet presAssocID="{B4A7575F-D73C-4F6B-932C-ECB0005044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9E9BF4F-C54E-4290-AA83-D068CE600F5A}" type="pres">
      <dgm:prSet presAssocID="{B4A7575F-D73C-4F6B-932C-ECB00050447F}" presName="tSp" presStyleCnt="0"/>
      <dgm:spPr/>
      <dgm:t>
        <a:bodyPr/>
        <a:lstStyle/>
        <a:p>
          <a:endParaRPr lang="en-US"/>
        </a:p>
      </dgm:t>
    </dgm:pt>
    <dgm:pt modelId="{BA01153F-81DF-48F4-8D44-B97E5CE8A890}" type="pres">
      <dgm:prSet presAssocID="{B4A7575F-D73C-4F6B-932C-ECB00050447F}" presName="bSp" presStyleCnt="0"/>
      <dgm:spPr/>
      <dgm:t>
        <a:bodyPr/>
        <a:lstStyle/>
        <a:p>
          <a:endParaRPr lang="en-US"/>
        </a:p>
      </dgm:t>
    </dgm:pt>
    <dgm:pt modelId="{2665810C-119F-41B5-A51A-6B4021DBA2A0}" type="pres">
      <dgm:prSet presAssocID="{B4A7575F-D73C-4F6B-932C-ECB00050447F}" presName="process" presStyleCnt="0"/>
      <dgm:spPr/>
      <dgm:t>
        <a:bodyPr/>
        <a:lstStyle/>
        <a:p>
          <a:endParaRPr lang="en-US"/>
        </a:p>
      </dgm:t>
    </dgm:pt>
    <dgm:pt modelId="{025E297C-6A69-4EED-824E-3682D77240AD}" type="pres">
      <dgm:prSet presAssocID="{15E05C31-FDAA-422E-8AD2-BA9F7FA9655A}" presName="composite1" presStyleCnt="0"/>
      <dgm:spPr/>
      <dgm:t>
        <a:bodyPr/>
        <a:lstStyle/>
        <a:p>
          <a:endParaRPr lang="en-US"/>
        </a:p>
      </dgm:t>
    </dgm:pt>
    <dgm:pt modelId="{1DC733E2-CACE-47E5-99C5-BFE760BE0F43}" type="pres">
      <dgm:prSet presAssocID="{15E05C31-FDAA-422E-8AD2-BA9F7FA9655A}" presName="dummyNode1" presStyleLbl="node1" presStyleIdx="0" presStyleCnt="3"/>
      <dgm:spPr/>
      <dgm:t>
        <a:bodyPr/>
        <a:lstStyle/>
        <a:p>
          <a:endParaRPr lang="en-US"/>
        </a:p>
      </dgm:t>
    </dgm:pt>
    <dgm:pt modelId="{A4BEB242-8846-4685-9630-39B56A885E56}" type="pres">
      <dgm:prSet presAssocID="{15E05C31-FDAA-422E-8AD2-BA9F7FA9655A}" presName="childNode1" presStyleLbl="bgAcc1" presStyleIdx="0" presStyleCnt="3" custScaleX="103226" custScaleY="1128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6307BD-5D6E-4D98-8FE5-0724B7900DA9}" type="pres">
      <dgm:prSet presAssocID="{15E05C31-FDAA-422E-8AD2-BA9F7FA9655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1A22E1-32C6-405E-A8CA-72773E1BEA0E}" type="pres">
      <dgm:prSet presAssocID="{15E05C31-FDAA-422E-8AD2-BA9F7FA9655A}" presName="parentNode1" presStyleLbl="node1" presStyleIdx="0" presStyleCnt="3" custScaleX="112226" custScaleY="119141" custLinFactNeighborY="6048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EDD5B4-4353-46A3-B56E-6BB3A5F3305D}" type="pres">
      <dgm:prSet presAssocID="{15E05C31-FDAA-422E-8AD2-BA9F7FA9655A}" presName="connSite1" presStyleCnt="0"/>
      <dgm:spPr/>
      <dgm:t>
        <a:bodyPr/>
        <a:lstStyle/>
        <a:p>
          <a:endParaRPr lang="en-US"/>
        </a:p>
      </dgm:t>
    </dgm:pt>
    <dgm:pt modelId="{FE7A42A6-DD04-4763-AAD3-0E715633D538}" type="pres">
      <dgm:prSet presAssocID="{5D76658D-DD1A-447B-8E09-2D4FDA983E3D}" presName="Name9" presStyleLbl="sibTrans2D1" presStyleIdx="0" presStyleCnt="2" custAng="949607" custLinFactNeighborX="-6457" custLinFactNeighborY="12371"/>
      <dgm:spPr/>
      <dgm:t>
        <a:bodyPr/>
        <a:lstStyle/>
        <a:p>
          <a:endParaRPr lang="en-IN"/>
        </a:p>
      </dgm:t>
    </dgm:pt>
    <dgm:pt modelId="{198A07E3-F809-4AB0-ACB2-1DACB94EE53A}" type="pres">
      <dgm:prSet presAssocID="{FC1E74C9-1CA3-4674-BBD7-61B63413C936}" presName="composite2" presStyleCnt="0"/>
      <dgm:spPr/>
      <dgm:t>
        <a:bodyPr/>
        <a:lstStyle/>
        <a:p>
          <a:endParaRPr lang="en-US"/>
        </a:p>
      </dgm:t>
    </dgm:pt>
    <dgm:pt modelId="{710EEE0F-F2B8-4EAE-A5E0-971E00F61124}" type="pres">
      <dgm:prSet presAssocID="{FC1E74C9-1CA3-4674-BBD7-61B63413C936}" presName="dummyNode2" presStyleLbl="node1" presStyleIdx="0" presStyleCnt="3"/>
      <dgm:spPr/>
      <dgm:t>
        <a:bodyPr/>
        <a:lstStyle/>
        <a:p>
          <a:endParaRPr lang="en-US"/>
        </a:p>
      </dgm:t>
    </dgm:pt>
    <dgm:pt modelId="{32C295B5-1CA1-45F0-BC27-04024B1885EB}" type="pres">
      <dgm:prSet presAssocID="{FC1E74C9-1CA3-4674-BBD7-61B63413C936}" presName="childNode2" presStyleLbl="bgAcc1" presStyleIdx="1" presStyleCnt="3" custScaleX="155560" custScaleY="200628" custLinFactNeighborX="-9356" custLinFactNeighborY="68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3EA2F5-3E7A-4B90-A7B6-58E0C601FF6F}" type="pres">
      <dgm:prSet presAssocID="{FC1E74C9-1CA3-4674-BBD7-61B63413C93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4CD465-6AC8-4C19-B89E-3D7ADCC7EFBA}" type="pres">
      <dgm:prSet presAssocID="{FC1E74C9-1CA3-4674-BBD7-61B63413C936}" presName="parentNode2" presStyleLbl="node1" presStyleIdx="1" presStyleCnt="3" custScaleX="120423" custScaleY="125473" custLinFactY="-6838" custLinFactNeighborX="73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F8B071-52C8-4AFB-BF5E-3BE957C095D3}" type="pres">
      <dgm:prSet presAssocID="{FC1E74C9-1CA3-4674-BBD7-61B63413C936}" presName="connSite2" presStyleCnt="0"/>
      <dgm:spPr/>
      <dgm:t>
        <a:bodyPr/>
        <a:lstStyle/>
        <a:p>
          <a:endParaRPr lang="en-US"/>
        </a:p>
      </dgm:t>
    </dgm:pt>
    <dgm:pt modelId="{E4D91A67-DBCE-4B99-B969-4677520F5FEF}" type="pres">
      <dgm:prSet presAssocID="{4CF1F9F2-BCE5-43C9-AE2E-29E79731FFBA}" presName="Name18" presStyleLbl="sibTrans2D1" presStyleIdx="1" presStyleCnt="2" custAng="347505" custLinFactNeighborX="19609" custLinFactNeighborY="1101"/>
      <dgm:spPr/>
      <dgm:t>
        <a:bodyPr/>
        <a:lstStyle/>
        <a:p>
          <a:endParaRPr lang="en-IN"/>
        </a:p>
      </dgm:t>
    </dgm:pt>
    <dgm:pt modelId="{126AF7E9-FDDF-44AE-A9CD-933E420A5965}" type="pres">
      <dgm:prSet presAssocID="{B98A0C38-601D-49C4-A9A6-4C236FD24AFF}" presName="composite1" presStyleCnt="0"/>
      <dgm:spPr/>
      <dgm:t>
        <a:bodyPr/>
        <a:lstStyle/>
        <a:p>
          <a:endParaRPr lang="en-US"/>
        </a:p>
      </dgm:t>
    </dgm:pt>
    <dgm:pt modelId="{33936567-A5A4-493D-9E1B-63972DAB04F1}" type="pres">
      <dgm:prSet presAssocID="{B98A0C38-601D-49C4-A9A6-4C236FD24AFF}" presName="dummyNode1" presStyleLbl="node1" presStyleIdx="1" presStyleCnt="3"/>
      <dgm:spPr/>
      <dgm:t>
        <a:bodyPr/>
        <a:lstStyle/>
        <a:p>
          <a:endParaRPr lang="en-US"/>
        </a:p>
      </dgm:t>
    </dgm:pt>
    <dgm:pt modelId="{28BEF658-CAF2-4CDB-B61A-968389FD0C5E}" type="pres">
      <dgm:prSet presAssocID="{B98A0C38-601D-49C4-A9A6-4C236FD24AFF}" presName="childNode1" presStyleLbl="bgAcc1" presStyleIdx="2" presStyleCnt="3" custScaleX="109730" custScaleY="1297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88888E-A21F-458B-8D03-8234E7D7EFA7}" type="pres">
      <dgm:prSet presAssocID="{B98A0C38-601D-49C4-A9A6-4C236FD24AF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F9D6D4-718C-4C27-A7D4-E74B412F467B}" type="pres">
      <dgm:prSet presAssocID="{B98A0C38-601D-49C4-A9A6-4C236FD24AFF}" presName="parentNode1" presStyleLbl="node1" presStyleIdx="2" presStyleCnt="3" custScaleX="126820" custScaleY="129166" custLinFactNeighborX="333" custLinFactNeighborY="9350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7F65F9-432E-4447-9FEB-FCF09B94C06C}" type="pres">
      <dgm:prSet presAssocID="{B98A0C38-601D-49C4-A9A6-4C236FD24AFF}" presName="connSite1" presStyleCnt="0"/>
      <dgm:spPr/>
      <dgm:t>
        <a:bodyPr/>
        <a:lstStyle/>
        <a:p>
          <a:endParaRPr lang="en-US"/>
        </a:p>
      </dgm:t>
    </dgm:pt>
  </dgm:ptLst>
  <dgm:cxnLst>
    <dgm:cxn modelId="{DDEF2EB2-E447-4C91-B465-7D3957AB051C}" srcId="{FC1E74C9-1CA3-4674-BBD7-61B63413C936}" destId="{8613A27F-8748-471B-9391-0EBF1D261F30}" srcOrd="2" destOrd="0" parTransId="{38CD6AF1-BAD8-4506-A155-A1C39F4F5A2B}" sibTransId="{D081FC25-36BD-40FC-A79F-A39188C81B06}"/>
    <dgm:cxn modelId="{AAC46F75-B1B9-4F2B-A048-2BDBD4AD3DA2}" srcId="{15E05C31-FDAA-422E-8AD2-BA9F7FA9655A}" destId="{42469ED9-589E-42FD-A8E4-8F831354FC0D}" srcOrd="2" destOrd="0" parTransId="{A0DEBB73-E3E8-4B26-86F9-F6E7A5D8DB3C}" sibTransId="{59DE8C9C-FD81-4EBF-8627-40A485C4B58A}"/>
    <dgm:cxn modelId="{0A276DE3-8CD2-473C-AC0D-5B69FFF2DEBB}" type="presOf" srcId="{04E7445D-4826-4E8B-9F8B-EB2E75E9EDA8}" destId="{D488888E-A21F-458B-8D03-8234E7D7EFA7}" srcOrd="1" destOrd="1" presId="urn:microsoft.com/office/officeart/2005/8/layout/hProcess4"/>
    <dgm:cxn modelId="{523139AE-AE06-4DAD-99B3-31DFD434A351}" srcId="{B4A7575F-D73C-4F6B-932C-ECB00050447F}" destId="{B98A0C38-601D-49C4-A9A6-4C236FD24AFF}" srcOrd="2" destOrd="0" parTransId="{7E2E5A9D-9372-4E66-B2F4-B6D38AB0AD9D}" sibTransId="{964719FA-D21B-4AD9-B6A4-6CB35DAAFD2E}"/>
    <dgm:cxn modelId="{309A1A70-8ABB-4304-92FF-B104ADD48EBF}" srcId="{B98A0C38-601D-49C4-A9A6-4C236FD24AFF}" destId="{50138742-2C45-46B9-98CE-64AA5031FBAD}" srcOrd="0" destOrd="0" parTransId="{146272AE-D8BA-40C6-AA9D-754018EDFCFB}" sibTransId="{4A79B94F-1C8E-4607-ADD0-1A2DCF9E3690}"/>
    <dgm:cxn modelId="{284DC15A-0FA1-46E3-9999-5215B97F2BCB}" srcId="{B4A7575F-D73C-4F6B-932C-ECB00050447F}" destId="{FC1E74C9-1CA3-4674-BBD7-61B63413C936}" srcOrd="1" destOrd="0" parTransId="{5F0F5A13-C1C5-484E-A586-037B8A37E912}" sibTransId="{4CF1F9F2-BCE5-43C9-AE2E-29E79731FFBA}"/>
    <dgm:cxn modelId="{DD2A0B98-5D4B-407A-A1C1-2DB70A62396E}" type="presOf" srcId="{5D76658D-DD1A-447B-8E09-2D4FDA983E3D}" destId="{FE7A42A6-DD04-4763-AAD3-0E715633D538}" srcOrd="0" destOrd="0" presId="urn:microsoft.com/office/officeart/2005/8/layout/hProcess4"/>
    <dgm:cxn modelId="{CC1D52FE-0D09-429C-A4C4-15A482A5E8C6}" type="presOf" srcId="{4CF1F9F2-BCE5-43C9-AE2E-29E79731FFBA}" destId="{E4D91A67-DBCE-4B99-B969-4677520F5FEF}" srcOrd="0" destOrd="0" presId="urn:microsoft.com/office/officeart/2005/8/layout/hProcess4"/>
    <dgm:cxn modelId="{D365460A-B5BA-4726-A98C-5806065B12D4}" type="presOf" srcId="{9261CE10-2446-454E-BD71-EAE19A4D1121}" destId="{7D3EA2F5-3E7A-4B90-A7B6-58E0C601FF6F}" srcOrd="1" destOrd="0" presId="urn:microsoft.com/office/officeart/2005/8/layout/hProcess4"/>
    <dgm:cxn modelId="{2A3F9A48-5CC8-4D96-B5E8-C9F46EC63AD9}" type="presOf" srcId="{15E05C31-FDAA-422E-8AD2-BA9F7FA9655A}" destId="{741A22E1-32C6-405E-A8CA-72773E1BEA0E}" srcOrd="0" destOrd="0" presId="urn:microsoft.com/office/officeart/2005/8/layout/hProcess4"/>
    <dgm:cxn modelId="{43D71DCC-ED1A-4C1E-91E8-89D2EB04470B}" srcId="{FC1E74C9-1CA3-4674-BBD7-61B63413C936}" destId="{685C5E7B-4327-4315-B698-0E35FF765124}" srcOrd="3" destOrd="0" parTransId="{6AC1E0E7-6029-493F-91E0-67ADA2730902}" sibTransId="{71350D88-3D8E-4FDB-9BB4-B05DD6989A8A}"/>
    <dgm:cxn modelId="{5918F791-D024-4428-BBF8-A909997357F6}" type="presOf" srcId="{2FB35577-EB19-4A83-91F4-F9D222FF5BB8}" destId="{E76307BD-5D6E-4D98-8FE5-0724B7900DA9}" srcOrd="1" destOrd="1" presId="urn:microsoft.com/office/officeart/2005/8/layout/hProcess4"/>
    <dgm:cxn modelId="{09AFE9B2-B149-44CE-89AE-E6AFEF779DD6}" type="presOf" srcId="{2FB35577-EB19-4A83-91F4-F9D222FF5BB8}" destId="{A4BEB242-8846-4685-9630-39B56A885E56}" srcOrd="0" destOrd="1" presId="urn:microsoft.com/office/officeart/2005/8/layout/hProcess4"/>
    <dgm:cxn modelId="{2B90C34D-AF1F-4C7C-A304-6DD1A0E4852F}" type="presOf" srcId="{50138742-2C45-46B9-98CE-64AA5031FBAD}" destId="{D488888E-A21F-458B-8D03-8234E7D7EFA7}" srcOrd="1" destOrd="0" presId="urn:microsoft.com/office/officeart/2005/8/layout/hProcess4"/>
    <dgm:cxn modelId="{87D9AD0C-09CB-442F-A61B-0DB392522C70}" srcId="{FC1E74C9-1CA3-4674-BBD7-61B63413C936}" destId="{A96831BB-5364-4F73-96BE-50B7C5486A06}" srcOrd="1" destOrd="0" parTransId="{3ECF006A-78BD-46E5-BE08-32A5FA71C555}" sibTransId="{E29448B6-ACA6-4D43-BCEA-F0C34E5A1291}"/>
    <dgm:cxn modelId="{DAE01EC2-FCDA-4202-AAD1-800547008652}" type="presOf" srcId="{8613A27F-8748-471B-9391-0EBF1D261F30}" destId="{7D3EA2F5-3E7A-4B90-A7B6-58E0C601FF6F}" srcOrd="1" destOrd="2" presId="urn:microsoft.com/office/officeart/2005/8/layout/hProcess4"/>
    <dgm:cxn modelId="{3FB6C42C-603F-4257-BB0C-4BBAB3756A01}" type="presOf" srcId="{FC1E74C9-1CA3-4674-BBD7-61B63413C936}" destId="{D74CD465-6AC8-4C19-B89E-3D7ADCC7EFBA}" srcOrd="0" destOrd="0" presId="urn:microsoft.com/office/officeart/2005/8/layout/hProcess4"/>
    <dgm:cxn modelId="{9D22668F-8034-45A7-9C56-165D86B37BCB}" type="presOf" srcId="{B4A7575F-D73C-4F6B-932C-ECB00050447F}" destId="{E500BD9B-DD24-4BBE-BB3C-19500B0C9E65}" srcOrd="0" destOrd="0" presId="urn:microsoft.com/office/officeart/2005/8/layout/hProcess4"/>
    <dgm:cxn modelId="{D1413CBE-8374-430D-B693-5EBC70FF38F8}" type="presOf" srcId="{685C5E7B-4327-4315-B698-0E35FF765124}" destId="{7D3EA2F5-3E7A-4B90-A7B6-58E0C601FF6F}" srcOrd="1" destOrd="3" presId="urn:microsoft.com/office/officeart/2005/8/layout/hProcess4"/>
    <dgm:cxn modelId="{4D5D3571-10A9-402A-878A-083516810AD3}" type="presOf" srcId="{A96831BB-5364-4F73-96BE-50B7C5486A06}" destId="{7D3EA2F5-3E7A-4B90-A7B6-58E0C601FF6F}" srcOrd="1" destOrd="1" presId="urn:microsoft.com/office/officeart/2005/8/layout/hProcess4"/>
    <dgm:cxn modelId="{87291F37-1B5A-4D25-9A4B-A0F40C1CD755}" srcId="{B98A0C38-601D-49C4-A9A6-4C236FD24AFF}" destId="{04E7445D-4826-4E8B-9F8B-EB2E75E9EDA8}" srcOrd="1" destOrd="0" parTransId="{88258BC4-5B86-4930-9D8C-0C24B8101C40}" sibTransId="{DDB5EEFD-266F-49A1-A9F8-898BDDB30FC1}"/>
    <dgm:cxn modelId="{B119DEF7-F97D-4AF0-9304-8BDCC9C6CE81}" srcId="{15E05C31-FDAA-422E-8AD2-BA9F7FA9655A}" destId="{9245E26A-A0AA-433B-A292-9752E85EC2FB}" srcOrd="0" destOrd="0" parTransId="{FA6C458E-CB95-456E-ABEF-BB71F5065A04}" sibTransId="{143E9A9A-BA39-4245-BB28-62B33E86F792}"/>
    <dgm:cxn modelId="{4861D079-FECD-448E-8AF1-B335D998CF49}" srcId="{FC1E74C9-1CA3-4674-BBD7-61B63413C936}" destId="{9261CE10-2446-454E-BD71-EAE19A4D1121}" srcOrd="0" destOrd="0" parTransId="{79AF3CD7-358F-4708-AC98-8C1B0BF4CBCB}" sibTransId="{A859CB78-90FD-4AEB-9D14-E65EB938C91D}"/>
    <dgm:cxn modelId="{94BC07FD-A475-4D14-96F9-DB36790D63AD}" type="presOf" srcId="{9245E26A-A0AA-433B-A292-9752E85EC2FB}" destId="{E76307BD-5D6E-4D98-8FE5-0724B7900DA9}" srcOrd="1" destOrd="0" presId="urn:microsoft.com/office/officeart/2005/8/layout/hProcess4"/>
    <dgm:cxn modelId="{114FAC14-8D7F-409B-B0B3-069BEBC99987}" type="presOf" srcId="{8613A27F-8748-471B-9391-0EBF1D261F30}" destId="{32C295B5-1CA1-45F0-BC27-04024B1885EB}" srcOrd="0" destOrd="2" presId="urn:microsoft.com/office/officeart/2005/8/layout/hProcess4"/>
    <dgm:cxn modelId="{1AE3E81F-7608-4563-A19F-B82881971ABD}" type="presOf" srcId="{42469ED9-589E-42FD-A8E4-8F831354FC0D}" destId="{A4BEB242-8846-4685-9630-39B56A885E56}" srcOrd="0" destOrd="2" presId="urn:microsoft.com/office/officeart/2005/8/layout/hProcess4"/>
    <dgm:cxn modelId="{B2959611-8990-4DD6-BF46-FD82077746A1}" type="presOf" srcId="{42469ED9-589E-42FD-A8E4-8F831354FC0D}" destId="{E76307BD-5D6E-4D98-8FE5-0724B7900DA9}" srcOrd="1" destOrd="2" presId="urn:microsoft.com/office/officeart/2005/8/layout/hProcess4"/>
    <dgm:cxn modelId="{08EC8B95-9261-4BFE-A3BD-38A5267FAE99}" type="presOf" srcId="{50138742-2C45-46B9-98CE-64AA5031FBAD}" destId="{28BEF658-CAF2-4CDB-B61A-968389FD0C5E}" srcOrd="0" destOrd="0" presId="urn:microsoft.com/office/officeart/2005/8/layout/hProcess4"/>
    <dgm:cxn modelId="{714FC22E-5647-4BA0-A1DD-A78602EBAA77}" srcId="{B4A7575F-D73C-4F6B-932C-ECB00050447F}" destId="{15E05C31-FDAA-422E-8AD2-BA9F7FA9655A}" srcOrd="0" destOrd="0" parTransId="{322D9C82-E107-4B65-B2ED-1A1916A9FAB5}" sibTransId="{5D76658D-DD1A-447B-8E09-2D4FDA983E3D}"/>
    <dgm:cxn modelId="{4CE4DD12-C62C-441E-8840-215112912312}" srcId="{15E05C31-FDAA-422E-8AD2-BA9F7FA9655A}" destId="{2FB35577-EB19-4A83-91F4-F9D222FF5BB8}" srcOrd="1" destOrd="0" parTransId="{D43C533C-B3F9-4114-86CE-A8C2B4EE6083}" sibTransId="{1345BA0D-4AC0-44FF-9DD0-8E4F1AC0C6FC}"/>
    <dgm:cxn modelId="{E851F7A2-B943-48C2-B3AD-1BA08713F2FF}" type="presOf" srcId="{B98A0C38-601D-49C4-A9A6-4C236FD24AFF}" destId="{BBF9D6D4-718C-4C27-A7D4-E74B412F467B}" srcOrd="0" destOrd="0" presId="urn:microsoft.com/office/officeart/2005/8/layout/hProcess4"/>
    <dgm:cxn modelId="{C758CA56-6578-4FC8-8E65-89EE8F3E8E5A}" type="presOf" srcId="{A96831BB-5364-4F73-96BE-50B7C5486A06}" destId="{32C295B5-1CA1-45F0-BC27-04024B1885EB}" srcOrd="0" destOrd="1" presId="urn:microsoft.com/office/officeart/2005/8/layout/hProcess4"/>
    <dgm:cxn modelId="{79F93FA5-2A44-42CC-AA87-5BA7BD112E7B}" type="presOf" srcId="{685C5E7B-4327-4315-B698-0E35FF765124}" destId="{32C295B5-1CA1-45F0-BC27-04024B1885EB}" srcOrd="0" destOrd="3" presId="urn:microsoft.com/office/officeart/2005/8/layout/hProcess4"/>
    <dgm:cxn modelId="{B31A3C55-2374-4182-84B6-8AA0B98B62D9}" type="presOf" srcId="{9261CE10-2446-454E-BD71-EAE19A4D1121}" destId="{32C295B5-1CA1-45F0-BC27-04024B1885EB}" srcOrd="0" destOrd="0" presId="urn:microsoft.com/office/officeart/2005/8/layout/hProcess4"/>
    <dgm:cxn modelId="{D9B51705-6B10-4A35-A1C2-7DD67DF4DA17}" type="presOf" srcId="{04E7445D-4826-4E8B-9F8B-EB2E75E9EDA8}" destId="{28BEF658-CAF2-4CDB-B61A-968389FD0C5E}" srcOrd="0" destOrd="1" presId="urn:microsoft.com/office/officeart/2005/8/layout/hProcess4"/>
    <dgm:cxn modelId="{7F514D51-BA48-4FC3-8DCF-FE5E04A2BCBB}" type="presOf" srcId="{9245E26A-A0AA-433B-A292-9752E85EC2FB}" destId="{A4BEB242-8846-4685-9630-39B56A885E56}" srcOrd="0" destOrd="0" presId="urn:microsoft.com/office/officeart/2005/8/layout/hProcess4"/>
    <dgm:cxn modelId="{D0F7E4AA-560A-4CBA-B3E6-5C0290EFA236}" type="presParOf" srcId="{E500BD9B-DD24-4BBE-BB3C-19500B0C9E65}" destId="{A9E9BF4F-C54E-4290-AA83-D068CE600F5A}" srcOrd="0" destOrd="0" presId="urn:microsoft.com/office/officeart/2005/8/layout/hProcess4"/>
    <dgm:cxn modelId="{5612A65B-FDE4-4041-AA03-8E9B3836DF18}" type="presParOf" srcId="{E500BD9B-DD24-4BBE-BB3C-19500B0C9E65}" destId="{BA01153F-81DF-48F4-8D44-B97E5CE8A890}" srcOrd="1" destOrd="0" presId="urn:microsoft.com/office/officeart/2005/8/layout/hProcess4"/>
    <dgm:cxn modelId="{F1B21864-CBBB-48FC-B8E1-07E390B54BE4}" type="presParOf" srcId="{E500BD9B-DD24-4BBE-BB3C-19500B0C9E65}" destId="{2665810C-119F-41B5-A51A-6B4021DBA2A0}" srcOrd="2" destOrd="0" presId="urn:microsoft.com/office/officeart/2005/8/layout/hProcess4"/>
    <dgm:cxn modelId="{E81B3849-7256-4357-9AC6-1516CA8FCFD7}" type="presParOf" srcId="{2665810C-119F-41B5-A51A-6B4021DBA2A0}" destId="{025E297C-6A69-4EED-824E-3682D77240AD}" srcOrd="0" destOrd="0" presId="urn:microsoft.com/office/officeart/2005/8/layout/hProcess4"/>
    <dgm:cxn modelId="{48872B59-A5C5-46DC-A411-5F9E2BEB6821}" type="presParOf" srcId="{025E297C-6A69-4EED-824E-3682D77240AD}" destId="{1DC733E2-CACE-47E5-99C5-BFE760BE0F43}" srcOrd="0" destOrd="0" presId="urn:microsoft.com/office/officeart/2005/8/layout/hProcess4"/>
    <dgm:cxn modelId="{BD5F72F5-FF4F-4CEC-914E-A77C336F1E48}" type="presParOf" srcId="{025E297C-6A69-4EED-824E-3682D77240AD}" destId="{A4BEB242-8846-4685-9630-39B56A885E56}" srcOrd="1" destOrd="0" presId="urn:microsoft.com/office/officeart/2005/8/layout/hProcess4"/>
    <dgm:cxn modelId="{0838CCB8-3CAF-475B-A181-6F281E4D3657}" type="presParOf" srcId="{025E297C-6A69-4EED-824E-3682D77240AD}" destId="{E76307BD-5D6E-4D98-8FE5-0724B7900DA9}" srcOrd="2" destOrd="0" presId="urn:microsoft.com/office/officeart/2005/8/layout/hProcess4"/>
    <dgm:cxn modelId="{0F36645B-7D47-4755-BF32-A05302E844FB}" type="presParOf" srcId="{025E297C-6A69-4EED-824E-3682D77240AD}" destId="{741A22E1-32C6-405E-A8CA-72773E1BEA0E}" srcOrd="3" destOrd="0" presId="urn:microsoft.com/office/officeart/2005/8/layout/hProcess4"/>
    <dgm:cxn modelId="{A3864B2D-65AE-4166-B62D-14BEAFF45800}" type="presParOf" srcId="{025E297C-6A69-4EED-824E-3682D77240AD}" destId="{67EDD5B4-4353-46A3-B56E-6BB3A5F3305D}" srcOrd="4" destOrd="0" presId="urn:microsoft.com/office/officeart/2005/8/layout/hProcess4"/>
    <dgm:cxn modelId="{3B890EE5-1589-4A25-9EBC-D482147D2550}" type="presParOf" srcId="{2665810C-119F-41B5-A51A-6B4021DBA2A0}" destId="{FE7A42A6-DD04-4763-AAD3-0E715633D538}" srcOrd="1" destOrd="0" presId="urn:microsoft.com/office/officeart/2005/8/layout/hProcess4"/>
    <dgm:cxn modelId="{D4FEA036-8AE6-42EC-BC05-B22BAB00DD02}" type="presParOf" srcId="{2665810C-119F-41B5-A51A-6B4021DBA2A0}" destId="{198A07E3-F809-4AB0-ACB2-1DACB94EE53A}" srcOrd="2" destOrd="0" presId="urn:microsoft.com/office/officeart/2005/8/layout/hProcess4"/>
    <dgm:cxn modelId="{9DE700B7-C889-4C31-B9CD-741BB2D4895A}" type="presParOf" srcId="{198A07E3-F809-4AB0-ACB2-1DACB94EE53A}" destId="{710EEE0F-F2B8-4EAE-A5E0-971E00F61124}" srcOrd="0" destOrd="0" presId="urn:microsoft.com/office/officeart/2005/8/layout/hProcess4"/>
    <dgm:cxn modelId="{669C06F5-6E09-4649-808A-1CDA50F11990}" type="presParOf" srcId="{198A07E3-F809-4AB0-ACB2-1DACB94EE53A}" destId="{32C295B5-1CA1-45F0-BC27-04024B1885EB}" srcOrd="1" destOrd="0" presId="urn:microsoft.com/office/officeart/2005/8/layout/hProcess4"/>
    <dgm:cxn modelId="{1D4CA136-5477-4219-997A-F6230BCF6998}" type="presParOf" srcId="{198A07E3-F809-4AB0-ACB2-1DACB94EE53A}" destId="{7D3EA2F5-3E7A-4B90-A7B6-58E0C601FF6F}" srcOrd="2" destOrd="0" presId="urn:microsoft.com/office/officeart/2005/8/layout/hProcess4"/>
    <dgm:cxn modelId="{60AD8932-01AD-4D57-ABFB-FB5A81196D1B}" type="presParOf" srcId="{198A07E3-F809-4AB0-ACB2-1DACB94EE53A}" destId="{D74CD465-6AC8-4C19-B89E-3D7ADCC7EFBA}" srcOrd="3" destOrd="0" presId="urn:microsoft.com/office/officeart/2005/8/layout/hProcess4"/>
    <dgm:cxn modelId="{767153E9-30A2-43E6-BB5C-7FD4E8828E46}" type="presParOf" srcId="{198A07E3-F809-4AB0-ACB2-1DACB94EE53A}" destId="{69F8B071-52C8-4AFB-BF5E-3BE957C095D3}" srcOrd="4" destOrd="0" presId="urn:microsoft.com/office/officeart/2005/8/layout/hProcess4"/>
    <dgm:cxn modelId="{63578EA1-8A20-473A-ACBC-198F8D6020F8}" type="presParOf" srcId="{2665810C-119F-41B5-A51A-6B4021DBA2A0}" destId="{E4D91A67-DBCE-4B99-B969-4677520F5FEF}" srcOrd="3" destOrd="0" presId="urn:microsoft.com/office/officeart/2005/8/layout/hProcess4"/>
    <dgm:cxn modelId="{DB11F1AC-8B85-470B-AF06-368633D33453}" type="presParOf" srcId="{2665810C-119F-41B5-A51A-6B4021DBA2A0}" destId="{126AF7E9-FDDF-44AE-A9CD-933E420A5965}" srcOrd="4" destOrd="0" presId="urn:microsoft.com/office/officeart/2005/8/layout/hProcess4"/>
    <dgm:cxn modelId="{460D4D29-83B3-4D11-B6DD-D12080CAEC51}" type="presParOf" srcId="{126AF7E9-FDDF-44AE-A9CD-933E420A5965}" destId="{33936567-A5A4-493D-9E1B-63972DAB04F1}" srcOrd="0" destOrd="0" presId="urn:microsoft.com/office/officeart/2005/8/layout/hProcess4"/>
    <dgm:cxn modelId="{50BF4469-C923-4F3A-A4F6-C7CCAF6CB3E4}" type="presParOf" srcId="{126AF7E9-FDDF-44AE-A9CD-933E420A5965}" destId="{28BEF658-CAF2-4CDB-B61A-968389FD0C5E}" srcOrd="1" destOrd="0" presId="urn:microsoft.com/office/officeart/2005/8/layout/hProcess4"/>
    <dgm:cxn modelId="{4CC892B0-BEFD-4D7C-AA12-9488E78CB215}" type="presParOf" srcId="{126AF7E9-FDDF-44AE-A9CD-933E420A5965}" destId="{D488888E-A21F-458B-8D03-8234E7D7EFA7}" srcOrd="2" destOrd="0" presId="urn:microsoft.com/office/officeart/2005/8/layout/hProcess4"/>
    <dgm:cxn modelId="{7FA1BE1F-5336-48B8-9EFE-D7887F8B6418}" type="presParOf" srcId="{126AF7E9-FDDF-44AE-A9CD-933E420A5965}" destId="{BBF9D6D4-718C-4C27-A7D4-E74B412F467B}" srcOrd="3" destOrd="0" presId="urn:microsoft.com/office/officeart/2005/8/layout/hProcess4"/>
    <dgm:cxn modelId="{0302AC69-69C0-470D-8BAD-23319268CA9C}" type="presParOf" srcId="{126AF7E9-FDDF-44AE-A9CD-933E420A5965}" destId="{1C7F65F9-432E-4447-9FEB-FCF09B94C06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171ED-0A51-4C97-875F-7296A6E5287D}">
      <dsp:nvSpPr>
        <dsp:cNvPr id="0" name=""/>
        <dsp:cNvSpPr/>
      </dsp:nvSpPr>
      <dsp:spPr>
        <a:xfrm>
          <a:off x="375812" y="911"/>
          <a:ext cx="1861991" cy="1117195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HWC &amp; BPCCH Program</a:t>
          </a:r>
        </a:p>
      </dsp:txBody>
      <dsp:txXfrm>
        <a:off x="375812" y="911"/>
        <a:ext cx="1861991" cy="1117195"/>
      </dsp:txXfrm>
    </dsp:sp>
    <dsp:sp modelId="{B85BC499-2C6C-4A01-8C32-A040D351FA8B}">
      <dsp:nvSpPr>
        <dsp:cNvPr id="0" name=""/>
        <dsp:cNvSpPr/>
      </dsp:nvSpPr>
      <dsp:spPr>
        <a:xfrm>
          <a:off x="2424003" y="911"/>
          <a:ext cx="1861991" cy="1117195"/>
        </a:xfrm>
        <a:prstGeom prst="rect">
          <a:avLst/>
        </a:prstGeom>
        <a:solidFill>
          <a:srgbClr val="8064A2">
            <a:hueOff val="-637824"/>
            <a:satOff val="3843"/>
            <a:lumOff val="30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Orientation to Modules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(BNS-041,042 &amp; BNSL 043)</a:t>
          </a:r>
        </a:p>
      </dsp:txBody>
      <dsp:txXfrm>
        <a:off x="2424003" y="911"/>
        <a:ext cx="1861991" cy="1117195"/>
      </dsp:txXfrm>
    </dsp:sp>
    <dsp:sp modelId="{61714A80-6C2D-4B64-88ED-06E8D408B32E}">
      <dsp:nvSpPr>
        <dsp:cNvPr id="0" name=""/>
        <dsp:cNvSpPr/>
      </dsp:nvSpPr>
      <dsp:spPr>
        <a:xfrm>
          <a:off x="375812" y="1304305"/>
          <a:ext cx="1861991" cy="1117195"/>
        </a:xfrm>
        <a:prstGeom prst="rect">
          <a:avLst/>
        </a:prstGeom>
        <a:solidFill>
          <a:srgbClr val="8064A2">
            <a:hueOff val="-1275649"/>
            <a:satOff val="7685"/>
            <a:lumOff val="61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Evaluation mechanism of the course</a:t>
          </a:r>
        </a:p>
      </dsp:txBody>
      <dsp:txXfrm>
        <a:off x="375812" y="1304305"/>
        <a:ext cx="1861991" cy="1117195"/>
      </dsp:txXfrm>
    </dsp:sp>
    <dsp:sp modelId="{2BA4F5E5-C2B4-4A73-9E49-0FB5E63BC2CC}">
      <dsp:nvSpPr>
        <dsp:cNvPr id="0" name=""/>
        <dsp:cNvSpPr/>
      </dsp:nvSpPr>
      <dsp:spPr>
        <a:xfrm>
          <a:off x="2424003" y="1304305"/>
          <a:ext cx="1861991" cy="1117195"/>
        </a:xfrm>
        <a:prstGeom prst="rect">
          <a:avLst/>
        </a:prstGeom>
        <a:solidFill>
          <a:srgbClr val="8064A2">
            <a:hueOff val="-1913473"/>
            <a:satOff val="11528"/>
            <a:lumOff val="9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practical log book</a:t>
          </a:r>
        </a:p>
      </dsp:txBody>
      <dsp:txXfrm>
        <a:off x="2424003" y="1304305"/>
        <a:ext cx="1861991" cy="1117195"/>
      </dsp:txXfrm>
    </dsp:sp>
    <dsp:sp modelId="{0E2B950E-30AB-4280-9FA7-CBA03328D2AD}">
      <dsp:nvSpPr>
        <dsp:cNvPr id="0" name=""/>
        <dsp:cNvSpPr/>
      </dsp:nvSpPr>
      <dsp:spPr>
        <a:xfrm>
          <a:off x="375812" y="2607699"/>
          <a:ext cx="1861991" cy="1117195"/>
        </a:xfrm>
        <a:prstGeom prst="rect">
          <a:avLst/>
        </a:prstGeom>
        <a:solidFill>
          <a:srgbClr val="8064A2">
            <a:hueOff val="-2551297"/>
            <a:satOff val="15371"/>
            <a:lumOff val="123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Administrative and financial provisions</a:t>
          </a:r>
        </a:p>
      </dsp:txBody>
      <dsp:txXfrm>
        <a:off x="375812" y="2607699"/>
        <a:ext cx="1861991" cy="1117195"/>
      </dsp:txXfrm>
    </dsp:sp>
    <dsp:sp modelId="{D5390C4C-B5EF-4E67-BACC-3AC7FA2CE915}">
      <dsp:nvSpPr>
        <dsp:cNvPr id="0" name=""/>
        <dsp:cNvSpPr/>
      </dsp:nvSpPr>
      <dsp:spPr>
        <a:xfrm>
          <a:off x="2424003" y="2607699"/>
          <a:ext cx="1861991" cy="1117195"/>
        </a:xfrm>
        <a:prstGeom prst="rect">
          <a:avLst/>
        </a:prstGeom>
        <a:solidFill>
          <a:srgbClr val="8064A2">
            <a:hueOff val="-3189121"/>
            <a:satOff val="19214"/>
            <a:lumOff val="15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Roles and responsibilities of Key stakeholders</a:t>
          </a:r>
        </a:p>
      </dsp:txBody>
      <dsp:txXfrm>
        <a:off x="2424003" y="2607699"/>
        <a:ext cx="1861991" cy="1117195"/>
      </dsp:txXfrm>
    </dsp:sp>
    <dsp:sp modelId="{940414A0-95E3-4ACB-BA37-518C266DE9DE}">
      <dsp:nvSpPr>
        <dsp:cNvPr id="0" name=""/>
        <dsp:cNvSpPr/>
      </dsp:nvSpPr>
      <dsp:spPr>
        <a:xfrm>
          <a:off x="375812" y="3911093"/>
          <a:ext cx="1861991" cy="1117195"/>
        </a:xfrm>
        <a:prstGeom prst="rect">
          <a:avLst/>
        </a:prstGeom>
        <a:solidFill>
          <a:srgbClr val="8064A2">
            <a:hueOff val="-3826945"/>
            <a:satOff val="23056"/>
            <a:lumOff val="184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of operational </a:t>
          </a: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plans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(Course plan, MRP &amp; CRP)</a:t>
          </a:r>
        </a:p>
      </dsp:txBody>
      <dsp:txXfrm>
        <a:off x="375812" y="3911093"/>
        <a:ext cx="1861991" cy="1117195"/>
      </dsp:txXfrm>
    </dsp:sp>
    <dsp:sp modelId="{392AFABB-0740-45C3-A3A6-98A0EAEE4240}">
      <dsp:nvSpPr>
        <dsp:cNvPr id="0" name=""/>
        <dsp:cNvSpPr/>
      </dsp:nvSpPr>
      <dsp:spPr>
        <a:xfrm>
          <a:off x="2424003" y="3911093"/>
          <a:ext cx="1861991" cy="1117195"/>
        </a:xfrm>
        <a:prstGeom prst="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Mentoring and Quality assurance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24003" y="3911093"/>
        <a:ext cx="1861991" cy="1117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9DEC7-AD84-40A9-9257-6841BFCF2429}">
      <dsp:nvSpPr>
        <dsp:cNvPr id="0" name=""/>
        <dsp:cNvSpPr/>
      </dsp:nvSpPr>
      <dsp:spPr>
        <a:xfrm>
          <a:off x="2742779" y="255979"/>
          <a:ext cx="1879803" cy="18036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9ED49-7F40-4D50-8879-EE21ABC70571}">
      <dsp:nvSpPr>
        <dsp:cNvPr id="0" name=""/>
        <dsp:cNvSpPr/>
      </dsp:nvSpPr>
      <dsp:spPr>
        <a:xfrm>
          <a:off x="5076881" y="-55011"/>
          <a:ext cx="2528601" cy="341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Introductory meeting with PIC  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Assess infrastructural preparedness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Interaction with counsellors for feedback on course/ operational aspects 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Observe classroom teaching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Feedback from students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US" sz="1400" b="0" kern="1200" dirty="0" smtClean="0">
              <a:latin typeface="Calibri" panose="020F0502020204030204" pitchFamily="34" charset="0"/>
            </a:rPr>
            <a:t>Knowledge assessment (3</a:t>
          </a:r>
          <a:r>
            <a:rPr lang="en-US" sz="1400" b="0" kern="1200" baseline="30000" dirty="0" smtClean="0">
              <a:latin typeface="Calibri" panose="020F0502020204030204" pitchFamily="34" charset="0"/>
            </a:rPr>
            <a:t>rd</a:t>
          </a:r>
          <a:r>
            <a:rPr lang="en-US" sz="1400" b="0" kern="1200" dirty="0" smtClean="0">
              <a:latin typeface="Calibri" panose="020F0502020204030204" pitchFamily="34" charset="0"/>
            </a:rPr>
            <a:t> &amp; 5</a:t>
          </a:r>
          <a:r>
            <a:rPr lang="en-US" sz="1400" b="0" kern="1200" baseline="30000" dirty="0" smtClean="0">
              <a:latin typeface="Calibri" panose="020F0502020204030204" pitchFamily="34" charset="0"/>
            </a:rPr>
            <a:t>th</a:t>
          </a:r>
          <a:r>
            <a:rPr lang="en-US" sz="1400" b="0" kern="1200" dirty="0" smtClean="0">
              <a:latin typeface="Calibri" panose="020F0502020204030204" pitchFamily="34" charset="0"/>
            </a:rPr>
            <a:t> month)</a:t>
          </a:r>
          <a:endParaRPr lang="en-IN" sz="1400" b="0" kern="1200" dirty="0">
            <a:latin typeface="Calibri" panose="020F0502020204030204" pitchFamily="34" charset="0"/>
          </a:endParaRPr>
        </a:p>
      </dsp:txBody>
      <dsp:txXfrm>
        <a:off x="5076881" y="-55011"/>
        <a:ext cx="2528601" cy="3418109"/>
      </dsp:txXfrm>
    </dsp:sp>
    <dsp:sp modelId="{CE77CDBB-DD07-4F21-B5C8-F852B018815E}">
      <dsp:nvSpPr>
        <dsp:cNvPr id="0" name=""/>
        <dsp:cNvSpPr/>
      </dsp:nvSpPr>
      <dsp:spPr>
        <a:xfrm>
          <a:off x="2947111" y="775721"/>
          <a:ext cx="1271004" cy="63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latin typeface="Calibri" panose="020F0502020204030204" pitchFamily="34" charset="0"/>
            </a:rPr>
            <a:t>Day1</a:t>
          </a:r>
          <a:endParaRPr lang="en-IN" sz="1600" b="1" kern="1200" dirty="0">
            <a:latin typeface="Calibri" panose="020F0502020204030204" pitchFamily="34" charset="0"/>
          </a:endParaRPr>
        </a:p>
      </dsp:txBody>
      <dsp:txXfrm>
        <a:off x="2947111" y="775721"/>
        <a:ext cx="1271004" cy="635427"/>
      </dsp:txXfrm>
    </dsp:sp>
    <dsp:sp modelId="{1FA3C4AB-BA52-4CBD-A6A4-4D6F0ABC8E9D}">
      <dsp:nvSpPr>
        <dsp:cNvPr id="0" name=""/>
        <dsp:cNvSpPr/>
      </dsp:nvSpPr>
      <dsp:spPr>
        <a:xfrm>
          <a:off x="2399994" y="1437199"/>
          <a:ext cx="1633838" cy="153851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1949296"/>
            <a:satOff val="0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D1F1D-ED17-4610-8554-1C352AA91B2E}">
      <dsp:nvSpPr>
        <dsp:cNvPr id="0" name=""/>
        <dsp:cNvSpPr/>
      </dsp:nvSpPr>
      <dsp:spPr>
        <a:xfrm>
          <a:off x="159661" y="1161151"/>
          <a:ext cx="2198547" cy="225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Observe clinical teaching at District Hospital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Review administrative records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Track fund utilization</a:t>
          </a:r>
          <a:endParaRPr lang="en-IN" sz="1400" b="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en-IN" sz="1400" b="0" kern="1200" dirty="0" smtClean="0">
              <a:latin typeface="Calibri" panose="020F0502020204030204" pitchFamily="34" charset="0"/>
            </a:rPr>
            <a:t>Debriefing meeting with PIC to provide feedback</a:t>
          </a:r>
          <a:endParaRPr lang="en-IN" sz="1400" b="0" kern="1200" dirty="0">
            <a:latin typeface="Calibri" panose="020F0502020204030204" pitchFamily="34" charset="0"/>
          </a:endParaRPr>
        </a:p>
      </dsp:txBody>
      <dsp:txXfrm>
        <a:off x="159661" y="1161151"/>
        <a:ext cx="2198547" cy="2256964"/>
      </dsp:txXfrm>
    </dsp:sp>
    <dsp:sp modelId="{621DD3B4-74DB-4D16-9399-2E6B3B201697}">
      <dsp:nvSpPr>
        <dsp:cNvPr id="0" name=""/>
        <dsp:cNvSpPr/>
      </dsp:nvSpPr>
      <dsp:spPr>
        <a:xfrm>
          <a:off x="2663620" y="1862450"/>
          <a:ext cx="845256" cy="63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latin typeface="Calibri" panose="020F0502020204030204" pitchFamily="34" charset="0"/>
            </a:rPr>
            <a:t>Day 2</a:t>
          </a:r>
          <a:endParaRPr lang="en-IN" sz="1600" b="1" kern="1200" dirty="0">
            <a:latin typeface="Calibri" panose="020F0502020204030204" pitchFamily="34" charset="0"/>
          </a:endParaRPr>
        </a:p>
      </dsp:txBody>
      <dsp:txXfrm>
        <a:off x="2663620" y="1862450"/>
        <a:ext cx="845256" cy="635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EB242-8846-4685-9630-39B56A885E56}">
      <dsp:nvSpPr>
        <dsp:cNvPr id="0" name=""/>
        <dsp:cNvSpPr/>
      </dsp:nvSpPr>
      <dsp:spPr>
        <a:xfrm>
          <a:off x="3097" y="1084677"/>
          <a:ext cx="2541137" cy="229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33 PSCs identified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32 notified by IGNOU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1 is in process</a:t>
          </a:r>
          <a:endParaRPr lang="en-IN" sz="2000" kern="1200" dirty="0"/>
        </a:p>
      </dsp:txBody>
      <dsp:txXfrm>
        <a:off x="55847" y="1137427"/>
        <a:ext cx="2435637" cy="1695519"/>
      </dsp:txXfrm>
    </dsp:sp>
    <dsp:sp modelId="{FE7A42A6-DD04-4763-AAD3-0E715633D538}">
      <dsp:nvSpPr>
        <dsp:cNvPr id="0" name=""/>
        <dsp:cNvSpPr/>
      </dsp:nvSpPr>
      <dsp:spPr>
        <a:xfrm rot="949607">
          <a:off x="990260" y="1924865"/>
          <a:ext cx="3566719" cy="3566719"/>
        </a:xfrm>
        <a:prstGeom prst="leftCircularArrow">
          <a:avLst>
            <a:gd name="adj1" fmla="val 2923"/>
            <a:gd name="adj2" fmla="val 357756"/>
            <a:gd name="adj3" fmla="val 1641049"/>
            <a:gd name="adj4" fmla="val 8532272"/>
            <a:gd name="adj5" fmla="val 34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A22E1-32C6-405E-A8CA-72773E1BEA0E}">
      <dsp:nvSpPr>
        <dsp:cNvPr id="0" name=""/>
        <dsp:cNvSpPr/>
      </dsp:nvSpPr>
      <dsp:spPr>
        <a:xfrm>
          <a:off x="456090" y="3253958"/>
          <a:ext cx="2455727" cy="10367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Program Study Centres (33 Targeted)</a:t>
          </a:r>
          <a:endParaRPr lang="en-IN" sz="1800" kern="1200" dirty="0"/>
        </a:p>
      </dsp:txBody>
      <dsp:txXfrm>
        <a:off x="486455" y="3284323"/>
        <a:ext cx="2394997" cy="976004"/>
      </dsp:txXfrm>
    </dsp:sp>
    <dsp:sp modelId="{32C295B5-1CA1-45F0-BC27-04024B1885EB}">
      <dsp:nvSpPr>
        <dsp:cNvPr id="0" name=""/>
        <dsp:cNvSpPr/>
      </dsp:nvSpPr>
      <dsp:spPr>
        <a:xfrm>
          <a:off x="3177946" y="374497"/>
          <a:ext cx="3829455" cy="407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4648"/>
              <a:satOff val="0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First batch of 18 candidates have completed the course &amp; are working as CHO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217 candidates  had enrolled in Jan 2018 session out of which 185 have qualified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931 enrolled in July 2018 session &amp; are under going training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1163  Candidates will be taken up in Jan 2019 session</a:t>
          </a:r>
          <a:endParaRPr lang="en-IN" sz="1800" kern="1200" dirty="0"/>
        </a:p>
      </dsp:txBody>
      <dsp:txXfrm>
        <a:off x="3271690" y="1341147"/>
        <a:ext cx="3641967" cy="3013169"/>
      </dsp:txXfrm>
    </dsp:sp>
    <dsp:sp modelId="{E4D91A67-DBCE-4B99-B969-4677520F5FEF}">
      <dsp:nvSpPr>
        <dsp:cNvPr id="0" name=""/>
        <dsp:cNvSpPr/>
      </dsp:nvSpPr>
      <dsp:spPr>
        <a:xfrm rot="347505">
          <a:off x="6019205" y="-602263"/>
          <a:ext cx="3705644" cy="3705644"/>
        </a:xfrm>
        <a:prstGeom prst="circularArrow">
          <a:avLst>
            <a:gd name="adj1" fmla="val 2813"/>
            <a:gd name="adj2" fmla="val 343461"/>
            <a:gd name="adj3" fmla="val 20348644"/>
            <a:gd name="adj4" fmla="val 13443126"/>
            <a:gd name="adj5" fmla="val 3282"/>
          </a:avLst>
        </a:prstGeom>
        <a:solidFill>
          <a:schemeClr val="accent5">
            <a:hueOff val="-1949296"/>
            <a:satOff val="0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CD465-6AC8-4C19-B89E-3D7ADCC7EFBA}">
      <dsp:nvSpPr>
        <dsp:cNvPr id="0" name=""/>
        <dsp:cNvSpPr/>
      </dsp:nvSpPr>
      <dsp:spPr>
        <a:xfrm>
          <a:off x="4577375" y="0"/>
          <a:ext cx="2635093" cy="1091833"/>
        </a:xfrm>
        <a:prstGeom prst="roundRect">
          <a:avLst>
            <a:gd name="adj" fmla="val 10000"/>
          </a:avLst>
        </a:prstGeom>
        <a:solidFill>
          <a:schemeClr val="accent5">
            <a:hueOff val="-974648"/>
            <a:satOff val="0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Community Health Officers (Targeted 2000)</a:t>
          </a:r>
          <a:endParaRPr lang="en-IN" sz="1800" kern="1200" dirty="0"/>
        </a:p>
      </dsp:txBody>
      <dsp:txXfrm>
        <a:off x="4609354" y="31979"/>
        <a:ext cx="2571135" cy="1027875"/>
      </dsp:txXfrm>
    </dsp:sp>
    <dsp:sp modelId="{28BEF658-CAF2-4CDB-B61A-968389FD0C5E}">
      <dsp:nvSpPr>
        <dsp:cNvPr id="0" name=""/>
        <dsp:cNvSpPr/>
      </dsp:nvSpPr>
      <dsp:spPr>
        <a:xfrm>
          <a:off x="7734169" y="892715"/>
          <a:ext cx="2701248" cy="2634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49296"/>
              <a:satOff val="0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253 HWC centres  are functional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1000 HWC are under process of establishment &amp; will be functional by December 2018</a:t>
          </a:r>
          <a:endParaRPr lang="en-IN" sz="1800" kern="1200" dirty="0"/>
        </a:p>
      </dsp:txBody>
      <dsp:txXfrm>
        <a:off x="7794807" y="953353"/>
        <a:ext cx="2579972" cy="1949049"/>
      </dsp:txXfrm>
    </dsp:sp>
    <dsp:sp modelId="{BBF9D6D4-718C-4C27-A7D4-E74B412F467B}">
      <dsp:nvSpPr>
        <dsp:cNvPr id="0" name=""/>
        <dsp:cNvSpPr/>
      </dsp:nvSpPr>
      <dsp:spPr>
        <a:xfrm>
          <a:off x="8110642" y="3419001"/>
          <a:ext cx="2775072" cy="1123969"/>
        </a:xfrm>
        <a:prstGeom prst="roundRect">
          <a:avLst>
            <a:gd name="adj" fmla="val 10000"/>
          </a:avLst>
        </a:prstGeom>
        <a:solidFill>
          <a:schemeClr val="accent5">
            <a:hueOff val="-1949296"/>
            <a:satOff val="0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Health &amp; Wellness Center (Targeted 2000 </a:t>
          </a:r>
          <a:r>
            <a:rPr lang="en-IN" sz="1800" kern="1200" dirty="0" smtClean="0"/>
            <a:t>HWCs)</a:t>
          </a:r>
          <a:endParaRPr lang="en-IN" sz="1800" kern="1200" dirty="0"/>
        </a:p>
      </dsp:txBody>
      <dsp:txXfrm>
        <a:off x="8143562" y="3451921"/>
        <a:ext cx="2709232" cy="105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797-EFF1-4866-B28B-B85B0C28C20F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6F64-8EC4-4870-94FD-3A488DD777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8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8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342C7F-A0E5-4D9B-B40C-A15D347A279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15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smtClean="0"/>
              <a:t>Result for the Januray 20189 batch</a:t>
            </a:r>
            <a:r>
              <a:rPr lang="en-IN" b="1" baseline="0" smtClean="0"/>
              <a:t> is awited</a:t>
            </a:r>
            <a:endParaRPr lang="en-IN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D687-F696-4CA5-83FD-3A1B5DE4E93C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79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342C7F-A0E5-4D9B-B40C-A15D347A279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31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342C7F-A0E5-4D9B-B40C-A15D347A279F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8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342C7F-A0E5-4D9B-B40C-A15D347A279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8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342C7F-A0E5-4D9B-B40C-A15D347A279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Relationship Id="rId9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0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/>
          </p:cNvSpPr>
          <p:nvPr userDrawn="1"/>
        </p:nvSpPr>
        <p:spPr bwMode="auto">
          <a:xfrm>
            <a:off x="1" y="1"/>
            <a:ext cx="11006667" cy="5745695"/>
          </a:xfrm>
          <a:custGeom>
            <a:avLst/>
            <a:gdLst>
              <a:gd name="T0" fmla="*/ 0 w 2599"/>
              <a:gd name="T1" fmla="*/ 0 h 1808"/>
              <a:gd name="T2" fmla="*/ 0 w 2599"/>
              <a:gd name="T3" fmla="*/ 1783 h 1808"/>
              <a:gd name="T4" fmla="*/ 441 w 2599"/>
              <a:gd name="T5" fmla="*/ 1805 h 1808"/>
              <a:gd name="T6" fmla="*/ 986 w 2599"/>
              <a:gd name="T7" fmla="*/ 1729 h 1808"/>
              <a:gd name="T8" fmla="*/ 1612 w 2599"/>
              <a:gd name="T9" fmla="*/ 1471 h 1808"/>
              <a:gd name="T10" fmla="*/ 2173 w 2599"/>
              <a:gd name="T11" fmla="*/ 995 h 1808"/>
              <a:gd name="T12" fmla="*/ 2543 w 2599"/>
              <a:gd name="T13" fmla="*/ 262 h 1808"/>
              <a:gd name="T14" fmla="*/ 2599 w 2599"/>
              <a:gd name="T15" fmla="*/ 0 h 1808"/>
              <a:gd name="T16" fmla="*/ 0 w 2599"/>
              <a:gd name="T17" fmla="*/ 0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9" h="1808">
                <a:moveTo>
                  <a:pt x="0" y="0"/>
                </a:moveTo>
                <a:cubicBezTo>
                  <a:pt x="0" y="1783"/>
                  <a:pt x="0" y="1783"/>
                  <a:pt x="0" y="1783"/>
                </a:cubicBezTo>
                <a:cubicBezTo>
                  <a:pt x="240" y="1808"/>
                  <a:pt x="441" y="1805"/>
                  <a:pt x="441" y="1805"/>
                </a:cubicBezTo>
                <a:cubicBezTo>
                  <a:pt x="594" y="1805"/>
                  <a:pt x="775" y="1780"/>
                  <a:pt x="986" y="1729"/>
                </a:cubicBezTo>
                <a:cubicBezTo>
                  <a:pt x="1197" y="1678"/>
                  <a:pt x="1405" y="1592"/>
                  <a:pt x="1612" y="1471"/>
                </a:cubicBezTo>
                <a:cubicBezTo>
                  <a:pt x="1819" y="1351"/>
                  <a:pt x="2006" y="1193"/>
                  <a:pt x="2173" y="995"/>
                </a:cubicBezTo>
                <a:cubicBezTo>
                  <a:pt x="2339" y="798"/>
                  <a:pt x="2464" y="554"/>
                  <a:pt x="2543" y="262"/>
                </a:cubicBezTo>
                <a:cubicBezTo>
                  <a:pt x="2565" y="179"/>
                  <a:pt x="2584" y="92"/>
                  <a:pt x="259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52" y="436564"/>
            <a:ext cx="6335181" cy="2316162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52" y="3003740"/>
            <a:ext cx="5064355" cy="38576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93981" y="3347902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425" b="1"/>
            </a:lvl4pPr>
            <a:lvl5pPr marL="1371600" indent="0">
              <a:buNone/>
              <a:defRPr sz="1425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45" y="492126"/>
            <a:ext cx="6189255" cy="3155873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83874" y="6033760"/>
            <a:ext cx="1184276" cy="585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4"/>
          <p:cNvGrpSpPr>
            <a:grpSpLocks noChangeAspect="1"/>
          </p:cNvGrpSpPr>
          <p:nvPr userDrawn="1"/>
        </p:nvGrpSpPr>
        <p:grpSpPr bwMode="auto">
          <a:xfrm>
            <a:off x="9095165" y="339759"/>
            <a:ext cx="2587572" cy="3432065"/>
            <a:chOff x="3114" y="882"/>
            <a:chExt cx="1447" cy="2559"/>
          </a:xfrm>
          <a:solidFill>
            <a:schemeClr val="accent2"/>
          </a:solidFill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</p:grpSp>
    </p:spTree>
    <p:extLst>
      <p:ext uri="{BB962C8B-B14F-4D97-AF65-F5344CB8AC3E}">
        <p14:creationId xmlns:p14="http://schemas.microsoft.com/office/powerpoint/2010/main" val="320321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245" y="1913643"/>
            <a:ext cx="4788000" cy="42633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4755" y="1913643"/>
            <a:ext cx="4788000" cy="42633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863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245" y="1812609"/>
            <a:ext cx="8569235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245" y="2375589"/>
            <a:ext cx="8569235" cy="13778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245" y="3888381"/>
            <a:ext cx="8569235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9245" y="4451361"/>
            <a:ext cx="8569235" cy="13778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043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7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7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51140" y="0"/>
            <a:ext cx="7540861" cy="6858000"/>
          </a:xfrm>
          <a:custGeom>
            <a:avLst/>
            <a:gdLst>
              <a:gd name="connsiteX0" fmla="*/ 1534495 w 5655646"/>
              <a:gd name="connsiteY0" fmla="*/ 0 h 6858000"/>
              <a:gd name="connsiteX1" fmla="*/ 5655646 w 5655646"/>
              <a:gd name="connsiteY1" fmla="*/ 0 h 6858000"/>
              <a:gd name="connsiteX2" fmla="*/ 5655646 w 5655646"/>
              <a:gd name="connsiteY2" fmla="*/ 6858000 h 6858000"/>
              <a:gd name="connsiteX3" fmla="*/ 0 w 5655646"/>
              <a:gd name="connsiteY3" fmla="*/ 6858000 h 6858000"/>
              <a:gd name="connsiteX4" fmla="*/ 622694 w 5655646"/>
              <a:gd name="connsiteY4" fmla="*/ 6257925 h 6858000"/>
              <a:gd name="connsiteX5" fmla="*/ 1312105 w 5655646"/>
              <a:gd name="connsiteY5" fmla="*/ 4895850 h 6858000"/>
              <a:gd name="connsiteX6" fmla="*/ 1493194 w 5655646"/>
              <a:gd name="connsiteY6" fmla="*/ 3708400 h 6858000"/>
              <a:gd name="connsiteX7" fmla="*/ 1534495 w 5655646"/>
              <a:gd name="connsiteY7" fmla="*/ 2600325 h 6858000"/>
              <a:gd name="connsiteX8" fmla="*/ 1534495 w 5655646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5646" h="6858000">
                <a:moveTo>
                  <a:pt x="1534495" y="0"/>
                </a:moveTo>
                <a:lnTo>
                  <a:pt x="5655646" y="0"/>
                </a:lnTo>
                <a:lnTo>
                  <a:pt x="5655646" y="6858000"/>
                </a:lnTo>
                <a:lnTo>
                  <a:pt x="0" y="6858000"/>
                </a:lnTo>
                <a:cubicBezTo>
                  <a:pt x="222391" y="6686550"/>
                  <a:pt x="432073" y="6486525"/>
                  <a:pt x="622694" y="6257925"/>
                </a:cubicBezTo>
                <a:cubicBezTo>
                  <a:pt x="934041" y="5892800"/>
                  <a:pt x="1162785" y="5438775"/>
                  <a:pt x="1312105" y="4895850"/>
                </a:cubicBezTo>
                <a:cubicBezTo>
                  <a:pt x="1404238" y="4543425"/>
                  <a:pt x="1467778" y="4146550"/>
                  <a:pt x="1493194" y="3708400"/>
                </a:cubicBezTo>
                <a:cubicBezTo>
                  <a:pt x="1521787" y="3267075"/>
                  <a:pt x="1534495" y="2898775"/>
                  <a:pt x="1534495" y="2600325"/>
                </a:cubicBezTo>
                <a:cubicBezTo>
                  <a:pt x="1534495" y="2600325"/>
                  <a:pt x="1534495" y="1409700"/>
                  <a:pt x="153449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the icon to add image</a:t>
            </a:r>
            <a:br>
              <a:rPr lang="en-GB" dirty="0" smtClean="0"/>
            </a:br>
            <a:r>
              <a:rPr lang="en-GB" dirty="0" smtClean="0"/>
              <a:t>Then click the Reset button </a:t>
            </a:r>
            <a:br>
              <a:rPr lang="en-GB" dirty="0" smtClean="0"/>
            </a:br>
            <a:r>
              <a:rPr lang="en-GB" dirty="0" smtClean="0"/>
              <a:t>to get the shape correct.</a:t>
            </a:r>
          </a:p>
          <a:p>
            <a:r>
              <a:rPr lang="en-GB" dirty="0" smtClean="0"/>
              <a:t>Use the crop button </a:t>
            </a:r>
            <a:br>
              <a:rPr lang="en-GB" dirty="0" smtClean="0"/>
            </a:br>
            <a:r>
              <a:rPr lang="en-GB" dirty="0" smtClean="0"/>
              <a:t>to resize the image within the shape </a:t>
            </a:r>
            <a:endParaRPr lang="en-IE" dirty="0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6697133" cy="6858000"/>
          </a:xfrm>
          <a:custGeom>
            <a:avLst/>
            <a:gdLst>
              <a:gd name="T0" fmla="*/ 0 w 1581"/>
              <a:gd name="T1" fmla="*/ 0 h 2160"/>
              <a:gd name="T2" fmla="*/ 0 w 1581"/>
              <a:gd name="T3" fmla="*/ 2160 h 2160"/>
              <a:gd name="T4" fmla="*/ 1098 w 1581"/>
              <a:gd name="T5" fmla="*/ 2160 h 2160"/>
              <a:gd name="T6" fmla="*/ 1294 w 1581"/>
              <a:gd name="T7" fmla="*/ 1971 h 2160"/>
              <a:gd name="T8" fmla="*/ 1511 w 1581"/>
              <a:gd name="T9" fmla="*/ 1542 h 2160"/>
              <a:gd name="T10" fmla="*/ 1568 w 1581"/>
              <a:gd name="T11" fmla="*/ 1168 h 2160"/>
              <a:gd name="T12" fmla="*/ 1581 w 1581"/>
              <a:gd name="T13" fmla="*/ 819 h 2160"/>
              <a:gd name="T14" fmla="*/ 1581 w 1581"/>
              <a:gd name="T15" fmla="*/ 0 h 2160"/>
              <a:gd name="T16" fmla="*/ 0 w 1581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1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1098" y="2160"/>
                  <a:pt x="1098" y="2160"/>
                  <a:pt x="1098" y="2160"/>
                </a:cubicBezTo>
                <a:cubicBezTo>
                  <a:pt x="1168" y="2106"/>
                  <a:pt x="1234" y="2043"/>
                  <a:pt x="1294" y="1971"/>
                </a:cubicBezTo>
                <a:cubicBezTo>
                  <a:pt x="1392" y="1856"/>
                  <a:pt x="1464" y="1713"/>
                  <a:pt x="1511" y="1542"/>
                </a:cubicBezTo>
                <a:cubicBezTo>
                  <a:pt x="1540" y="1431"/>
                  <a:pt x="1560" y="1306"/>
                  <a:pt x="1568" y="1168"/>
                </a:cubicBezTo>
                <a:cubicBezTo>
                  <a:pt x="1577" y="1029"/>
                  <a:pt x="1581" y="913"/>
                  <a:pt x="1581" y="819"/>
                </a:cubicBezTo>
                <a:cubicBezTo>
                  <a:pt x="1581" y="819"/>
                  <a:pt x="1581" y="444"/>
                  <a:pt x="158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45" y="2228851"/>
            <a:ext cx="4665255" cy="2597149"/>
          </a:xfrm>
        </p:spPr>
        <p:txBody>
          <a:bodyPr anchor="t" anchorCtr="0">
            <a:noAutofit/>
          </a:bodyPr>
          <a:lstStyle>
            <a:lvl1pPr marL="170260" indent="-17026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91"/>
            <a:ext cx="5062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17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81625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637214 h 6858000"/>
              <a:gd name="connsiteX5" fmla="*/ 1365250 w 9144000"/>
              <a:gd name="connsiteY5" fmla="*/ 3830987 h 6858000"/>
              <a:gd name="connsiteX6" fmla="*/ 4210050 w 9144000"/>
              <a:gd name="connsiteY6" fmla="*/ 2808120 h 6858000"/>
              <a:gd name="connsiteX7" fmla="*/ 5381625 w 9144000"/>
              <a:gd name="connsiteY7" fmla="*/ 22236 h 6858000"/>
              <a:gd name="connsiteX8" fmla="*/ 5381625 w 9144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5381625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3637214"/>
                </a:lnTo>
                <a:cubicBezTo>
                  <a:pt x="422275" y="3767455"/>
                  <a:pt x="876300" y="3830987"/>
                  <a:pt x="1365250" y="3830987"/>
                </a:cubicBezTo>
                <a:cubicBezTo>
                  <a:pt x="2486025" y="3830987"/>
                  <a:pt x="3435350" y="3491090"/>
                  <a:pt x="4210050" y="2808120"/>
                </a:cubicBezTo>
                <a:cubicBezTo>
                  <a:pt x="4987925" y="2125150"/>
                  <a:pt x="5381625" y="1197581"/>
                  <a:pt x="5381625" y="22236"/>
                </a:cubicBezTo>
                <a:cubicBezTo>
                  <a:pt x="5381625" y="12707"/>
                  <a:pt x="5381625" y="6353"/>
                  <a:pt x="538162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the icon to add image</a:t>
            </a:r>
            <a:br>
              <a:rPr lang="en-GB" dirty="0" smtClean="0"/>
            </a:br>
            <a:r>
              <a:rPr lang="en-GB" dirty="0" smtClean="0"/>
              <a:t>Then click the Reset button </a:t>
            </a:r>
            <a:br>
              <a:rPr lang="en-GB" dirty="0" smtClean="0"/>
            </a:br>
            <a:r>
              <a:rPr lang="en-GB" dirty="0" smtClean="0"/>
              <a:t>to get the shape correct.</a:t>
            </a:r>
          </a:p>
          <a:p>
            <a:r>
              <a:rPr lang="en-GB" dirty="0" smtClean="0"/>
              <a:t>Use the crop button to resize the image within the shape </a:t>
            </a:r>
            <a:endParaRPr lang="en-IE" dirty="0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" y="1"/>
            <a:ext cx="7175500" cy="3830987"/>
          </a:xfrm>
          <a:custGeom>
            <a:avLst/>
            <a:gdLst>
              <a:gd name="T0" fmla="*/ 0 w 1695"/>
              <a:gd name="T1" fmla="*/ 1145 h 1206"/>
              <a:gd name="T2" fmla="*/ 430 w 1695"/>
              <a:gd name="T3" fmla="*/ 1206 h 1206"/>
              <a:gd name="T4" fmla="*/ 1326 w 1695"/>
              <a:gd name="T5" fmla="*/ 884 h 1206"/>
              <a:gd name="T6" fmla="*/ 1695 w 1695"/>
              <a:gd name="T7" fmla="*/ 7 h 1206"/>
              <a:gd name="T8" fmla="*/ 1695 w 1695"/>
              <a:gd name="T9" fmla="*/ 0 h 1206"/>
              <a:gd name="T10" fmla="*/ 0 w 1695"/>
              <a:gd name="T11" fmla="*/ 0 h 1206"/>
              <a:gd name="T12" fmla="*/ 0 w 1695"/>
              <a:gd name="T13" fmla="*/ 1145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5" h="1206">
                <a:moveTo>
                  <a:pt x="0" y="1145"/>
                </a:moveTo>
                <a:cubicBezTo>
                  <a:pt x="133" y="1186"/>
                  <a:pt x="276" y="1206"/>
                  <a:pt x="430" y="1206"/>
                </a:cubicBezTo>
                <a:cubicBezTo>
                  <a:pt x="783" y="1206"/>
                  <a:pt x="1082" y="1099"/>
                  <a:pt x="1326" y="884"/>
                </a:cubicBezTo>
                <a:cubicBezTo>
                  <a:pt x="1571" y="669"/>
                  <a:pt x="1695" y="377"/>
                  <a:pt x="1695" y="7"/>
                </a:cubicBezTo>
                <a:cubicBezTo>
                  <a:pt x="1695" y="4"/>
                  <a:pt x="1695" y="2"/>
                  <a:pt x="1695" y="0"/>
                </a:cubicBezTo>
                <a:cubicBezTo>
                  <a:pt x="0" y="0"/>
                  <a:pt x="0" y="0"/>
                  <a:pt x="0" y="0"/>
                </a:cubicBezTo>
                <a:lnTo>
                  <a:pt x="0" y="1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535940"/>
            <a:ext cx="5511800" cy="2219960"/>
          </a:xfrm>
        </p:spPr>
        <p:txBody>
          <a:bodyPr anchor="t" anchorCtr="0">
            <a:noAutofit/>
          </a:bodyPr>
          <a:lstStyle>
            <a:lvl1pPr marL="180975" indent="-180975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97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51140" y="0"/>
            <a:ext cx="7540861" cy="6858000"/>
          </a:xfrm>
          <a:custGeom>
            <a:avLst/>
            <a:gdLst>
              <a:gd name="connsiteX0" fmla="*/ 1534495 w 5655646"/>
              <a:gd name="connsiteY0" fmla="*/ 0 h 6858000"/>
              <a:gd name="connsiteX1" fmla="*/ 5655646 w 5655646"/>
              <a:gd name="connsiteY1" fmla="*/ 0 h 6858000"/>
              <a:gd name="connsiteX2" fmla="*/ 5655646 w 5655646"/>
              <a:gd name="connsiteY2" fmla="*/ 6858000 h 6858000"/>
              <a:gd name="connsiteX3" fmla="*/ 0 w 5655646"/>
              <a:gd name="connsiteY3" fmla="*/ 6858000 h 6858000"/>
              <a:gd name="connsiteX4" fmla="*/ 622694 w 5655646"/>
              <a:gd name="connsiteY4" fmla="*/ 6257925 h 6858000"/>
              <a:gd name="connsiteX5" fmla="*/ 1312105 w 5655646"/>
              <a:gd name="connsiteY5" fmla="*/ 4895850 h 6858000"/>
              <a:gd name="connsiteX6" fmla="*/ 1493194 w 5655646"/>
              <a:gd name="connsiteY6" fmla="*/ 3708400 h 6858000"/>
              <a:gd name="connsiteX7" fmla="*/ 1534495 w 5655646"/>
              <a:gd name="connsiteY7" fmla="*/ 2600325 h 6858000"/>
              <a:gd name="connsiteX8" fmla="*/ 1534495 w 5655646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5646" h="6858000">
                <a:moveTo>
                  <a:pt x="1534495" y="0"/>
                </a:moveTo>
                <a:lnTo>
                  <a:pt x="5655646" y="0"/>
                </a:lnTo>
                <a:lnTo>
                  <a:pt x="5655646" y="6858000"/>
                </a:lnTo>
                <a:lnTo>
                  <a:pt x="0" y="6858000"/>
                </a:lnTo>
                <a:cubicBezTo>
                  <a:pt x="222391" y="6686550"/>
                  <a:pt x="432073" y="6486525"/>
                  <a:pt x="622694" y="6257925"/>
                </a:cubicBezTo>
                <a:cubicBezTo>
                  <a:pt x="934041" y="5892800"/>
                  <a:pt x="1162785" y="5438775"/>
                  <a:pt x="1312105" y="4895850"/>
                </a:cubicBezTo>
                <a:cubicBezTo>
                  <a:pt x="1404238" y="4543425"/>
                  <a:pt x="1467778" y="4146550"/>
                  <a:pt x="1493194" y="3708400"/>
                </a:cubicBezTo>
                <a:cubicBezTo>
                  <a:pt x="1521787" y="3267075"/>
                  <a:pt x="1534495" y="2898775"/>
                  <a:pt x="1534495" y="2600325"/>
                </a:cubicBezTo>
                <a:cubicBezTo>
                  <a:pt x="1534495" y="2600325"/>
                  <a:pt x="1534495" y="1409700"/>
                  <a:pt x="153449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the icon to add image</a:t>
            </a:r>
            <a:br>
              <a:rPr lang="en-GB" dirty="0" smtClean="0"/>
            </a:br>
            <a:r>
              <a:rPr lang="en-GB" dirty="0" smtClean="0"/>
              <a:t>Then click the Reset button </a:t>
            </a:r>
            <a:br>
              <a:rPr lang="en-GB" dirty="0" smtClean="0"/>
            </a:br>
            <a:r>
              <a:rPr lang="en-GB" dirty="0" smtClean="0"/>
              <a:t>to get the shape correct.</a:t>
            </a:r>
          </a:p>
          <a:p>
            <a:r>
              <a:rPr lang="en-GB" dirty="0" smtClean="0"/>
              <a:t>Use the crop button </a:t>
            </a:r>
            <a:br>
              <a:rPr lang="en-GB" dirty="0" smtClean="0"/>
            </a:br>
            <a:r>
              <a:rPr lang="en-GB" dirty="0" smtClean="0"/>
              <a:t>to resize the image within the shape </a:t>
            </a:r>
            <a:endParaRPr lang="en-IE" dirty="0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0" y="0"/>
            <a:ext cx="6697133" cy="6858000"/>
          </a:xfrm>
          <a:custGeom>
            <a:avLst/>
            <a:gdLst>
              <a:gd name="T0" fmla="*/ 0 w 1581"/>
              <a:gd name="T1" fmla="*/ 0 h 2160"/>
              <a:gd name="T2" fmla="*/ 0 w 1581"/>
              <a:gd name="T3" fmla="*/ 2160 h 2160"/>
              <a:gd name="T4" fmla="*/ 1098 w 1581"/>
              <a:gd name="T5" fmla="*/ 2160 h 2160"/>
              <a:gd name="T6" fmla="*/ 1294 w 1581"/>
              <a:gd name="T7" fmla="*/ 1971 h 2160"/>
              <a:gd name="T8" fmla="*/ 1511 w 1581"/>
              <a:gd name="T9" fmla="*/ 1542 h 2160"/>
              <a:gd name="T10" fmla="*/ 1568 w 1581"/>
              <a:gd name="T11" fmla="*/ 1168 h 2160"/>
              <a:gd name="T12" fmla="*/ 1581 w 1581"/>
              <a:gd name="T13" fmla="*/ 819 h 2160"/>
              <a:gd name="T14" fmla="*/ 1581 w 1581"/>
              <a:gd name="T15" fmla="*/ 0 h 2160"/>
              <a:gd name="T16" fmla="*/ 0 w 1581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1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1098" y="2160"/>
                  <a:pt x="1098" y="2160"/>
                  <a:pt x="1098" y="2160"/>
                </a:cubicBezTo>
                <a:cubicBezTo>
                  <a:pt x="1168" y="2106"/>
                  <a:pt x="1234" y="2043"/>
                  <a:pt x="1294" y="1971"/>
                </a:cubicBezTo>
                <a:cubicBezTo>
                  <a:pt x="1392" y="1856"/>
                  <a:pt x="1464" y="1713"/>
                  <a:pt x="1511" y="1542"/>
                </a:cubicBezTo>
                <a:cubicBezTo>
                  <a:pt x="1540" y="1431"/>
                  <a:pt x="1560" y="1306"/>
                  <a:pt x="1568" y="1168"/>
                </a:cubicBezTo>
                <a:cubicBezTo>
                  <a:pt x="1577" y="1029"/>
                  <a:pt x="1581" y="913"/>
                  <a:pt x="1581" y="819"/>
                </a:cubicBezTo>
                <a:cubicBezTo>
                  <a:pt x="1581" y="819"/>
                  <a:pt x="1581" y="444"/>
                  <a:pt x="158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91"/>
            <a:ext cx="5062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72896" y="1650280"/>
            <a:ext cx="4505555" cy="4386188"/>
          </a:xfrm>
        </p:spPr>
        <p:txBody>
          <a:bodyPr>
            <a:noAutofit/>
          </a:bodyPr>
          <a:lstStyle>
            <a:lvl1pPr marL="0" indent="0">
              <a:spcBef>
                <a:spcPts val="2700"/>
              </a:spcBef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66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37" y="673644"/>
            <a:ext cx="4732884" cy="8242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437" y="1654630"/>
            <a:ext cx="4732884" cy="41191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58561" y="1654630"/>
            <a:ext cx="5027748" cy="4119155"/>
          </a:xfrm>
        </p:spPr>
        <p:txBody>
          <a:bodyPr/>
          <a:lstStyle/>
          <a:p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5437" y="562519"/>
            <a:ext cx="4732884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8161" y="6042660"/>
            <a:ext cx="1188720" cy="56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24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192000" y="3410559"/>
            <a:ext cx="19075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Use Format Background </a:t>
            </a:r>
            <a:br>
              <a:rPr lang="en-GB" sz="1350" dirty="0" smtClean="0"/>
            </a:br>
            <a:r>
              <a:rPr lang="en-GB" sz="1350" dirty="0" smtClean="0"/>
              <a:t>to change the image fill</a:t>
            </a:r>
            <a:endParaRPr lang="en-IE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83874" y="6033760"/>
            <a:ext cx="1184276" cy="585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4"/>
          <p:cNvGrpSpPr>
            <a:grpSpLocks noChangeAspect="1"/>
          </p:cNvGrpSpPr>
          <p:nvPr userDrawn="1"/>
        </p:nvGrpSpPr>
        <p:grpSpPr bwMode="auto">
          <a:xfrm>
            <a:off x="9095165" y="339759"/>
            <a:ext cx="2587572" cy="3432065"/>
            <a:chOff x="3114" y="882"/>
            <a:chExt cx="1447" cy="2559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</p:grpSp>
    </p:spTree>
    <p:extLst>
      <p:ext uri="{BB962C8B-B14F-4D97-AF65-F5344CB8AC3E}">
        <p14:creationId xmlns:p14="http://schemas.microsoft.com/office/powerpoint/2010/main" val="128378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 userDrawn="1"/>
        </p:nvSpPr>
        <p:spPr bwMode="auto">
          <a:xfrm>
            <a:off x="1" y="1"/>
            <a:ext cx="11077303" cy="6093959"/>
          </a:xfrm>
          <a:custGeom>
            <a:avLst/>
            <a:gdLst>
              <a:gd name="T0" fmla="*/ 0 w 2616"/>
              <a:gd name="T1" fmla="*/ 0 h 1918"/>
              <a:gd name="T2" fmla="*/ 0 w 2616"/>
              <a:gd name="T3" fmla="*/ 1893 h 1918"/>
              <a:gd name="T4" fmla="*/ 441 w 2616"/>
              <a:gd name="T5" fmla="*/ 1915 h 1918"/>
              <a:gd name="T6" fmla="*/ 986 w 2616"/>
              <a:gd name="T7" fmla="*/ 1839 h 1918"/>
              <a:gd name="T8" fmla="*/ 1612 w 2616"/>
              <a:gd name="T9" fmla="*/ 1581 h 1918"/>
              <a:gd name="T10" fmla="*/ 2173 w 2616"/>
              <a:gd name="T11" fmla="*/ 1105 h 1918"/>
              <a:gd name="T12" fmla="*/ 2543 w 2616"/>
              <a:gd name="T13" fmla="*/ 372 h 1918"/>
              <a:gd name="T14" fmla="*/ 2616 w 2616"/>
              <a:gd name="T15" fmla="*/ 0 h 1918"/>
              <a:gd name="T16" fmla="*/ 0 w 2616"/>
              <a:gd name="T17" fmla="*/ 0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6" h="1918">
                <a:moveTo>
                  <a:pt x="0" y="0"/>
                </a:moveTo>
                <a:cubicBezTo>
                  <a:pt x="0" y="1893"/>
                  <a:pt x="0" y="1893"/>
                  <a:pt x="0" y="1893"/>
                </a:cubicBezTo>
                <a:cubicBezTo>
                  <a:pt x="240" y="1918"/>
                  <a:pt x="441" y="1915"/>
                  <a:pt x="441" y="1915"/>
                </a:cubicBezTo>
                <a:cubicBezTo>
                  <a:pt x="594" y="1915"/>
                  <a:pt x="775" y="1890"/>
                  <a:pt x="986" y="1839"/>
                </a:cubicBezTo>
                <a:cubicBezTo>
                  <a:pt x="1197" y="1787"/>
                  <a:pt x="1405" y="1702"/>
                  <a:pt x="1612" y="1581"/>
                </a:cubicBezTo>
                <a:cubicBezTo>
                  <a:pt x="1819" y="1461"/>
                  <a:pt x="2006" y="1303"/>
                  <a:pt x="2173" y="1105"/>
                </a:cubicBezTo>
                <a:cubicBezTo>
                  <a:pt x="2339" y="908"/>
                  <a:pt x="2464" y="664"/>
                  <a:pt x="2543" y="372"/>
                </a:cubicBezTo>
                <a:cubicBezTo>
                  <a:pt x="2574" y="257"/>
                  <a:pt x="2598" y="133"/>
                  <a:pt x="26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825" y="419100"/>
            <a:ext cx="9600000" cy="126991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825" y="1714694"/>
            <a:ext cx="9600000" cy="1080758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4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4055" y="3100341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425" b="1"/>
            </a:lvl4pPr>
            <a:lvl5pPr marL="1371600" indent="0">
              <a:buNone/>
              <a:defRPr sz="1425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2" y="6379314"/>
            <a:ext cx="22368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6353" y="2737016"/>
            <a:ext cx="6839856" cy="4240893"/>
          </a:xfrm>
        </p:spPr>
        <p:txBody>
          <a:bodyPr anchor="b" anchorCtr="0"/>
          <a:lstStyle>
            <a:lvl1pPr>
              <a:lnSpc>
                <a:spcPct val="7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74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ing Fo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6" y="4657307"/>
            <a:ext cx="4329301" cy="1791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9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57174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6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13" y="1876425"/>
            <a:ext cx="10492152" cy="408622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59625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333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with 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66702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52214" y="2017336"/>
            <a:ext cx="10256917" cy="437744"/>
          </a:xfrm>
          <a:solidFill>
            <a:schemeClr val="accent4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852213" y="2455864"/>
            <a:ext cx="10247587" cy="2811461"/>
          </a:xfrm>
        </p:spPr>
        <p:txBody>
          <a:bodyPr/>
          <a:lstStyle/>
          <a:p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53648" y="5772151"/>
            <a:ext cx="4988352" cy="258936"/>
          </a:xfrm>
        </p:spPr>
        <p:txBody>
          <a:bodyPr tIns="0"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8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214" y="2019300"/>
            <a:ext cx="4519887" cy="383971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8200" y="2019300"/>
            <a:ext cx="5426165" cy="383971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66702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66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66702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59245" y="1812609"/>
            <a:ext cx="8569235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59245" y="2375589"/>
            <a:ext cx="8569235" cy="13778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245" y="3888381"/>
            <a:ext cx="8569235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859245" y="4451361"/>
            <a:ext cx="8569235" cy="13778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156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2213" y="1066702"/>
            <a:ext cx="10492152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36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213" y="577850"/>
            <a:ext cx="4911365" cy="5079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213" y="1913642"/>
            <a:ext cx="4911365" cy="406295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7" y="577851"/>
            <a:ext cx="4908779" cy="5398744"/>
          </a:xfrm>
        </p:spPr>
        <p:txBody>
          <a:bodyPr/>
          <a:lstStyle/>
          <a:p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52213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52443" y="1066702"/>
            <a:ext cx="4911136" cy="581025"/>
          </a:xfrm>
        </p:spPr>
        <p:txBody>
          <a:bodyPr tIns="0"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8161" y="6042660"/>
            <a:ext cx="1188720" cy="56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61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03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 userDrawn="1"/>
        </p:nvSpPr>
        <p:spPr bwMode="auto">
          <a:xfrm>
            <a:off x="1" y="1"/>
            <a:ext cx="11077303" cy="6093959"/>
          </a:xfrm>
          <a:custGeom>
            <a:avLst/>
            <a:gdLst>
              <a:gd name="T0" fmla="*/ 0 w 2616"/>
              <a:gd name="T1" fmla="*/ 0 h 1918"/>
              <a:gd name="T2" fmla="*/ 0 w 2616"/>
              <a:gd name="T3" fmla="*/ 1893 h 1918"/>
              <a:gd name="T4" fmla="*/ 441 w 2616"/>
              <a:gd name="T5" fmla="*/ 1915 h 1918"/>
              <a:gd name="T6" fmla="*/ 986 w 2616"/>
              <a:gd name="T7" fmla="*/ 1839 h 1918"/>
              <a:gd name="T8" fmla="*/ 1612 w 2616"/>
              <a:gd name="T9" fmla="*/ 1581 h 1918"/>
              <a:gd name="T10" fmla="*/ 2173 w 2616"/>
              <a:gd name="T11" fmla="*/ 1105 h 1918"/>
              <a:gd name="T12" fmla="*/ 2543 w 2616"/>
              <a:gd name="T13" fmla="*/ 372 h 1918"/>
              <a:gd name="T14" fmla="*/ 2616 w 2616"/>
              <a:gd name="T15" fmla="*/ 0 h 1918"/>
              <a:gd name="T16" fmla="*/ 0 w 2616"/>
              <a:gd name="T17" fmla="*/ 0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6" h="1918">
                <a:moveTo>
                  <a:pt x="0" y="0"/>
                </a:moveTo>
                <a:cubicBezTo>
                  <a:pt x="0" y="1893"/>
                  <a:pt x="0" y="1893"/>
                  <a:pt x="0" y="1893"/>
                </a:cubicBezTo>
                <a:cubicBezTo>
                  <a:pt x="240" y="1918"/>
                  <a:pt x="441" y="1915"/>
                  <a:pt x="441" y="1915"/>
                </a:cubicBezTo>
                <a:cubicBezTo>
                  <a:pt x="594" y="1915"/>
                  <a:pt x="775" y="1890"/>
                  <a:pt x="986" y="1839"/>
                </a:cubicBezTo>
                <a:cubicBezTo>
                  <a:pt x="1197" y="1787"/>
                  <a:pt x="1405" y="1702"/>
                  <a:pt x="1612" y="1581"/>
                </a:cubicBezTo>
                <a:cubicBezTo>
                  <a:pt x="1819" y="1461"/>
                  <a:pt x="2006" y="1303"/>
                  <a:pt x="2173" y="1105"/>
                </a:cubicBezTo>
                <a:cubicBezTo>
                  <a:pt x="2339" y="908"/>
                  <a:pt x="2464" y="664"/>
                  <a:pt x="2543" y="372"/>
                </a:cubicBezTo>
                <a:cubicBezTo>
                  <a:pt x="2574" y="257"/>
                  <a:pt x="2598" y="133"/>
                  <a:pt x="26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893" y="390525"/>
            <a:ext cx="9600000" cy="1270459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893" y="1711326"/>
            <a:ext cx="9600000" cy="1165225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4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73125" y="308727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425" b="1"/>
            </a:lvl4pPr>
            <a:lvl5pPr marL="1371600" indent="0">
              <a:buNone/>
              <a:defRPr sz="1425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6" y="4350574"/>
            <a:ext cx="842700" cy="63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55" y="6083301"/>
            <a:ext cx="2019520" cy="45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484645" y="5717382"/>
            <a:ext cx="1322729" cy="8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99" y="5312793"/>
            <a:ext cx="1428751" cy="383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69" y="4843463"/>
            <a:ext cx="680655" cy="56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32" y="6214452"/>
            <a:ext cx="1776000" cy="27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7089"/>
          <a:stretch/>
        </p:blipFill>
        <p:spPr>
          <a:xfrm>
            <a:off x="11042651" y="4145971"/>
            <a:ext cx="731709" cy="398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2" y="6379314"/>
            <a:ext cx="22368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37" y="1905001"/>
            <a:ext cx="8871879" cy="4271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135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31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37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Jhpiego_External_Main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773239"/>
            <a:ext cx="10566400" cy="11652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3352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2800" y="48498"/>
            <a:ext cx="1625600" cy="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779A-F230-4F41-B38F-9B3DC20EE5D8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02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77D3-7C76-43D0-9F88-3D641A266C47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82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30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7311-2521-461E-A30F-05391C7A92E0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3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781D-4DA9-483C-8A94-2DAD76CB1B1F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7603067" cy="6858000"/>
          </a:xfrm>
          <a:custGeom>
            <a:avLst/>
            <a:gdLst>
              <a:gd name="T0" fmla="*/ 0 w 1795"/>
              <a:gd name="T1" fmla="*/ 2160 h 2160"/>
              <a:gd name="T2" fmla="*/ 1596 w 1795"/>
              <a:gd name="T3" fmla="*/ 2160 h 2160"/>
              <a:gd name="T4" fmla="*/ 1795 w 1795"/>
              <a:gd name="T5" fmla="*/ 1254 h 2160"/>
              <a:gd name="T6" fmla="*/ 1246 w 1795"/>
              <a:gd name="T7" fmla="*/ 0 h 2160"/>
              <a:gd name="T8" fmla="*/ 0 w 1795"/>
              <a:gd name="T9" fmla="*/ 0 h 2160"/>
              <a:gd name="T10" fmla="*/ 0 w 1795"/>
              <a:gd name="T11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5" h="2160">
                <a:moveTo>
                  <a:pt x="0" y="2160"/>
                </a:moveTo>
                <a:cubicBezTo>
                  <a:pt x="1596" y="2160"/>
                  <a:pt x="1596" y="2160"/>
                  <a:pt x="1596" y="2160"/>
                </a:cubicBezTo>
                <a:cubicBezTo>
                  <a:pt x="1727" y="1879"/>
                  <a:pt x="1795" y="1576"/>
                  <a:pt x="1795" y="1254"/>
                </a:cubicBezTo>
                <a:cubicBezTo>
                  <a:pt x="1795" y="662"/>
                  <a:pt x="1577" y="236"/>
                  <a:pt x="1246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76" y="1873794"/>
            <a:ext cx="5441544" cy="1401632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876" y="3205752"/>
            <a:ext cx="5441544" cy="14541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2600" b="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106" y="4640583"/>
            <a:ext cx="4946015" cy="9016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425" b="1"/>
            </a:lvl4pPr>
            <a:lvl5pPr marL="1371600" indent="0">
              <a:buNone/>
              <a:defRPr sz="1425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66" y="1048931"/>
            <a:ext cx="3064935" cy="468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3367" r="12418" b="13367"/>
          <a:stretch/>
        </p:blipFill>
        <p:spPr>
          <a:xfrm>
            <a:off x="650876" y="472692"/>
            <a:ext cx="1716617" cy="109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2" y="6379314"/>
            <a:ext cx="22368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3CD3-047D-4733-96D1-EB309A0BD20A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0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D5DB-0B07-45E9-A62D-15DC57E1DAE3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9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6A80-DA65-4CDD-A201-72DA71A68B76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7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A03B-1033-42FA-9F09-DD6558973FBD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89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C840-380C-46AE-9F1F-BE259DCCE0F5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44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10972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BEB3-3C98-45C5-8113-2F7C3FEB32ED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9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CB13-0873-4584-AA0F-6C68822060DA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9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B9EEC-EF10-4D88-8871-C6E32CB8AA15}" type="datetime1">
              <a:rPr lang="en-US" b="1">
                <a:solidFill>
                  <a:srgbClr val="305B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10/31/2018</a:t>
            </a:fld>
            <a:endParaRPr lang="en-US" b="1">
              <a:solidFill>
                <a:srgbClr val="305B75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05B75"/>
                </a:solidFill>
                <a:cs typeface="Arial" charset="0"/>
              </a:rPr>
              <a:t>National Consultation on FP (5/5/10)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4488-96A8-4887-B277-6678B0C6F000}" type="slidenum">
              <a:rPr lang="en-US">
                <a:solidFill>
                  <a:srgbClr val="305B7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380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9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46" y="1905001"/>
            <a:ext cx="9115719" cy="4271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pPr/>
              <a:t>31/10/2018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89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1"/>
            <a:ext cx="6955245" cy="4298256"/>
          </a:xfrm>
          <a:custGeom>
            <a:avLst/>
            <a:gdLst>
              <a:gd name="T0" fmla="*/ 0 w 1642"/>
              <a:gd name="T1" fmla="*/ 1306 h 1352"/>
              <a:gd name="T2" fmla="*/ 377 w 1642"/>
              <a:gd name="T3" fmla="*/ 1352 h 1352"/>
              <a:gd name="T4" fmla="*/ 1273 w 1642"/>
              <a:gd name="T5" fmla="*/ 1030 h 1352"/>
              <a:gd name="T6" fmla="*/ 1642 w 1642"/>
              <a:gd name="T7" fmla="*/ 152 h 1352"/>
              <a:gd name="T8" fmla="*/ 1634 w 1642"/>
              <a:gd name="T9" fmla="*/ 0 h 1352"/>
              <a:gd name="T10" fmla="*/ 0 w 1642"/>
              <a:gd name="T11" fmla="*/ 0 h 1352"/>
              <a:gd name="T12" fmla="*/ 0 w 1642"/>
              <a:gd name="T13" fmla="*/ 1306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2" h="1352">
                <a:moveTo>
                  <a:pt x="0" y="1306"/>
                </a:moveTo>
                <a:cubicBezTo>
                  <a:pt x="118" y="1336"/>
                  <a:pt x="244" y="1352"/>
                  <a:pt x="377" y="1352"/>
                </a:cubicBezTo>
                <a:cubicBezTo>
                  <a:pt x="730" y="1352"/>
                  <a:pt x="1029" y="1245"/>
                  <a:pt x="1273" y="1030"/>
                </a:cubicBezTo>
                <a:cubicBezTo>
                  <a:pt x="1518" y="815"/>
                  <a:pt x="1642" y="523"/>
                  <a:pt x="1642" y="152"/>
                </a:cubicBezTo>
                <a:cubicBezTo>
                  <a:pt x="1642" y="100"/>
                  <a:pt x="1639" y="49"/>
                  <a:pt x="1634" y="0"/>
                </a:cubicBezTo>
                <a:cubicBezTo>
                  <a:pt x="0" y="0"/>
                  <a:pt x="0" y="0"/>
                  <a:pt x="0" y="0"/>
                </a:cubicBezTo>
                <a:lnTo>
                  <a:pt x="0" y="1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46" y="487680"/>
            <a:ext cx="3940404" cy="1114697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246" y="1602378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2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 flipH="1">
            <a:off x="5585099" y="1"/>
            <a:ext cx="6606903" cy="4298256"/>
          </a:xfrm>
          <a:custGeom>
            <a:avLst/>
            <a:gdLst>
              <a:gd name="connsiteX0" fmla="*/ 4929762 w 4955177"/>
              <a:gd name="connsiteY0" fmla="*/ 0 h 4298256"/>
              <a:gd name="connsiteX1" fmla="*/ 12488 w 4955177"/>
              <a:gd name="connsiteY1" fmla="*/ 0 h 4298256"/>
              <a:gd name="connsiteX2" fmla="*/ 0 w 4955177"/>
              <a:gd name="connsiteY2" fmla="*/ 0 h 4298256"/>
              <a:gd name="connsiteX3" fmla="*/ 0 w 4955177"/>
              <a:gd name="connsiteY3" fmla="*/ 4209669 h 4298256"/>
              <a:gd name="connsiteX4" fmla="*/ 24612 w 4955177"/>
              <a:gd name="connsiteY4" fmla="*/ 4215101 h 4298256"/>
              <a:gd name="connsiteX5" fmla="*/ 936426 w 4955177"/>
              <a:gd name="connsiteY5" fmla="*/ 4298256 h 4298256"/>
              <a:gd name="connsiteX6" fmla="*/ 3782909 w 4955177"/>
              <a:gd name="connsiteY6" fmla="*/ 3274559 h 4298256"/>
              <a:gd name="connsiteX7" fmla="*/ 4955177 w 4955177"/>
              <a:gd name="connsiteY7" fmla="*/ 483236 h 4298256"/>
              <a:gd name="connsiteX8" fmla="*/ 4929762 w 4955177"/>
              <a:gd name="connsiteY8" fmla="*/ 0 h 429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5177" h="4298256">
                <a:moveTo>
                  <a:pt x="4929762" y="0"/>
                </a:moveTo>
                <a:cubicBezTo>
                  <a:pt x="1685375" y="0"/>
                  <a:pt x="468730" y="0"/>
                  <a:pt x="12488" y="0"/>
                </a:cubicBezTo>
                <a:lnTo>
                  <a:pt x="0" y="0"/>
                </a:lnTo>
                <a:lnTo>
                  <a:pt x="0" y="4209669"/>
                </a:lnTo>
                <a:lnTo>
                  <a:pt x="24612" y="4215101"/>
                </a:lnTo>
                <a:cubicBezTo>
                  <a:pt x="315148" y="4269644"/>
                  <a:pt x="619532" y="4298256"/>
                  <a:pt x="936426" y="4298256"/>
                </a:cubicBezTo>
                <a:cubicBezTo>
                  <a:pt x="2057864" y="4298256"/>
                  <a:pt x="3007751" y="3958083"/>
                  <a:pt x="3782909" y="3274559"/>
                </a:cubicBezTo>
                <a:cubicBezTo>
                  <a:pt x="4561244" y="2591035"/>
                  <a:pt x="4955177" y="1662713"/>
                  <a:pt x="4955177" y="483236"/>
                </a:cubicBezTo>
                <a:cubicBezTo>
                  <a:pt x="4955177" y="317918"/>
                  <a:pt x="4945647" y="155780"/>
                  <a:pt x="4929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047" y="496389"/>
            <a:ext cx="3940404" cy="1140007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4047" y="1663385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5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 userDrawn="1"/>
        </p:nvSpPr>
        <p:spPr bwMode="auto">
          <a:xfrm>
            <a:off x="1" y="2076450"/>
            <a:ext cx="7551983" cy="4781550"/>
          </a:xfrm>
          <a:custGeom>
            <a:avLst/>
            <a:gdLst>
              <a:gd name="T0" fmla="*/ 1751 w 1782"/>
              <a:gd name="T1" fmla="*/ 1504 h 1504"/>
              <a:gd name="T2" fmla="*/ 1782 w 1782"/>
              <a:gd name="T3" fmla="*/ 1199 h 1504"/>
              <a:gd name="T4" fmla="*/ 1413 w 1782"/>
              <a:gd name="T5" fmla="*/ 322 h 1504"/>
              <a:gd name="T6" fmla="*/ 517 w 1782"/>
              <a:gd name="T7" fmla="*/ 0 h 1504"/>
              <a:gd name="T8" fmla="*/ 0 w 1782"/>
              <a:gd name="T9" fmla="*/ 91 h 1504"/>
              <a:gd name="T10" fmla="*/ 0 w 1782"/>
              <a:gd name="T11" fmla="*/ 1504 h 1504"/>
              <a:gd name="T12" fmla="*/ 1751 w 1782"/>
              <a:gd name="T13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504">
                <a:moveTo>
                  <a:pt x="1751" y="1504"/>
                </a:moveTo>
                <a:cubicBezTo>
                  <a:pt x="1772" y="1409"/>
                  <a:pt x="1782" y="1307"/>
                  <a:pt x="1782" y="1199"/>
                </a:cubicBezTo>
                <a:cubicBezTo>
                  <a:pt x="1782" y="829"/>
                  <a:pt x="1659" y="537"/>
                  <a:pt x="1413" y="322"/>
                </a:cubicBezTo>
                <a:cubicBezTo>
                  <a:pt x="1169" y="107"/>
                  <a:pt x="871" y="0"/>
                  <a:pt x="517" y="0"/>
                </a:cubicBezTo>
                <a:cubicBezTo>
                  <a:pt x="330" y="0"/>
                  <a:pt x="157" y="30"/>
                  <a:pt x="0" y="91"/>
                </a:cubicBezTo>
                <a:cubicBezTo>
                  <a:pt x="0" y="1504"/>
                  <a:pt x="0" y="1504"/>
                  <a:pt x="0" y="1504"/>
                </a:cubicBezTo>
                <a:lnTo>
                  <a:pt x="1751" y="1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14" y="3405136"/>
            <a:ext cx="3940404" cy="176593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99189" y="6299791"/>
            <a:ext cx="4468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5" y="588922"/>
            <a:ext cx="4989423" cy="1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9411" y="6036468"/>
            <a:ext cx="1194093" cy="59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02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9246" y="623888"/>
            <a:ext cx="10473509" cy="1066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245" y="1672047"/>
            <a:ext cx="7614195" cy="45049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246" y="6375991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266" y="6375991"/>
            <a:ext cx="6200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7599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9245" y="562519"/>
            <a:ext cx="10485120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3388" indent="-204788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95313" indent="-171450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213" y="630102"/>
            <a:ext cx="10492152" cy="4984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214" y="2029098"/>
            <a:ext cx="7221273" cy="39388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213" y="6378168"/>
            <a:ext cx="119340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378168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78168"/>
            <a:ext cx="73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2213" y="562520"/>
            <a:ext cx="10492152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8161" y="6042660"/>
            <a:ext cx="1188720" cy="56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28625" indent="-192088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03250" indent="-195263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0113555" y="0"/>
            <a:ext cx="2078445" cy="3787669"/>
            <a:chOff x="2304" y="757"/>
            <a:chExt cx="1154" cy="2804"/>
          </a:xfrm>
          <a:solidFill>
            <a:schemeClr val="accent2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304" y="757"/>
              <a:ext cx="1154" cy="474"/>
            </a:xfrm>
            <a:custGeom>
              <a:avLst/>
              <a:gdLst>
                <a:gd name="T0" fmla="*/ 166 w 485"/>
                <a:gd name="T1" fmla="*/ 142 h 200"/>
                <a:gd name="T2" fmla="*/ 485 w 485"/>
                <a:gd name="T3" fmla="*/ 176 h 200"/>
                <a:gd name="T4" fmla="*/ 485 w 485"/>
                <a:gd name="T5" fmla="*/ 0 h 200"/>
                <a:gd name="T6" fmla="*/ 0 w 485"/>
                <a:gd name="T7" fmla="*/ 0 h 200"/>
                <a:gd name="T8" fmla="*/ 166 w 485"/>
                <a:gd name="T9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200">
                  <a:moveTo>
                    <a:pt x="166" y="142"/>
                  </a:moveTo>
                  <a:cubicBezTo>
                    <a:pt x="266" y="188"/>
                    <a:pt x="372" y="200"/>
                    <a:pt x="485" y="17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62"/>
                    <a:pt x="98" y="110"/>
                    <a:pt x="166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675" y="1565"/>
              <a:ext cx="783" cy="1996"/>
            </a:xfrm>
            <a:custGeom>
              <a:avLst/>
              <a:gdLst>
                <a:gd name="T0" fmla="*/ 329 w 329"/>
                <a:gd name="T1" fmla="*/ 0 h 843"/>
                <a:gd name="T2" fmla="*/ 65 w 329"/>
                <a:gd name="T3" fmla="*/ 541 h 843"/>
                <a:gd name="T4" fmla="*/ 329 w 329"/>
                <a:gd name="T5" fmla="*/ 843 h 843"/>
                <a:gd name="T6" fmla="*/ 329 w 329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843">
                  <a:moveTo>
                    <a:pt x="329" y="0"/>
                  </a:moveTo>
                  <a:cubicBezTo>
                    <a:pt x="118" y="96"/>
                    <a:pt x="0" y="318"/>
                    <a:pt x="65" y="541"/>
                  </a:cubicBezTo>
                  <a:cubicBezTo>
                    <a:pt x="105" y="679"/>
                    <a:pt x="196" y="791"/>
                    <a:pt x="329" y="843"/>
                  </a:cubicBezTo>
                  <a:lnTo>
                    <a:pt x="3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5437" y="673644"/>
            <a:ext cx="8111809" cy="41781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 smtClean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437" y="1672047"/>
            <a:ext cx="6694385" cy="42959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0"/>
            <a:r>
              <a:rPr lang="en-US" dirty="0" smtClean="0"/>
              <a:t>Bullet Tier 1: </a:t>
            </a:r>
            <a:r>
              <a:rPr lang="en-US" dirty="0" err="1" smtClean="0"/>
              <a:t>Lorum</a:t>
            </a:r>
            <a:r>
              <a:rPr lang="en-US" dirty="0" smtClean="0"/>
              <a:t> Ipsum </a:t>
            </a:r>
            <a:r>
              <a:rPr lang="en-US" dirty="0" err="1" smtClean="0"/>
              <a:t>lluptatem</a:t>
            </a:r>
            <a:r>
              <a:rPr lang="en-US" dirty="0" smtClean="0"/>
              <a:t> qui </a:t>
            </a:r>
            <a:r>
              <a:rPr lang="en-US" dirty="0" err="1" smtClean="0"/>
              <a:t>rectas</a:t>
            </a:r>
            <a:r>
              <a:rPr lang="en-US" dirty="0" smtClean="0"/>
              <a:t> event, </a:t>
            </a:r>
            <a:r>
              <a:rPr lang="en-US" dirty="0" err="1" smtClean="0"/>
              <a:t>conseni</a:t>
            </a:r>
            <a:r>
              <a:rPr lang="en-US" dirty="0" smtClean="0"/>
              <a:t> </a:t>
            </a:r>
            <a:r>
              <a:rPr lang="en-US" dirty="0" err="1" smtClean="0"/>
              <a:t>maximi</a:t>
            </a:r>
            <a:r>
              <a:rPr lang="en-US" dirty="0" smtClean="0"/>
              <a:t>, quo </a:t>
            </a:r>
            <a:r>
              <a:rPr lang="en-US" dirty="0" err="1" smtClean="0"/>
              <a:t>iur</a:t>
            </a:r>
            <a:r>
              <a:rPr lang="en-US" dirty="0" smtClean="0"/>
              <a:t> </a:t>
            </a:r>
            <a:r>
              <a:rPr lang="en-US" dirty="0" err="1" smtClean="0"/>
              <a:t>suntionse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estrum,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5437" y="6368371"/>
            <a:ext cx="11701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31/10/2018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368371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6837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75437" y="562519"/>
            <a:ext cx="8111809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0678161" y="6042660"/>
            <a:ext cx="1188720" cy="56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14338" indent="-196850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90550" indent="-196850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Jhpiego_External_slid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34" y="304800"/>
            <a:ext cx="1218776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D8B1E-091D-4BAE-8A3B-8E18E9EC1566}" type="slidenum">
              <a:rPr lang="en-US" b="1">
                <a:solidFill>
                  <a:srgbClr val="305B7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305B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04800" y="6003452"/>
            <a:ext cx="1415720" cy="8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18C3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8C3F"/>
        </a:buClr>
        <a:buSzPct val="8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18C3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18C3F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18C3F"/>
        </a:buClr>
        <a:buSzPct val="9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18C3F"/>
        </a:buClr>
        <a:buSzPct val="9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18C3F"/>
        </a:buClr>
        <a:buSzPct val="9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18C3F"/>
        </a:buClr>
        <a:buSzPct val="9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18C3F"/>
        </a:buClr>
        <a:buSzPct val="9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microsoft.com/office/2007/relationships/hdphoto" Target="../media/hdphoto4.wdp"/><Relationship Id="rId4" Type="http://schemas.openxmlformats.org/officeDocument/2006/relationships/image" Target="../media/image38.jpe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0751" y="496389"/>
            <a:ext cx="5943600" cy="1465761"/>
          </a:xfrm>
        </p:spPr>
        <p:txBody>
          <a:bodyPr/>
          <a:lstStyle/>
          <a:p>
            <a:r>
              <a:rPr lang="en-IN" sz="3400" dirty="0"/>
              <a:t>Innovations in rolling out Certificate course in Community Health: Uttar Pradesh</a:t>
            </a:r>
            <a:br>
              <a:rPr lang="en-IN" sz="3400" dirty="0"/>
            </a:br>
            <a:endParaRPr lang="en-IN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347447" y="2305050"/>
            <a:ext cx="4596904" cy="790976"/>
          </a:xfrm>
        </p:spPr>
        <p:txBody>
          <a:bodyPr/>
          <a:lstStyle/>
          <a:p>
            <a:r>
              <a:rPr lang="en-IN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Pankaj Kumar – MD NHM</a:t>
            </a:r>
          </a:p>
          <a:p>
            <a:r>
              <a:rPr lang="en-IN" sz="2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Dr.</a:t>
            </a:r>
            <a:r>
              <a:rPr lang="en-IN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N" sz="2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Madhu</a:t>
            </a:r>
            <a:r>
              <a:rPr lang="en-IN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Sharma- GM Planning</a:t>
            </a:r>
          </a:p>
          <a:p>
            <a:r>
              <a:rPr lang="en-IN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Uttar Pradesh</a:t>
            </a:r>
            <a:endParaRPr lang="en-IN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2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769256" y="550818"/>
            <a:ext cx="111941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l"/>
            <a:r>
              <a:rPr lang="en-IN" altLang="en-US" sz="2800" b="1" dirty="0">
                <a:solidFill>
                  <a:schemeClr val="accent1"/>
                </a:solidFill>
                <a:latin typeface="+mj-lt"/>
                <a:cs typeface="+mj-cs"/>
              </a:rPr>
              <a:t>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20486" y="1465942"/>
            <a:ext cx="10961913" cy="4833258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IN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Building and operationalizing training </a:t>
            </a:r>
            <a:r>
              <a:rPr lang="en-I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infrastructure –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32 program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study centres have been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notified and operationalized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I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Creation </a:t>
            </a:r>
            <a:r>
              <a:rPr lang="en-IN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of training </a:t>
            </a:r>
            <a:r>
              <a:rPr lang="en-I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ecosystem -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Re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source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pool 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339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academic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counsellors created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Standardization of teaching practices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- 71 standard presentations developed for supporting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academic counsellors in conducting structured theory and practical classes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Quality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assurance and structured feedback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mechanism –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instrumental in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mid-course </a:t>
            </a:r>
            <a:r>
              <a:rPr lang="en-I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corrections and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quality assurance of training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IN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Status of </a:t>
            </a:r>
            <a:r>
              <a:rPr lang="en-I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Term End Examination-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10 candidates passed </a:t>
            </a:r>
            <a:r>
              <a:rPr lang="en-IN" sz="2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(55.5%)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against 18 in July 2017 session and  185 candidates passed </a:t>
            </a:r>
            <a:r>
              <a:rPr lang="en-IN" sz="2200" b="1" dirty="0" smtClean="0">
                <a:solidFill>
                  <a:srgbClr val="00B050"/>
                </a:solidFill>
                <a:ea typeface="Calibri" panose="020F0502020204030204" pitchFamily="34" charset="0"/>
              </a:rPr>
              <a:t>(85.2%)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against 217 in January 2018 session</a:t>
            </a:r>
            <a:endParaRPr lang="en-IN" sz="2200" b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862442" y="593356"/>
            <a:ext cx="10371615" cy="4211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Geographical </a:t>
            </a:r>
            <a:r>
              <a:rPr lang="en-US" altLang="en-US" sz="3200" dirty="0" smtClean="0"/>
              <a:t>Coverage of established Program Study Centers 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9057"/>
              </p:ext>
            </p:extLst>
          </p:nvPr>
        </p:nvGraphicFramePr>
        <p:xfrm>
          <a:off x="8176634" y="2876145"/>
          <a:ext cx="3839216" cy="333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127">
                  <a:extLst>
                    <a:ext uri="{9D8B030D-6E8A-4147-A177-3AD203B41FA5}">
                      <a16:colId xmlns:a16="http://schemas.microsoft.com/office/drawing/2014/main" val="3071414096"/>
                    </a:ext>
                  </a:extLst>
                </a:gridCol>
                <a:gridCol w="913680">
                  <a:extLst>
                    <a:ext uri="{9D8B030D-6E8A-4147-A177-3AD203B41FA5}">
                      <a16:colId xmlns:a16="http://schemas.microsoft.com/office/drawing/2014/main" val="1591896425"/>
                    </a:ext>
                  </a:extLst>
                </a:gridCol>
                <a:gridCol w="900409">
                  <a:extLst>
                    <a:ext uri="{9D8B030D-6E8A-4147-A177-3AD203B41FA5}">
                      <a16:colId xmlns:a16="http://schemas.microsoft.com/office/drawing/2014/main" val="2737066953"/>
                    </a:ext>
                  </a:extLst>
                </a:gridCol>
              </a:tblGrid>
              <a:tr h="4185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Number of PSCs for 2018-19</a:t>
                      </a:r>
                      <a:endParaRPr lang="en-US" sz="17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85996"/>
                  </a:ext>
                </a:extLst>
              </a:tr>
              <a:tr h="5545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Category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Targeted</a:t>
                      </a:r>
                      <a:r>
                        <a:rPr lang="en-US" sz="1600" b="1" baseline="0" dirty="0" smtClean="0"/>
                        <a:t> (Mar’19)</a:t>
                      </a:r>
                      <a:endParaRPr lang="en-US" sz="16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Notified</a:t>
                      </a:r>
                    </a:p>
                    <a:p>
                      <a:pPr algn="ctr"/>
                      <a:r>
                        <a:rPr lang="en-US" sz="1600" b="1" dirty="0" smtClean="0"/>
                        <a:t> </a:t>
                      </a:r>
                      <a:endParaRPr lang="en-US" sz="1600" b="1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13980201"/>
                  </a:ext>
                </a:extLst>
              </a:tr>
              <a:tr h="3662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DH,DWH &amp; DCH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27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26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86410151"/>
                  </a:ext>
                </a:extLst>
              </a:tr>
              <a:tr h="632582"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Medical</a:t>
                      </a:r>
                      <a:r>
                        <a:rPr lang="en-US" sz="1600" baseline="0" smtClean="0"/>
                        <a:t> College/</a:t>
                      </a:r>
                    </a:p>
                    <a:p>
                      <a:pPr algn="l"/>
                      <a:r>
                        <a:rPr lang="en-US" sz="1600" baseline="0" smtClean="0"/>
                        <a:t>Institutes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416546408"/>
                  </a:ext>
                </a:extLst>
              </a:tr>
              <a:tr h="3273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College of Nursing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2813231"/>
                  </a:ext>
                </a:extLst>
              </a:tr>
              <a:tr h="6325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School of Nursing (GNMTC)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56724002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33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32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4197795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7764" y="1161143"/>
            <a:ext cx="7501802" cy="5696857"/>
            <a:chOff x="784088" y="886530"/>
            <a:chExt cx="7612246" cy="5834947"/>
          </a:xfrm>
        </p:grpSpPr>
        <p:grpSp>
          <p:nvGrpSpPr>
            <p:cNvPr id="5" name="Group 327"/>
            <p:cNvGrpSpPr>
              <a:grpSpLocks noChangeAspect="1"/>
            </p:cNvGrpSpPr>
            <p:nvPr/>
          </p:nvGrpSpPr>
          <p:grpSpPr bwMode="auto">
            <a:xfrm>
              <a:off x="784088" y="886530"/>
              <a:ext cx="7612246" cy="5834947"/>
              <a:chOff x="1928" y="374"/>
              <a:chExt cx="4103" cy="3573"/>
            </a:xfrm>
          </p:grpSpPr>
          <p:grpSp>
            <p:nvGrpSpPr>
              <p:cNvPr id="6" name="Group 528"/>
              <p:cNvGrpSpPr>
                <a:grpSpLocks/>
              </p:cNvGrpSpPr>
              <p:nvPr/>
            </p:nvGrpSpPr>
            <p:grpSpPr bwMode="auto">
              <a:xfrm>
                <a:off x="1937" y="374"/>
                <a:ext cx="4094" cy="3573"/>
                <a:chOff x="1937" y="374"/>
                <a:chExt cx="4094" cy="3573"/>
              </a:xfrm>
            </p:grpSpPr>
            <p:sp>
              <p:nvSpPr>
                <p:cNvPr id="480" name="Freeform 328"/>
                <p:cNvSpPr>
                  <a:spLocks/>
                </p:cNvSpPr>
                <p:nvPr/>
              </p:nvSpPr>
              <p:spPr bwMode="auto">
                <a:xfrm>
                  <a:off x="5422" y="2045"/>
                  <a:ext cx="509" cy="448"/>
                </a:xfrm>
                <a:custGeom>
                  <a:avLst/>
                  <a:gdLst>
                    <a:gd name="T0" fmla="*/ 322 w 509"/>
                    <a:gd name="T1" fmla="*/ 444 h 448"/>
                    <a:gd name="T2" fmla="*/ 274 w 509"/>
                    <a:gd name="T3" fmla="*/ 414 h 448"/>
                    <a:gd name="T4" fmla="*/ 252 w 509"/>
                    <a:gd name="T5" fmla="*/ 396 h 448"/>
                    <a:gd name="T6" fmla="*/ 244 w 509"/>
                    <a:gd name="T7" fmla="*/ 366 h 448"/>
                    <a:gd name="T8" fmla="*/ 231 w 509"/>
                    <a:gd name="T9" fmla="*/ 383 h 448"/>
                    <a:gd name="T10" fmla="*/ 231 w 509"/>
                    <a:gd name="T11" fmla="*/ 409 h 448"/>
                    <a:gd name="T12" fmla="*/ 209 w 509"/>
                    <a:gd name="T13" fmla="*/ 409 h 448"/>
                    <a:gd name="T14" fmla="*/ 196 w 509"/>
                    <a:gd name="T15" fmla="*/ 400 h 448"/>
                    <a:gd name="T16" fmla="*/ 209 w 509"/>
                    <a:gd name="T17" fmla="*/ 383 h 448"/>
                    <a:gd name="T18" fmla="*/ 200 w 509"/>
                    <a:gd name="T19" fmla="*/ 374 h 448"/>
                    <a:gd name="T20" fmla="*/ 192 w 509"/>
                    <a:gd name="T21" fmla="*/ 370 h 448"/>
                    <a:gd name="T22" fmla="*/ 192 w 509"/>
                    <a:gd name="T23" fmla="*/ 353 h 448"/>
                    <a:gd name="T24" fmla="*/ 192 w 509"/>
                    <a:gd name="T25" fmla="*/ 327 h 448"/>
                    <a:gd name="T26" fmla="*/ 178 w 509"/>
                    <a:gd name="T27" fmla="*/ 331 h 448"/>
                    <a:gd name="T28" fmla="*/ 157 w 509"/>
                    <a:gd name="T29" fmla="*/ 331 h 448"/>
                    <a:gd name="T30" fmla="*/ 148 w 509"/>
                    <a:gd name="T31" fmla="*/ 344 h 448"/>
                    <a:gd name="T32" fmla="*/ 126 w 509"/>
                    <a:gd name="T33" fmla="*/ 357 h 448"/>
                    <a:gd name="T34" fmla="*/ 100 w 509"/>
                    <a:gd name="T35" fmla="*/ 361 h 448"/>
                    <a:gd name="T36" fmla="*/ 87 w 509"/>
                    <a:gd name="T37" fmla="*/ 348 h 448"/>
                    <a:gd name="T38" fmla="*/ 70 w 509"/>
                    <a:gd name="T39" fmla="*/ 370 h 448"/>
                    <a:gd name="T40" fmla="*/ 52 w 509"/>
                    <a:gd name="T41" fmla="*/ 357 h 448"/>
                    <a:gd name="T42" fmla="*/ 48 w 509"/>
                    <a:gd name="T43" fmla="*/ 335 h 448"/>
                    <a:gd name="T44" fmla="*/ 39 w 509"/>
                    <a:gd name="T45" fmla="*/ 322 h 448"/>
                    <a:gd name="T46" fmla="*/ 39 w 509"/>
                    <a:gd name="T47" fmla="*/ 300 h 448"/>
                    <a:gd name="T48" fmla="*/ 26 w 509"/>
                    <a:gd name="T49" fmla="*/ 287 h 448"/>
                    <a:gd name="T50" fmla="*/ 9 w 509"/>
                    <a:gd name="T51" fmla="*/ 279 h 448"/>
                    <a:gd name="T52" fmla="*/ 4 w 509"/>
                    <a:gd name="T53" fmla="*/ 261 h 448"/>
                    <a:gd name="T54" fmla="*/ 13 w 509"/>
                    <a:gd name="T55" fmla="*/ 248 h 448"/>
                    <a:gd name="T56" fmla="*/ 22 w 509"/>
                    <a:gd name="T57" fmla="*/ 226 h 448"/>
                    <a:gd name="T58" fmla="*/ 48 w 509"/>
                    <a:gd name="T59" fmla="*/ 222 h 448"/>
                    <a:gd name="T60" fmla="*/ 70 w 509"/>
                    <a:gd name="T61" fmla="*/ 209 h 448"/>
                    <a:gd name="T62" fmla="*/ 78 w 509"/>
                    <a:gd name="T63" fmla="*/ 213 h 448"/>
                    <a:gd name="T64" fmla="*/ 100 w 509"/>
                    <a:gd name="T65" fmla="*/ 209 h 448"/>
                    <a:gd name="T66" fmla="*/ 109 w 509"/>
                    <a:gd name="T67" fmla="*/ 196 h 448"/>
                    <a:gd name="T68" fmla="*/ 122 w 509"/>
                    <a:gd name="T69" fmla="*/ 192 h 448"/>
                    <a:gd name="T70" fmla="*/ 113 w 509"/>
                    <a:gd name="T71" fmla="*/ 174 h 448"/>
                    <a:gd name="T72" fmla="*/ 109 w 509"/>
                    <a:gd name="T73" fmla="*/ 157 h 448"/>
                    <a:gd name="T74" fmla="*/ 122 w 509"/>
                    <a:gd name="T75" fmla="*/ 148 h 448"/>
                    <a:gd name="T76" fmla="*/ 118 w 509"/>
                    <a:gd name="T77" fmla="*/ 131 h 448"/>
                    <a:gd name="T78" fmla="*/ 135 w 509"/>
                    <a:gd name="T79" fmla="*/ 126 h 448"/>
                    <a:gd name="T80" fmla="*/ 148 w 509"/>
                    <a:gd name="T81" fmla="*/ 109 h 448"/>
                    <a:gd name="T82" fmla="*/ 139 w 509"/>
                    <a:gd name="T83" fmla="*/ 96 h 448"/>
                    <a:gd name="T84" fmla="*/ 139 w 509"/>
                    <a:gd name="T85" fmla="*/ 83 h 448"/>
                    <a:gd name="T86" fmla="*/ 144 w 509"/>
                    <a:gd name="T87" fmla="*/ 70 h 448"/>
                    <a:gd name="T88" fmla="*/ 157 w 509"/>
                    <a:gd name="T89" fmla="*/ 61 h 448"/>
                    <a:gd name="T90" fmla="*/ 152 w 509"/>
                    <a:gd name="T91" fmla="*/ 44 h 448"/>
                    <a:gd name="T92" fmla="*/ 165 w 509"/>
                    <a:gd name="T93" fmla="*/ 26 h 448"/>
                    <a:gd name="T94" fmla="*/ 205 w 509"/>
                    <a:gd name="T95" fmla="*/ 5 h 448"/>
                    <a:gd name="T96" fmla="*/ 248 w 509"/>
                    <a:gd name="T97" fmla="*/ 18 h 448"/>
                    <a:gd name="T98" fmla="*/ 270 w 509"/>
                    <a:gd name="T99" fmla="*/ 52 h 448"/>
                    <a:gd name="T100" fmla="*/ 274 w 509"/>
                    <a:gd name="T101" fmla="*/ 126 h 448"/>
                    <a:gd name="T102" fmla="*/ 300 w 509"/>
                    <a:gd name="T103" fmla="*/ 152 h 448"/>
                    <a:gd name="T104" fmla="*/ 322 w 509"/>
                    <a:gd name="T105" fmla="*/ 209 h 448"/>
                    <a:gd name="T106" fmla="*/ 335 w 509"/>
                    <a:gd name="T107" fmla="*/ 248 h 448"/>
                    <a:gd name="T108" fmla="*/ 370 w 509"/>
                    <a:gd name="T109" fmla="*/ 270 h 448"/>
                    <a:gd name="T110" fmla="*/ 427 w 509"/>
                    <a:gd name="T111" fmla="*/ 270 h 448"/>
                    <a:gd name="T112" fmla="*/ 427 w 509"/>
                    <a:gd name="T113" fmla="*/ 335 h 448"/>
                    <a:gd name="T114" fmla="*/ 483 w 509"/>
                    <a:gd name="T115" fmla="*/ 366 h 448"/>
                    <a:gd name="T116" fmla="*/ 496 w 509"/>
                    <a:gd name="T117" fmla="*/ 400 h 448"/>
                    <a:gd name="T118" fmla="*/ 431 w 509"/>
                    <a:gd name="T119" fmla="*/ 409 h 448"/>
                    <a:gd name="T120" fmla="*/ 370 w 509"/>
                    <a:gd name="T121" fmla="*/ 39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9" h="448">
                      <a:moveTo>
                        <a:pt x="335" y="405"/>
                      </a:moveTo>
                      <a:lnTo>
                        <a:pt x="335" y="418"/>
                      </a:lnTo>
                      <a:lnTo>
                        <a:pt x="326" y="431"/>
                      </a:lnTo>
                      <a:lnTo>
                        <a:pt x="326" y="440"/>
                      </a:lnTo>
                      <a:lnTo>
                        <a:pt x="322" y="444"/>
                      </a:lnTo>
                      <a:lnTo>
                        <a:pt x="313" y="448"/>
                      </a:lnTo>
                      <a:lnTo>
                        <a:pt x="300" y="435"/>
                      </a:lnTo>
                      <a:lnTo>
                        <a:pt x="287" y="422"/>
                      </a:lnTo>
                      <a:lnTo>
                        <a:pt x="279" y="422"/>
                      </a:lnTo>
                      <a:lnTo>
                        <a:pt x="274" y="414"/>
                      </a:lnTo>
                      <a:lnTo>
                        <a:pt x="270" y="409"/>
                      </a:lnTo>
                      <a:lnTo>
                        <a:pt x="266" y="405"/>
                      </a:lnTo>
                      <a:lnTo>
                        <a:pt x="261" y="396"/>
                      </a:lnTo>
                      <a:lnTo>
                        <a:pt x="257" y="396"/>
                      </a:lnTo>
                      <a:lnTo>
                        <a:pt x="252" y="396"/>
                      </a:lnTo>
                      <a:lnTo>
                        <a:pt x="248" y="392"/>
                      </a:lnTo>
                      <a:lnTo>
                        <a:pt x="257" y="383"/>
                      </a:lnTo>
                      <a:lnTo>
                        <a:pt x="248" y="379"/>
                      </a:lnTo>
                      <a:lnTo>
                        <a:pt x="248" y="374"/>
                      </a:lnTo>
                      <a:lnTo>
                        <a:pt x="244" y="366"/>
                      </a:lnTo>
                      <a:lnTo>
                        <a:pt x="239" y="366"/>
                      </a:lnTo>
                      <a:lnTo>
                        <a:pt x="231" y="366"/>
                      </a:lnTo>
                      <a:lnTo>
                        <a:pt x="231" y="374"/>
                      </a:lnTo>
                      <a:lnTo>
                        <a:pt x="231" y="379"/>
                      </a:lnTo>
                      <a:lnTo>
                        <a:pt x="231" y="383"/>
                      </a:lnTo>
                      <a:lnTo>
                        <a:pt x="231" y="387"/>
                      </a:lnTo>
                      <a:lnTo>
                        <a:pt x="231" y="392"/>
                      </a:lnTo>
                      <a:lnTo>
                        <a:pt x="231" y="400"/>
                      </a:lnTo>
                      <a:lnTo>
                        <a:pt x="235" y="405"/>
                      </a:lnTo>
                      <a:lnTo>
                        <a:pt x="231" y="409"/>
                      </a:lnTo>
                      <a:lnTo>
                        <a:pt x="226" y="409"/>
                      </a:lnTo>
                      <a:lnTo>
                        <a:pt x="222" y="414"/>
                      </a:lnTo>
                      <a:lnTo>
                        <a:pt x="218" y="414"/>
                      </a:lnTo>
                      <a:lnTo>
                        <a:pt x="213" y="414"/>
                      </a:lnTo>
                      <a:lnTo>
                        <a:pt x="209" y="409"/>
                      </a:lnTo>
                      <a:lnTo>
                        <a:pt x="205" y="414"/>
                      </a:lnTo>
                      <a:lnTo>
                        <a:pt x="205" y="409"/>
                      </a:lnTo>
                      <a:lnTo>
                        <a:pt x="205" y="405"/>
                      </a:lnTo>
                      <a:lnTo>
                        <a:pt x="200" y="400"/>
                      </a:lnTo>
                      <a:lnTo>
                        <a:pt x="196" y="400"/>
                      </a:lnTo>
                      <a:lnTo>
                        <a:pt x="200" y="396"/>
                      </a:lnTo>
                      <a:lnTo>
                        <a:pt x="205" y="396"/>
                      </a:lnTo>
                      <a:lnTo>
                        <a:pt x="205" y="392"/>
                      </a:lnTo>
                      <a:lnTo>
                        <a:pt x="205" y="387"/>
                      </a:lnTo>
                      <a:lnTo>
                        <a:pt x="209" y="383"/>
                      </a:lnTo>
                      <a:lnTo>
                        <a:pt x="209" y="379"/>
                      </a:lnTo>
                      <a:lnTo>
                        <a:pt x="209" y="374"/>
                      </a:lnTo>
                      <a:lnTo>
                        <a:pt x="205" y="370"/>
                      </a:lnTo>
                      <a:lnTo>
                        <a:pt x="200" y="370"/>
                      </a:lnTo>
                      <a:lnTo>
                        <a:pt x="200" y="374"/>
                      </a:lnTo>
                      <a:lnTo>
                        <a:pt x="200" y="379"/>
                      </a:lnTo>
                      <a:lnTo>
                        <a:pt x="196" y="379"/>
                      </a:lnTo>
                      <a:lnTo>
                        <a:pt x="192" y="379"/>
                      </a:lnTo>
                      <a:lnTo>
                        <a:pt x="192" y="374"/>
                      </a:lnTo>
                      <a:lnTo>
                        <a:pt x="192" y="370"/>
                      </a:lnTo>
                      <a:lnTo>
                        <a:pt x="196" y="370"/>
                      </a:lnTo>
                      <a:lnTo>
                        <a:pt x="196" y="366"/>
                      </a:lnTo>
                      <a:lnTo>
                        <a:pt x="187" y="361"/>
                      </a:lnTo>
                      <a:lnTo>
                        <a:pt x="187" y="357"/>
                      </a:lnTo>
                      <a:lnTo>
                        <a:pt x="192" y="353"/>
                      </a:lnTo>
                      <a:lnTo>
                        <a:pt x="192" y="348"/>
                      </a:lnTo>
                      <a:lnTo>
                        <a:pt x="187" y="340"/>
                      </a:lnTo>
                      <a:lnTo>
                        <a:pt x="192" y="335"/>
                      </a:lnTo>
                      <a:lnTo>
                        <a:pt x="196" y="327"/>
                      </a:lnTo>
                      <a:lnTo>
                        <a:pt x="192" y="327"/>
                      </a:lnTo>
                      <a:lnTo>
                        <a:pt x="187" y="327"/>
                      </a:lnTo>
                      <a:lnTo>
                        <a:pt x="183" y="327"/>
                      </a:lnTo>
                      <a:lnTo>
                        <a:pt x="178" y="322"/>
                      </a:lnTo>
                      <a:lnTo>
                        <a:pt x="178" y="327"/>
                      </a:lnTo>
                      <a:lnTo>
                        <a:pt x="178" y="331"/>
                      </a:lnTo>
                      <a:lnTo>
                        <a:pt x="174" y="331"/>
                      </a:lnTo>
                      <a:lnTo>
                        <a:pt x="170" y="327"/>
                      </a:lnTo>
                      <a:lnTo>
                        <a:pt x="165" y="327"/>
                      </a:lnTo>
                      <a:lnTo>
                        <a:pt x="161" y="327"/>
                      </a:lnTo>
                      <a:lnTo>
                        <a:pt x="157" y="331"/>
                      </a:lnTo>
                      <a:lnTo>
                        <a:pt x="157" y="335"/>
                      </a:lnTo>
                      <a:lnTo>
                        <a:pt x="157" y="340"/>
                      </a:lnTo>
                      <a:lnTo>
                        <a:pt x="157" y="344"/>
                      </a:lnTo>
                      <a:lnTo>
                        <a:pt x="152" y="344"/>
                      </a:lnTo>
                      <a:lnTo>
                        <a:pt x="148" y="344"/>
                      </a:lnTo>
                      <a:lnTo>
                        <a:pt x="139" y="348"/>
                      </a:lnTo>
                      <a:lnTo>
                        <a:pt x="139" y="353"/>
                      </a:lnTo>
                      <a:lnTo>
                        <a:pt x="135" y="353"/>
                      </a:lnTo>
                      <a:lnTo>
                        <a:pt x="131" y="348"/>
                      </a:lnTo>
                      <a:lnTo>
                        <a:pt x="126" y="357"/>
                      </a:lnTo>
                      <a:lnTo>
                        <a:pt x="122" y="353"/>
                      </a:lnTo>
                      <a:lnTo>
                        <a:pt x="122" y="348"/>
                      </a:lnTo>
                      <a:lnTo>
                        <a:pt x="113" y="353"/>
                      </a:lnTo>
                      <a:lnTo>
                        <a:pt x="109" y="357"/>
                      </a:lnTo>
                      <a:lnTo>
                        <a:pt x="100" y="361"/>
                      </a:lnTo>
                      <a:lnTo>
                        <a:pt x="96" y="361"/>
                      </a:lnTo>
                      <a:lnTo>
                        <a:pt x="96" y="357"/>
                      </a:lnTo>
                      <a:lnTo>
                        <a:pt x="96" y="353"/>
                      </a:lnTo>
                      <a:lnTo>
                        <a:pt x="96" y="348"/>
                      </a:lnTo>
                      <a:lnTo>
                        <a:pt x="87" y="348"/>
                      </a:lnTo>
                      <a:lnTo>
                        <a:pt x="87" y="353"/>
                      </a:lnTo>
                      <a:lnTo>
                        <a:pt x="83" y="353"/>
                      </a:lnTo>
                      <a:lnTo>
                        <a:pt x="83" y="357"/>
                      </a:lnTo>
                      <a:lnTo>
                        <a:pt x="74" y="361"/>
                      </a:lnTo>
                      <a:lnTo>
                        <a:pt x="70" y="370"/>
                      </a:lnTo>
                      <a:lnTo>
                        <a:pt x="65" y="370"/>
                      </a:lnTo>
                      <a:lnTo>
                        <a:pt x="48" y="370"/>
                      </a:lnTo>
                      <a:lnTo>
                        <a:pt x="48" y="366"/>
                      </a:lnTo>
                      <a:lnTo>
                        <a:pt x="48" y="361"/>
                      </a:lnTo>
                      <a:lnTo>
                        <a:pt x="52" y="357"/>
                      </a:lnTo>
                      <a:lnTo>
                        <a:pt x="52" y="353"/>
                      </a:lnTo>
                      <a:lnTo>
                        <a:pt x="52" y="348"/>
                      </a:lnTo>
                      <a:lnTo>
                        <a:pt x="52" y="344"/>
                      </a:lnTo>
                      <a:lnTo>
                        <a:pt x="48" y="340"/>
                      </a:lnTo>
                      <a:lnTo>
                        <a:pt x="48" y="335"/>
                      </a:lnTo>
                      <a:lnTo>
                        <a:pt x="48" y="331"/>
                      </a:lnTo>
                      <a:lnTo>
                        <a:pt x="52" y="327"/>
                      </a:lnTo>
                      <a:lnTo>
                        <a:pt x="48" y="322"/>
                      </a:lnTo>
                      <a:lnTo>
                        <a:pt x="44" y="322"/>
                      </a:lnTo>
                      <a:lnTo>
                        <a:pt x="39" y="322"/>
                      </a:lnTo>
                      <a:lnTo>
                        <a:pt x="39" y="318"/>
                      </a:lnTo>
                      <a:lnTo>
                        <a:pt x="44" y="313"/>
                      </a:lnTo>
                      <a:lnTo>
                        <a:pt x="44" y="309"/>
                      </a:lnTo>
                      <a:lnTo>
                        <a:pt x="44" y="305"/>
                      </a:lnTo>
                      <a:lnTo>
                        <a:pt x="39" y="300"/>
                      </a:lnTo>
                      <a:lnTo>
                        <a:pt x="39" y="296"/>
                      </a:lnTo>
                      <a:lnTo>
                        <a:pt x="35" y="296"/>
                      </a:lnTo>
                      <a:lnTo>
                        <a:pt x="31" y="296"/>
                      </a:lnTo>
                      <a:lnTo>
                        <a:pt x="31" y="292"/>
                      </a:lnTo>
                      <a:lnTo>
                        <a:pt x="26" y="287"/>
                      </a:lnTo>
                      <a:lnTo>
                        <a:pt x="22" y="283"/>
                      </a:lnTo>
                      <a:lnTo>
                        <a:pt x="18" y="287"/>
                      </a:lnTo>
                      <a:lnTo>
                        <a:pt x="18" y="283"/>
                      </a:lnTo>
                      <a:lnTo>
                        <a:pt x="13" y="279"/>
                      </a:lnTo>
                      <a:lnTo>
                        <a:pt x="9" y="279"/>
                      </a:lnTo>
                      <a:lnTo>
                        <a:pt x="9" y="274"/>
                      </a:lnTo>
                      <a:lnTo>
                        <a:pt x="4" y="274"/>
                      </a:lnTo>
                      <a:lnTo>
                        <a:pt x="0" y="270"/>
                      </a:lnTo>
                      <a:lnTo>
                        <a:pt x="4" y="266"/>
                      </a:lnTo>
                      <a:lnTo>
                        <a:pt x="4" y="261"/>
                      </a:lnTo>
                      <a:lnTo>
                        <a:pt x="4" y="257"/>
                      </a:lnTo>
                      <a:lnTo>
                        <a:pt x="4" y="253"/>
                      </a:lnTo>
                      <a:lnTo>
                        <a:pt x="4" y="248"/>
                      </a:lnTo>
                      <a:lnTo>
                        <a:pt x="9" y="248"/>
                      </a:lnTo>
                      <a:lnTo>
                        <a:pt x="13" y="248"/>
                      </a:lnTo>
                      <a:lnTo>
                        <a:pt x="13" y="244"/>
                      </a:lnTo>
                      <a:lnTo>
                        <a:pt x="18" y="240"/>
                      </a:lnTo>
                      <a:lnTo>
                        <a:pt x="18" y="235"/>
                      </a:lnTo>
                      <a:lnTo>
                        <a:pt x="22" y="231"/>
                      </a:lnTo>
                      <a:lnTo>
                        <a:pt x="22" y="226"/>
                      </a:lnTo>
                      <a:lnTo>
                        <a:pt x="26" y="222"/>
                      </a:lnTo>
                      <a:lnTo>
                        <a:pt x="31" y="222"/>
                      </a:lnTo>
                      <a:lnTo>
                        <a:pt x="39" y="222"/>
                      </a:lnTo>
                      <a:lnTo>
                        <a:pt x="44" y="222"/>
                      </a:lnTo>
                      <a:lnTo>
                        <a:pt x="48" y="222"/>
                      </a:lnTo>
                      <a:lnTo>
                        <a:pt x="52" y="222"/>
                      </a:lnTo>
                      <a:lnTo>
                        <a:pt x="57" y="218"/>
                      </a:lnTo>
                      <a:lnTo>
                        <a:pt x="61" y="213"/>
                      </a:lnTo>
                      <a:lnTo>
                        <a:pt x="65" y="209"/>
                      </a:lnTo>
                      <a:lnTo>
                        <a:pt x="70" y="209"/>
                      </a:lnTo>
                      <a:lnTo>
                        <a:pt x="70" y="213"/>
                      </a:lnTo>
                      <a:lnTo>
                        <a:pt x="70" y="218"/>
                      </a:lnTo>
                      <a:lnTo>
                        <a:pt x="74" y="222"/>
                      </a:lnTo>
                      <a:lnTo>
                        <a:pt x="78" y="218"/>
                      </a:lnTo>
                      <a:lnTo>
                        <a:pt x="78" y="213"/>
                      </a:lnTo>
                      <a:lnTo>
                        <a:pt x="83" y="209"/>
                      </a:lnTo>
                      <a:lnTo>
                        <a:pt x="87" y="209"/>
                      </a:lnTo>
                      <a:lnTo>
                        <a:pt x="91" y="209"/>
                      </a:lnTo>
                      <a:lnTo>
                        <a:pt x="96" y="209"/>
                      </a:lnTo>
                      <a:lnTo>
                        <a:pt x="100" y="209"/>
                      </a:lnTo>
                      <a:lnTo>
                        <a:pt x="105" y="209"/>
                      </a:lnTo>
                      <a:lnTo>
                        <a:pt x="109" y="209"/>
                      </a:lnTo>
                      <a:lnTo>
                        <a:pt x="109" y="205"/>
                      </a:lnTo>
                      <a:lnTo>
                        <a:pt x="105" y="200"/>
                      </a:lnTo>
                      <a:lnTo>
                        <a:pt x="109" y="196"/>
                      </a:lnTo>
                      <a:lnTo>
                        <a:pt x="113" y="196"/>
                      </a:lnTo>
                      <a:lnTo>
                        <a:pt x="118" y="196"/>
                      </a:lnTo>
                      <a:lnTo>
                        <a:pt x="122" y="196"/>
                      </a:lnTo>
                      <a:lnTo>
                        <a:pt x="126" y="196"/>
                      </a:lnTo>
                      <a:lnTo>
                        <a:pt x="122" y="192"/>
                      </a:lnTo>
                      <a:lnTo>
                        <a:pt x="122" y="187"/>
                      </a:lnTo>
                      <a:lnTo>
                        <a:pt x="122" y="183"/>
                      </a:lnTo>
                      <a:lnTo>
                        <a:pt x="118" y="183"/>
                      </a:lnTo>
                      <a:lnTo>
                        <a:pt x="118" y="179"/>
                      </a:lnTo>
                      <a:lnTo>
                        <a:pt x="113" y="174"/>
                      </a:lnTo>
                      <a:lnTo>
                        <a:pt x="113" y="170"/>
                      </a:lnTo>
                      <a:lnTo>
                        <a:pt x="109" y="170"/>
                      </a:lnTo>
                      <a:lnTo>
                        <a:pt x="109" y="166"/>
                      </a:lnTo>
                      <a:lnTo>
                        <a:pt x="109" y="161"/>
                      </a:lnTo>
                      <a:lnTo>
                        <a:pt x="109" y="157"/>
                      </a:lnTo>
                      <a:lnTo>
                        <a:pt x="113" y="157"/>
                      </a:lnTo>
                      <a:lnTo>
                        <a:pt x="118" y="157"/>
                      </a:lnTo>
                      <a:lnTo>
                        <a:pt x="122" y="157"/>
                      </a:lnTo>
                      <a:lnTo>
                        <a:pt x="122" y="152"/>
                      </a:lnTo>
                      <a:lnTo>
                        <a:pt x="122" y="148"/>
                      </a:lnTo>
                      <a:lnTo>
                        <a:pt x="126" y="144"/>
                      </a:lnTo>
                      <a:lnTo>
                        <a:pt x="118" y="144"/>
                      </a:lnTo>
                      <a:lnTo>
                        <a:pt x="118" y="139"/>
                      </a:lnTo>
                      <a:lnTo>
                        <a:pt x="118" y="135"/>
                      </a:lnTo>
                      <a:lnTo>
                        <a:pt x="118" y="131"/>
                      </a:lnTo>
                      <a:lnTo>
                        <a:pt x="122" y="131"/>
                      </a:lnTo>
                      <a:lnTo>
                        <a:pt x="126" y="131"/>
                      </a:lnTo>
                      <a:lnTo>
                        <a:pt x="131" y="131"/>
                      </a:lnTo>
                      <a:lnTo>
                        <a:pt x="135" y="131"/>
                      </a:lnTo>
                      <a:lnTo>
                        <a:pt x="135" y="126"/>
                      </a:lnTo>
                      <a:lnTo>
                        <a:pt x="135" y="122"/>
                      </a:lnTo>
                      <a:lnTo>
                        <a:pt x="139" y="118"/>
                      </a:lnTo>
                      <a:lnTo>
                        <a:pt x="139" y="113"/>
                      </a:lnTo>
                      <a:lnTo>
                        <a:pt x="139" y="109"/>
                      </a:lnTo>
                      <a:lnTo>
                        <a:pt x="148" y="109"/>
                      </a:lnTo>
                      <a:lnTo>
                        <a:pt x="148" y="105"/>
                      </a:lnTo>
                      <a:lnTo>
                        <a:pt x="148" y="100"/>
                      </a:lnTo>
                      <a:lnTo>
                        <a:pt x="148" y="96"/>
                      </a:lnTo>
                      <a:lnTo>
                        <a:pt x="144" y="96"/>
                      </a:lnTo>
                      <a:lnTo>
                        <a:pt x="139" y="96"/>
                      </a:lnTo>
                      <a:lnTo>
                        <a:pt x="135" y="96"/>
                      </a:lnTo>
                      <a:lnTo>
                        <a:pt x="135" y="92"/>
                      </a:lnTo>
                      <a:lnTo>
                        <a:pt x="135" y="87"/>
                      </a:lnTo>
                      <a:lnTo>
                        <a:pt x="135" y="83"/>
                      </a:lnTo>
                      <a:lnTo>
                        <a:pt x="139" y="83"/>
                      </a:lnTo>
                      <a:lnTo>
                        <a:pt x="139" y="79"/>
                      </a:lnTo>
                      <a:lnTo>
                        <a:pt x="135" y="74"/>
                      </a:lnTo>
                      <a:lnTo>
                        <a:pt x="135" y="70"/>
                      </a:lnTo>
                      <a:lnTo>
                        <a:pt x="139" y="70"/>
                      </a:lnTo>
                      <a:lnTo>
                        <a:pt x="144" y="70"/>
                      </a:lnTo>
                      <a:lnTo>
                        <a:pt x="148" y="70"/>
                      </a:lnTo>
                      <a:lnTo>
                        <a:pt x="152" y="70"/>
                      </a:lnTo>
                      <a:lnTo>
                        <a:pt x="157" y="70"/>
                      </a:lnTo>
                      <a:lnTo>
                        <a:pt x="161" y="65"/>
                      </a:lnTo>
                      <a:lnTo>
                        <a:pt x="157" y="61"/>
                      </a:lnTo>
                      <a:lnTo>
                        <a:pt x="157" y="57"/>
                      </a:lnTo>
                      <a:lnTo>
                        <a:pt x="148" y="57"/>
                      </a:lnTo>
                      <a:lnTo>
                        <a:pt x="148" y="52"/>
                      </a:lnTo>
                      <a:lnTo>
                        <a:pt x="148" y="48"/>
                      </a:lnTo>
                      <a:lnTo>
                        <a:pt x="152" y="44"/>
                      </a:lnTo>
                      <a:lnTo>
                        <a:pt x="152" y="39"/>
                      </a:lnTo>
                      <a:lnTo>
                        <a:pt x="157" y="35"/>
                      </a:lnTo>
                      <a:lnTo>
                        <a:pt x="157" y="31"/>
                      </a:lnTo>
                      <a:lnTo>
                        <a:pt x="161" y="26"/>
                      </a:lnTo>
                      <a:lnTo>
                        <a:pt x="165" y="26"/>
                      </a:lnTo>
                      <a:lnTo>
                        <a:pt x="165" y="18"/>
                      </a:lnTo>
                      <a:lnTo>
                        <a:pt x="178" y="9"/>
                      </a:lnTo>
                      <a:lnTo>
                        <a:pt x="196" y="0"/>
                      </a:lnTo>
                      <a:lnTo>
                        <a:pt x="200" y="5"/>
                      </a:lnTo>
                      <a:lnTo>
                        <a:pt x="205" y="5"/>
                      </a:lnTo>
                      <a:lnTo>
                        <a:pt x="209" y="5"/>
                      </a:lnTo>
                      <a:lnTo>
                        <a:pt x="213" y="13"/>
                      </a:lnTo>
                      <a:lnTo>
                        <a:pt x="222" y="18"/>
                      </a:lnTo>
                      <a:lnTo>
                        <a:pt x="239" y="13"/>
                      </a:lnTo>
                      <a:lnTo>
                        <a:pt x="248" y="18"/>
                      </a:lnTo>
                      <a:lnTo>
                        <a:pt x="248" y="26"/>
                      </a:lnTo>
                      <a:lnTo>
                        <a:pt x="244" y="31"/>
                      </a:lnTo>
                      <a:lnTo>
                        <a:pt x="244" y="39"/>
                      </a:lnTo>
                      <a:lnTo>
                        <a:pt x="252" y="44"/>
                      </a:lnTo>
                      <a:lnTo>
                        <a:pt x="270" y="52"/>
                      </a:lnTo>
                      <a:lnTo>
                        <a:pt x="270" y="65"/>
                      </a:lnTo>
                      <a:lnTo>
                        <a:pt x="274" y="79"/>
                      </a:lnTo>
                      <a:lnTo>
                        <a:pt x="274" y="92"/>
                      </a:lnTo>
                      <a:lnTo>
                        <a:pt x="274" y="109"/>
                      </a:lnTo>
                      <a:lnTo>
                        <a:pt x="274" y="126"/>
                      </a:lnTo>
                      <a:lnTo>
                        <a:pt x="270" y="135"/>
                      </a:lnTo>
                      <a:lnTo>
                        <a:pt x="283" y="135"/>
                      </a:lnTo>
                      <a:lnTo>
                        <a:pt x="300" y="135"/>
                      </a:lnTo>
                      <a:lnTo>
                        <a:pt x="300" y="148"/>
                      </a:lnTo>
                      <a:lnTo>
                        <a:pt x="300" y="152"/>
                      </a:lnTo>
                      <a:lnTo>
                        <a:pt x="305" y="161"/>
                      </a:lnTo>
                      <a:lnTo>
                        <a:pt x="309" y="170"/>
                      </a:lnTo>
                      <a:lnTo>
                        <a:pt x="318" y="183"/>
                      </a:lnTo>
                      <a:lnTo>
                        <a:pt x="322" y="196"/>
                      </a:lnTo>
                      <a:lnTo>
                        <a:pt x="322" y="209"/>
                      </a:lnTo>
                      <a:lnTo>
                        <a:pt x="322" y="218"/>
                      </a:lnTo>
                      <a:lnTo>
                        <a:pt x="322" y="231"/>
                      </a:lnTo>
                      <a:lnTo>
                        <a:pt x="326" y="235"/>
                      </a:lnTo>
                      <a:lnTo>
                        <a:pt x="335" y="244"/>
                      </a:lnTo>
                      <a:lnTo>
                        <a:pt x="335" y="248"/>
                      </a:lnTo>
                      <a:lnTo>
                        <a:pt x="339" y="253"/>
                      </a:lnTo>
                      <a:lnTo>
                        <a:pt x="353" y="248"/>
                      </a:lnTo>
                      <a:lnTo>
                        <a:pt x="361" y="253"/>
                      </a:lnTo>
                      <a:lnTo>
                        <a:pt x="370" y="261"/>
                      </a:lnTo>
                      <a:lnTo>
                        <a:pt x="370" y="270"/>
                      </a:lnTo>
                      <a:lnTo>
                        <a:pt x="379" y="283"/>
                      </a:lnTo>
                      <a:lnTo>
                        <a:pt x="396" y="266"/>
                      </a:lnTo>
                      <a:lnTo>
                        <a:pt x="409" y="261"/>
                      </a:lnTo>
                      <a:lnTo>
                        <a:pt x="418" y="261"/>
                      </a:lnTo>
                      <a:lnTo>
                        <a:pt x="427" y="270"/>
                      </a:lnTo>
                      <a:lnTo>
                        <a:pt x="431" y="287"/>
                      </a:lnTo>
                      <a:lnTo>
                        <a:pt x="431" y="300"/>
                      </a:lnTo>
                      <a:lnTo>
                        <a:pt x="427" y="313"/>
                      </a:lnTo>
                      <a:lnTo>
                        <a:pt x="422" y="327"/>
                      </a:lnTo>
                      <a:lnTo>
                        <a:pt x="427" y="335"/>
                      </a:lnTo>
                      <a:lnTo>
                        <a:pt x="444" y="331"/>
                      </a:lnTo>
                      <a:lnTo>
                        <a:pt x="457" y="340"/>
                      </a:lnTo>
                      <a:lnTo>
                        <a:pt x="466" y="348"/>
                      </a:lnTo>
                      <a:lnTo>
                        <a:pt x="470" y="361"/>
                      </a:lnTo>
                      <a:lnTo>
                        <a:pt x="483" y="366"/>
                      </a:lnTo>
                      <a:lnTo>
                        <a:pt x="492" y="370"/>
                      </a:lnTo>
                      <a:lnTo>
                        <a:pt x="500" y="374"/>
                      </a:lnTo>
                      <a:lnTo>
                        <a:pt x="509" y="387"/>
                      </a:lnTo>
                      <a:lnTo>
                        <a:pt x="509" y="396"/>
                      </a:lnTo>
                      <a:lnTo>
                        <a:pt x="496" y="400"/>
                      </a:lnTo>
                      <a:lnTo>
                        <a:pt x="483" y="400"/>
                      </a:lnTo>
                      <a:lnTo>
                        <a:pt x="470" y="400"/>
                      </a:lnTo>
                      <a:lnTo>
                        <a:pt x="453" y="400"/>
                      </a:lnTo>
                      <a:lnTo>
                        <a:pt x="444" y="405"/>
                      </a:lnTo>
                      <a:lnTo>
                        <a:pt x="431" y="409"/>
                      </a:lnTo>
                      <a:lnTo>
                        <a:pt x="418" y="405"/>
                      </a:lnTo>
                      <a:lnTo>
                        <a:pt x="396" y="409"/>
                      </a:lnTo>
                      <a:lnTo>
                        <a:pt x="383" y="405"/>
                      </a:lnTo>
                      <a:lnTo>
                        <a:pt x="379" y="400"/>
                      </a:lnTo>
                      <a:lnTo>
                        <a:pt x="370" y="396"/>
                      </a:lnTo>
                      <a:lnTo>
                        <a:pt x="366" y="396"/>
                      </a:lnTo>
                      <a:lnTo>
                        <a:pt x="357" y="396"/>
                      </a:lnTo>
                      <a:lnTo>
                        <a:pt x="335" y="396"/>
                      </a:lnTo>
                      <a:lnTo>
                        <a:pt x="335" y="405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Freeform 329"/>
                <p:cNvSpPr>
                  <a:spLocks/>
                </p:cNvSpPr>
                <p:nvPr/>
              </p:nvSpPr>
              <p:spPr bwMode="auto">
                <a:xfrm>
                  <a:off x="5244" y="1976"/>
                  <a:ext cx="374" cy="309"/>
                </a:xfrm>
                <a:custGeom>
                  <a:avLst/>
                  <a:gdLst>
                    <a:gd name="T0" fmla="*/ 48 w 374"/>
                    <a:gd name="T1" fmla="*/ 239 h 309"/>
                    <a:gd name="T2" fmla="*/ 39 w 374"/>
                    <a:gd name="T3" fmla="*/ 256 h 309"/>
                    <a:gd name="T4" fmla="*/ 13 w 374"/>
                    <a:gd name="T5" fmla="*/ 252 h 309"/>
                    <a:gd name="T6" fmla="*/ 13 w 374"/>
                    <a:gd name="T7" fmla="*/ 230 h 309"/>
                    <a:gd name="T8" fmla="*/ 4 w 374"/>
                    <a:gd name="T9" fmla="*/ 208 h 309"/>
                    <a:gd name="T10" fmla="*/ 0 w 374"/>
                    <a:gd name="T11" fmla="*/ 187 h 309"/>
                    <a:gd name="T12" fmla="*/ 8 w 374"/>
                    <a:gd name="T13" fmla="*/ 165 h 309"/>
                    <a:gd name="T14" fmla="*/ 26 w 374"/>
                    <a:gd name="T15" fmla="*/ 165 h 309"/>
                    <a:gd name="T16" fmla="*/ 21 w 374"/>
                    <a:gd name="T17" fmla="*/ 143 h 309"/>
                    <a:gd name="T18" fmla="*/ 35 w 374"/>
                    <a:gd name="T19" fmla="*/ 126 h 309"/>
                    <a:gd name="T20" fmla="*/ 52 w 374"/>
                    <a:gd name="T21" fmla="*/ 113 h 309"/>
                    <a:gd name="T22" fmla="*/ 61 w 374"/>
                    <a:gd name="T23" fmla="*/ 91 h 309"/>
                    <a:gd name="T24" fmla="*/ 82 w 374"/>
                    <a:gd name="T25" fmla="*/ 82 h 309"/>
                    <a:gd name="T26" fmla="*/ 100 w 374"/>
                    <a:gd name="T27" fmla="*/ 74 h 309"/>
                    <a:gd name="T28" fmla="*/ 113 w 374"/>
                    <a:gd name="T29" fmla="*/ 60 h 309"/>
                    <a:gd name="T30" fmla="*/ 122 w 374"/>
                    <a:gd name="T31" fmla="*/ 52 h 309"/>
                    <a:gd name="T32" fmla="*/ 135 w 374"/>
                    <a:gd name="T33" fmla="*/ 34 h 309"/>
                    <a:gd name="T34" fmla="*/ 122 w 374"/>
                    <a:gd name="T35" fmla="*/ 21 h 309"/>
                    <a:gd name="T36" fmla="*/ 126 w 374"/>
                    <a:gd name="T37" fmla="*/ 13 h 309"/>
                    <a:gd name="T38" fmla="*/ 126 w 374"/>
                    <a:gd name="T39" fmla="*/ 0 h 309"/>
                    <a:gd name="T40" fmla="*/ 148 w 374"/>
                    <a:gd name="T41" fmla="*/ 4 h 309"/>
                    <a:gd name="T42" fmla="*/ 174 w 374"/>
                    <a:gd name="T43" fmla="*/ 4 h 309"/>
                    <a:gd name="T44" fmla="*/ 200 w 374"/>
                    <a:gd name="T45" fmla="*/ 4 h 309"/>
                    <a:gd name="T46" fmla="*/ 226 w 374"/>
                    <a:gd name="T47" fmla="*/ 4 h 309"/>
                    <a:gd name="T48" fmla="*/ 248 w 374"/>
                    <a:gd name="T49" fmla="*/ 8 h 309"/>
                    <a:gd name="T50" fmla="*/ 265 w 374"/>
                    <a:gd name="T51" fmla="*/ 17 h 309"/>
                    <a:gd name="T52" fmla="*/ 287 w 374"/>
                    <a:gd name="T53" fmla="*/ 26 h 309"/>
                    <a:gd name="T54" fmla="*/ 309 w 374"/>
                    <a:gd name="T55" fmla="*/ 34 h 309"/>
                    <a:gd name="T56" fmla="*/ 330 w 374"/>
                    <a:gd name="T57" fmla="*/ 47 h 309"/>
                    <a:gd name="T58" fmla="*/ 356 w 374"/>
                    <a:gd name="T59" fmla="*/ 60 h 309"/>
                    <a:gd name="T60" fmla="*/ 356 w 374"/>
                    <a:gd name="T61" fmla="*/ 78 h 309"/>
                    <a:gd name="T62" fmla="*/ 330 w 374"/>
                    <a:gd name="T63" fmla="*/ 108 h 309"/>
                    <a:gd name="T64" fmla="*/ 335 w 374"/>
                    <a:gd name="T65" fmla="*/ 130 h 309"/>
                    <a:gd name="T66" fmla="*/ 317 w 374"/>
                    <a:gd name="T67" fmla="*/ 139 h 309"/>
                    <a:gd name="T68" fmla="*/ 313 w 374"/>
                    <a:gd name="T69" fmla="*/ 156 h 309"/>
                    <a:gd name="T70" fmla="*/ 326 w 374"/>
                    <a:gd name="T71" fmla="*/ 169 h 309"/>
                    <a:gd name="T72" fmla="*/ 313 w 374"/>
                    <a:gd name="T73" fmla="*/ 191 h 309"/>
                    <a:gd name="T74" fmla="*/ 296 w 374"/>
                    <a:gd name="T75" fmla="*/ 200 h 309"/>
                    <a:gd name="T76" fmla="*/ 300 w 374"/>
                    <a:gd name="T77" fmla="*/ 221 h 309"/>
                    <a:gd name="T78" fmla="*/ 287 w 374"/>
                    <a:gd name="T79" fmla="*/ 235 h 309"/>
                    <a:gd name="T80" fmla="*/ 300 w 374"/>
                    <a:gd name="T81" fmla="*/ 252 h 309"/>
                    <a:gd name="T82" fmla="*/ 291 w 374"/>
                    <a:gd name="T83" fmla="*/ 265 h 309"/>
                    <a:gd name="T84" fmla="*/ 278 w 374"/>
                    <a:gd name="T85" fmla="*/ 278 h 309"/>
                    <a:gd name="T86" fmla="*/ 256 w 374"/>
                    <a:gd name="T87" fmla="*/ 287 h 309"/>
                    <a:gd name="T88" fmla="*/ 239 w 374"/>
                    <a:gd name="T89" fmla="*/ 282 h 309"/>
                    <a:gd name="T90" fmla="*/ 209 w 374"/>
                    <a:gd name="T91" fmla="*/ 291 h 309"/>
                    <a:gd name="T92" fmla="*/ 191 w 374"/>
                    <a:gd name="T93" fmla="*/ 309 h 309"/>
                    <a:gd name="T94" fmla="*/ 178 w 374"/>
                    <a:gd name="T95" fmla="*/ 304 h 309"/>
                    <a:gd name="T96" fmla="*/ 165 w 374"/>
                    <a:gd name="T97" fmla="*/ 287 h 309"/>
                    <a:gd name="T98" fmla="*/ 152 w 374"/>
                    <a:gd name="T99" fmla="*/ 278 h 309"/>
                    <a:gd name="T100" fmla="*/ 148 w 374"/>
                    <a:gd name="T101" fmla="*/ 274 h 309"/>
                    <a:gd name="T102" fmla="*/ 122 w 374"/>
                    <a:gd name="T103" fmla="*/ 274 h 309"/>
                    <a:gd name="T104" fmla="*/ 95 w 374"/>
                    <a:gd name="T105" fmla="*/ 278 h 309"/>
                    <a:gd name="T106" fmla="*/ 91 w 374"/>
                    <a:gd name="T107" fmla="*/ 261 h 309"/>
                    <a:gd name="T108" fmla="*/ 100 w 374"/>
                    <a:gd name="T109" fmla="*/ 252 h 309"/>
                    <a:gd name="T110" fmla="*/ 108 w 374"/>
                    <a:gd name="T111" fmla="*/ 239 h 309"/>
                    <a:gd name="T112" fmla="*/ 117 w 374"/>
                    <a:gd name="T113" fmla="*/ 221 h 309"/>
                    <a:gd name="T114" fmla="*/ 135 w 374"/>
                    <a:gd name="T115" fmla="*/ 208 h 309"/>
                    <a:gd name="T116" fmla="*/ 139 w 374"/>
                    <a:gd name="T117" fmla="*/ 195 h 309"/>
                    <a:gd name="T118" fmla="*/ 117 w 374"/>
                    <a:gd name="T119" fmla="*/ 195 h 309"/>
                    <a:gd name="T120" fmla="*/ 95 w 374"/>
                    <a:gd name="T121" fmla="*/ 195 h 309"/>
                    <a:gd name="T122" fmla="*/ 82 w 374"/>
                    <a:gd name="T123" fmla="*/ 208 h 309"/>
                    <a:gd name="T124" fmla="*/ 65 w 374"/>
                    <a:gd name="T125" fmla="*/ 217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4" h="309">
                      <a:moveTo>
                        <a:pt x="61" y="230"/>
                      </a:moveTo>
                      <a:lnTo>
                        <a:pt x="56" y="230"/>
                      </a:lnTo>
                      <a:lnTo>
                        <a:pt x="56" y="235"/>
                      </a:lnTo>
                      <a:lnTo>
                        <a:pt x="56" y="239"/>
                      </a:lnTo>
                      <a:lnTo>
                        <a:pt x="52" y="239"/>
                      </a:lnTo>
                      <a:lnTo>
                        <a:pt x="48" y="239"/>
                      </a:lnTo>
                      <a:lnTo>
                        <a:pt x="48" y="243"/>
                      </a:lnTo>
                      <a:lnTo>
                        <a:pt x="43" y="243"/>
                      </a:lnTo>
                      <a:lnTo>
                        <a:pt x="43" y="248"/>
                      </a:lnTo>
                      <a:lnTo>
                        <a:pt x="39" y="248"/>
                      </a:lnTo>
                      <a:lnTo>
                        <a:pt x="39" y="252"/>
                      </a:lnTo>
                      <a:lnTo>
                        <a:pt x="39" y="256"/>
                      </a:lnTo>
                      <a:lnTo>
                        <a:pt x="39" y="261"/>
                      </a:lnTo>
                      <a:lnTo>
                        <a:pt x="30" y="261"/>
                      </a:lnTo>
                      <a:lnTo>
                        <a:pt x="26" y="256"/>
                      </a:lnTo>
                      <a:lnTo>
                        <a:pt x="21" y="256"/>
                      </a:lnTo>
                      <a:lnTo>
                        <a:pt x="17" y="256"/>
                      </a:lnTo>
                      <a:lnTo>
                        <a:pt x="13" y="252"/>
                      </a:lnTo>
                      <a:lnTo>
                        <a:pt x="13" y="248"/>
                      </a:lnTo>
                      <a:lnTo>
                        <a:pt x="8" y="243"/>
                      </a:lnTo>
                      <a:lnTo>
                        <a:pt x="13" y="243"/>
                      </a:lnTo>
                      <a:lnTo>
                        <a:pt x="13" y="239"/>
                      </a:lnTo>
                      <a:lnTo>
                        <a:pt x="13" y="235"/>
                      </a:lnTo>
                      <a:lnTo>
                        <a:pt x="13" y="230"/>
                      </a:lnTo>
                      <a:lnTo>
                        <a:pt x="13" y="226"/>
                      </a:lnTo>
                      <a:lnTo>
                        <a:pt x="8" y="226"/>
                      </a:lnTo>
                      <a:lnTo>
                        <a:pt x="8" y="221"/>
                      </a:lnTo>
                      <a:lnTo>
                        <a:pt x="8" y="217"/>
                      </a:lnTo>
                      <a:lnTo>
                        <a:pt x="8" y="213"/>
                      </a:lnTo>
                      <a:lnTo>
                        <a:pt x="4" y="208"/>
                      </a:lnTo>
                      <a:lnTo>
                        <a:pt x="4" y="204"/>
                      </a:lnTo>
                      <a:lnTo>
                        <a:pt x="0" y="200"/>
                      </a:lnTo>
                      <a:lnTo>
                        <a:pt x="4" y="195"/>
                      </a:lnTo>
                      <a:lnTo>
                        <a:pt x="4" y="191"/>
                      </a:lnTo>
                      <a:lnTo>
                        <a:pt x="0" y="191"/>
                      </a:lnTo>
                      <a:lnTo>
                        <a:pt x="0" y="187"/>
                      </a:lnTo>
                      <a:lnTo>
                        <a:pt x="0" y="182"/>
                      </a:lnTo>
                      <a:lnTo>
                        <a:pt x="0" y="178"/>
                      </a:lnTo>
                      <a:lnTo>
                        <a:pt x="0" y="174"/>
                      </a:lnTo>
                      <a:lnTo>
                        <a:pt x="4" y="169"/>
                      </a:lnTo>
                      <a:lnTo>
                        <a:pt x="4" y="165"/>
                      </a:lnTo>
                      <a:lnTo>
                        <a:pt x="8" y="165"/>
                      </a:lnTo>
                      <a:lnTo>
                        <a:pt x="8" y="169"/>
                      </a:lnTo>
                      <a:lnTo>
                        <a:pt x="13" y="174"/>
                      </a:lnTo>
                      <a:lnTo>
                        <a:pt x="17" y="178"/>
                      </a:lnTo>
                      <a:lnTo>
                        <a:pt x="21" y="174"/>
                      </a:lnTo>
                      <a:lnTo>
                        <a:pt x="26" y="169"/>
                      </a:lnTo>
                      <a:lnTo>
                        <a:pt x="26" y="165"/>
                      </a:lnTo>
                      <a:lnTo>
                        <a:pt x="26" y="161"/>
                      </a:lnTo>
                      <a:lnTo>
                        <a:pt x="21" y="156"/>
                      </a:lnTo>
                      <a:lnTo>
                        <a:pt x="21" y="152"/>
                      </a:lnTo>
                      <a:lnTo>
                        <a:pt x="26" y="152"/>
                      </a:lnTo>
                      <a:lnTo>
                        <a:pt x="26" y="148"/>
                      </a:lnTo>
                      <a:lnTo>
                        <a:pt x="21" y="143"/>
                      </a:lnTo>
                      <a:lnTo>
                        <a:pt x="21" y="139"/>
                      </a:lnTo>
                      <a:lnTo>
                        <a:pt x="21" y="134"/>
                      </a:lnTo>
                      <a:lnTo>
                        <a:pt x="21" y="130"/>
                      </a:lnTo>
                      <a:lnTo>
                        <a:pt x="21" y="126"/>
                      </a:lnTo>
                      <a:lnTo>
                        <a:pt x="30" y="126"/>
                      </a:lnTo>
                      <a:lnTo>
                        <a:pt x="35" y="126"/>
                      </a:lnTo>
                      <a:lnTo>
                        <a:pt x="39" y="126"/>
                      </a:lnTo>
                      <a:lnTo>
                        <a:pt x="43" y="126"/>
                      </a:lnTo>
                      <a:lnTo>
                        <a:pt x="48" y="126"/>
                      </a:lnTo>
                      <a:lnTo>
                        <a:pt x="48" y="121"/>
                      </a:lnTo>
                      <a:lnTo>
                        <a:pt x="48" y="117"/>
                      </a:lnTo>
                      <a:lnTo>
                        <a:pt x="52" y="113"/>
                      </a:lnTo>
                      <a:lnTo>
                        <a:pt x="56" y="113"/>
                      </a:lnTo>
                      <a:lnTo>
                        <a:pt x="56" y="108"/>
                      </a:lnTo>
                      <a:lnTo>
                        <a:pt x="61" y="104"/>
                      </a:lnTo>
                      <a:lnTo>
                        <a:pt x="61" y="100"/>
                      </a:lnTo>
                      <a:lnTo>
                        <a:pt x="61" y="95"/>
                      </a:lnTo>
                      <a:lnTo>
                        <a:pt x="61" y="91"/>
                      </a:lnTo>
                      <a:lnTo>
                        <a:pt x="65" y="87"/>
                      </a:lnTo>
                      <a:lnTo>
                        <a:pt x="74" y="91"/>
                      </a:lnTo>
                      <a:lnTo>
                        <a:pt x="74" y="87"/>
                      </a:lnTo>
                      <a:lnTo>
                        <a:pt x="78" y="87"/>
                      </a:lnTo>
                      <a:lnTo>
                        <a:pt x="78" y="82"/>
                      </a:lnTo>
                      <a:lnTo>
                        <a:pt x="82" y="82"/>
                      </a:lnTo>
                      <a:lnTo>
                        <a:pt x="82" y="78"/>
                      </a:lnTo>
                      <a:lnTo>
                        <a:pt x="87" y="78"/>
                      </a:lnTo>
                      <a:lnTo>
                        <a:pt x="91" y="82"/>
                      </a:lnTo>
                      <a:lnTo>
                        <a:pt x="95" y="78"/>
                      </a:lnTo>
                      <a:lnTo>
                        <a:pt x="100" y="78"/>
                      </a:lnTo>
                      <a:lnTo>
                        <a:pt x="100" y="74"/>
                      </a:lnTo>
                      <a:lnTo>
                        <a:pt x="104" y="74"/>
                      </a:lnTo>
                      <a:lnTo>
                        <a:pt x="104" y="69"/>
                      </a:lnTo>
                      <a:lnTo>
                        <a:pt x="108" y="69"/>
                      </a:lnTo>
                      <a:lnTo>
                        <a:pt x="113" y="69"/>
                      </a:lnTo>
                      <a:lnTo>
                        <a:pt x="113" y="65"/>
                      </a:lnTo>
                      <a:lnTo>
                        <a:pt x="113" y="60"/>
                      </a:lnTo>
                      <a:lnTo>
                        <a:pt x="117" y="60"/>
                      </a:lnTo>
                      <a:lnTo>
                        <a:pt x="122" y="60"/>
                      </a:lnTo>
                      <a:lnTo>
                        <a:pt x="122" y="56"/>
                      </a:lnTo>
                      <a:lnTo>
                        <a:pt x="122" y="52"/>
                      </a:lnTo>
                      <a:lnTo>
                        <a:pt x="117" y="52"/>
                      </a:lnTo>
                      <a:lnTo>
                        <a:pt x="122" y="52"/>
                      </a:lnTo>
                      <a:lnTo>
                        <a:pt x="122" y="47"/>
                      </a:lnTo>
                      <a:lnTo>
                        <a:pt x="126" y="47"/>
                      </a:lnTo>
                      <a:lnTo>
                        <a:pt x="130" y="43"/>
                      </a:lnTo>
                      <a:lnTo>
                        <a:pt x="130" y="39"/>
                      </a:lnTo>
                      <a:lnTo>
                        <a:pt x="135" y="39"/>
                      </a:lnTo>
                      <a:lnTo>
                        <a:pt x="135" y="34"/>
                      </a:lnTo>
                      <a:lnTo>
                        <a:pt x="130" y="34"/>
                      </a:lnTo>
                      <a:lnTo>
                        <a:pt x="126" y="34"/>
                      </a:lnTo>
                      <a:lnTo>
                        <a:pt x="126" y="30"/>
                      </a:lnTo>
                      <a:lnTo>
                        <a:pt x="122" y="30"/>
                      </a:lnTo>
                      <a:lnTo>
                        <a:pt x="122" y="26"/>
                      </a:lnTo>
                      <a:lnTo>
                        <a:pt x="122" y="21"/>
                      </a:lnTo>
                      <a:lnTo>
                        <a:pt x="117" y="21"/>
                      </a:lnTo>
                      <a:lnTo>
                        <a:pt x="122" y="21"/>
                      </a:lnTo>
                      <a:lnTo>
                        <a:pt x="122" y="17"/>
                      </a:lnTo>
                      <a:lnTo>
                        <a:pt x="126" y="17"/>
                      </a:lnTo>
                      <a:lnTo>
                        <a:pt x="130" y="13"/>
                      </a:lnTo>
                      <a:lnTo>
                        <a:pt x="126" y="13"/>
                      </a:lnTo>
                      <a:lnTo>
                        <a:pt x="126" y="8"/>
                      </a:lnTo>
                      <a:lnTo>
                        <a:pt x="130" y="8"/>
                      </a:lnTo>
                      <a:lnTo>
                        <a:pt x="126" y="8"/>
                      </a:lnTo>
                      <a:lnTo>
                        <a:pt x="122" y="4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30" y="0"/>
                      </a:lnTo>
                      <a:lnTo>
                        <a:pt x="135" y="0"/>
                      </a:lnTo>
                      <a:lnTo>
                        <a:pt x="139" y="0"/>
                      </a:lnTo>
                      <a:lnTo>
                        <a:pt x="139" y="4"/>
                      </a:lnTo>
                      <a:lnTo>
                        <a:pt x="143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1" y="4"/>
                      </a:lnTo>
                      <a:lnTo>
                        <a:pt x="165" y="4"/>
                      </a:lnTo>
                      <a:lnTo>
                        <a:pt x="169" y="4"/>
                      </a:lnTo>
                      <a:lnTo>
                        <a:pt x="174" y="4"/>
                      </a:lnTo>
                      <a:lnTo>
                        <a:pt x="178" y="4"/>
                      </a:lnTo>
                      <a:lnTo>
                        <a:pt x="182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6" y="4"/>
                      </a:lnTo>
                      <a:lnTo>
                        <a:pt x="200" y="4"/>
                      </a:lnTo>
                      <a:lnTo>
                        <a:pt x="204" y="4"/>
                      </a:lnTo>
                      <a:lnTo>
                        <a:pt x="209" y="4"/>
                      </a:lnTo>
                      <a:lnTo>
                        <a:pt x="213" y="4"/>
                      </a:lnTo>
                      <a:lnTo>
                        <a:pt x="217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5" y="4"/>
                      </a:lnTo>
                      <a:lnTo>
                        <a:pt x="239" y="4"/>
                      </a:lnTo>
                      <a:lnTo>
                        <a:pt x="243" y="4"/>
                      </a:lnTo>
                      <a:lnTo>
                        <a:pt x="243" y="8"/>
                      </a:lnTo>
                      <a:lnTo>
                        <a:pt x="248" y="8"/>
                      </a:lnTo>
                      <a:lnTo>
                        <a:pt x="252" y="8"/>
                      </a:lnTo>
                      <a:lnTo>
                        <a:pt x="252" y="13"/>
                      </a:lnTo>
                      <a:lnTo>
                        <a:pt x="256" y="13"/>
                      </a:lnTo>
                      <a:lnTo>
                        <a:pt x="261" y="13"/>
                      </a:lnTo>
                      <a:lnTo>
                        <a:pt x="261" y="17"/>
                      </a:lnTo>
                      <a:lnTo>
                        <a:pt x="265" y="17"/>
                      </a:lnTo>
                      <a:lnTo>
                        <a:pt x="269" y="17"/>
                      </a:lnTo>
                      <a:lnTo>
                        <a:pt x="269" y="21"/>
                      </a:lnTo>
                      <a:lnTo>
                        <a:pt x="274" y="21"/>
                      </a:lnTo>
                      <a:lnTo>
                        <a:pt x="278" y="21"/>
                      </a:lnTo>
                      <a:lnTo>
                        <a:pt x="283" y="26"/>
                      </a:lnTo>
                      <a:lnTo>
                        <a:pt x="287" y="26"/>
                      </a:lnTo>
                      <a:lnTo>
                        <a:pt x="291" y="30"/>
                      </a:lnTo>
                      <a:lnTo>
                        <a:pt x="296" y="30"/>
                      </a:lnTo>
                      <a:lnTo>
                        <a:pt x="300" y="30"/>
                      </a:lnTo>
                      <a:lnTo>
                        <a:pt x="300" y="34"/>
                      </a:lnTo>
                      <a:lnTo>
                        <a:pt x="304" y="34"/>
                      </a:lnTo>
                      <a:lnTo>
                        <a:pt x="309" y="34"/>
                      </a:lnTo>
                      <a:lnTo>
                        <a:pt x="309" y="39"/>
                      </a:lnTo>
                      <a:lnTo>
                        <a:pt x="313" y="39"/>
                      </a:lnTo>
                      <a:lnTo>
                        <a:pt x="317" y="39"/>
                      </a:lnTo>
                      <a:lnTo>
                        <a:pt x="322" y="43"/>
                      </a:lnTo>
                      <a:lnTo>
                        <a:pt x="326" y="43"/>
                      </a:lnTo>
                      <a:lnTo>
                        <a:pt x="330" y="47"/>
                      </a:lnTo>
                      <a:lnTo>
                        <a:pt x="335" y="47"/>
                      </a:lnTo>
                      <a:lnTo>
                        <a:pt x="339" y="52"/>
                      </a:lnTo>
                      <a:lnTo>
                        <a:pt x="343" y="52"/>
                      </a:lnTo>
                      <a:lnTo>
                        <a:pt x="348" y="56"/>
                      </a:lnTo>
                      <a:lnTo>
                        <a:pt x="352" y="56"/>
                      </a:lnTo>
                      <a:lnTo>
                        <a:pt x="356" y="60"/>
                      </a:lnTo>
                      <a:lnTo>
                        <a:pt x="361" y="60"/>
                      </a:lnTo>
                      <a:lnTo>
                        <a:pt x="365" y="65"/>
                      </a:lnTo>
                      <a:lnTo>
                        <a:pt x="370" y="65"/>
                      </a:lnTo>
                      <a:lnTo>
                        <a:pt x="370" y="69"/>
                      </a:lnTo>
                      <a:lnTo>
                        <a:pt x="374" y="69"/>
                      </a:lnTo>
                      <a:lnTo>
                        <a:pt x="356" y="78"/>
                      </a:lnTo>
                      <a:lnTo>
                        <a:pt x="343" y="87"/>
                      </a:lnTo>
                      <a:lnTo>
                        <a:pt x="343" y="95"/>
                      </a:lnTo>
                      <a:lnTo>
                        <a:pt x="339" y="95"/>
                      </a:lnTo>
                      <a:lnTo>
                        <a:pt x="335" y="100"/>
                      </a:lnTo>
                      <a:lnTo>
                        <a:pt x="335" y="104"/>
                      </a:lnTo>
                      <a:lnTo>
                        <a:pt x="330" y="108"/>
                      </a:lnTo>
                      <a:lnTo>
                        <a:pt x="330" y="113"/>
                      </a:lnTo>
                      <a:lnTo>
                        <a:pt x="326" y="117"/>
                      </a:lnTo>
                      <a:lnTo>
                        <a:pt x="326" y="121"/>
                      </a:lnTo>
                      <a:lnTo>
                        <a:pt x="326" y="126"/>
                      </a:lnTo>
                      <a:lnTo>
                        <a:pt x="335" y="126"/>
                      </a:lnTo>
                      <a:lnTo>
                        <a:pt x="335" y="130"/>
                      </a:lnTo>
                      <a:lnTo>
                        <a:pt x="339" y="134"/>
                      </a:lnTo>
                      <a:lnTo>
                        <a:pt x="335" y="139"/>
                      </a:lnTo>
                      <a:lnTo>
                        <a:pt x="330" y="139"/>
                      </a:lnTo>
                      <a:lnTo>
                        <a:pt x="326" y="139"/>
                      </a:lnTo>
                      <a:lnTo>
                        <a:pt x="322" y="139"/>
                      </a:lnTo>
                      <a:lnTo>
                        <a:pt x="317" y="139"/>
                      </a:lnTo>
                      <a:lnTo>
                        <a:pt x="313" y="139"/>
                      </a:lnTo>
                      <a:lnTo>
                        <a:pt x="313" y="143"/>
                      </a:lnTo>
                      <a:lnTo>
                        <a:pt x="317" y="148"/>
                      </a:lnTo>
                      <a:lnTo>
                        <a:pt x="317" y="152"/>
                      </a:lnTo>
                      <a:lnTo>
                        <a:pt x="313" y="152"/>
                      </a:lnTo>
                      <a:lnTo>
                        <a:pt x="313" y="156"/>
                      </a:lnTo>
                      <a:lnTo>
                        <a:pt x="313" y="161"/>
                      </a:lnTo>
                      <a:lnTo>
                        <a:pt x="313" y="165"/>
                      </a:lnTo>
                      <a:lnTo>
                        <a:pt x="317" y="165"/>
                      </a:lnTo>
                      <a:lnTo>
                        <a:pt x="322" y="165"/>
                      </a:lnTo>
                      <a:lnTo>
                        <a:pt x="326" y="165"/>
                      </a:lnTo>
                      <a:lnTo>
                        <a:pt x="326" y="169"/>
                      </a:lnTo>
                      <a:lnTo>
                        <a:pt x="326" y="174"/>
                      </a:lnTo>
                      <a:lnTo>
                        <a:pt x="326" y="178"/>
                      </a:lnTo>
                      <a:lnTo>
                        <a:pt x="317" y="178"/>
                      </a:lnTo>
                      <a:lnTo>
                        <a:pt x="317" y="182"/>
                      </a:lnTo>
                      <a:lnTo>
                        <a:pt x="317" y="187"/>
                      </a:lnTo>
                      <a:lnTo>
                        <a:pt x="313" y="191"/>
                      </a:lnTo>
                      <a:lnTo>
                        <a:pt x="313" y="195"/>
                      </a:lnTo>
                      <a:lnTo>
                        <a:pt x="313" y="200"/>
                      </a:lnTo>
                      <a:lnTo>
                        <a:pt x="309" y="200"/>
                      </a:lnTo>
                      <a:lnTo>
                        <a:pt x="304" y="200"/>
                      </a:lnTo>
                      <a:lnTo>
                        <a:pt x="300" y="200"/>
                      </a:lnTo>
                      <a:lnTo>
                        <a:pt x="296" y="200"/>
                      </a:lnTo>
                      <a:lnTo>
                        <a:pt x="296" y="204"/>
                      </a:lnTo>
                      <a:lnTo>
                        <a:pt x="296" y="208"/>
                      </a:lnTo>
                      <a:lnTo>
                        <a:pt x="296" y="213"/>
                      </a:lnTo>
                      <a:lnTo>
                        <a:pt x="304" y="213"/>
                      </a:lnTo>
                      <a:lnTo>
                        <a:pt x="300" y="217"/>
                      </a:lnTo>
                      <a:lnTo>
                        <a:pt x="300" y="221"/>
                      </a:lnTo>
                      <a:lnTo>
                        <a:pt x="300" y="226"/>
                      </a:lnTo>
                      <a:lnTo>
                        <a:pt x="296" y="226"/>
                      </a:lnTo>
                      <a:lnTo>
                        <a:pt x="291" y="226"/>
                      </a:lnTo>
                      <a:lnTo>
                        <a:pt x="287" y="226"/>
                      </a:lnTo>
                      <a:lnTo>
                        <a:pt x="287" y="230"/>
                      </a:lnTo>
                      <a:lnTo>
                        <a:pt x="287" y="235"/>
                      </a:lnTo>
                      <a:lnTo>
                        <a:pt x="287" y="239"/>
                      </a:lnTo>
                      <a:lnTo>
                        <a:pt x="291" y="239"/>
                      </a:lnTo>
                      <a:lnTo>
                        <a:pt x="291" y="243"/>
                      </a:lnTo>
                      <a:lnTo>
                        <a:pt x="296" y="248"/>
                      </a:lnTo>
                      <a:lnTo>
                        <a:pt x="296" y="252"/>
                      </a:lnTo>
                      <a:lnTo>
                        <a:pt x="300" y="252"/>
                      </a:lnTo>
                      <a:lnTo>
                        <a:pt x="300" y="256"/>
                      </a:lnTo>
                      <a:lnTo>
                        <a:pt x="300" y="261"/>
                      </a:lnTo>
                      <a:lnTo>
                        <a:pt x="304" y="265"/>
                      </a:lnTo>
                      <a:lnTo>
                        <a:pt x="300" y="265"/>
                      </a:lnTo>
                      <a:lnTo>
                        <a:pt x="296" y="265"/>
                      </a:lnTo>
                      <a:lnTo>
                        <a:pt x="291" y="265"/>
                      </a:lnTo>
                      <a:lnTo>
                        <a:pt x="287" y="265"/>
                      </a:lnTo>
                      <a:lnTo>
                        <a:pt x="283" y="269"/>
                      </a:lnTo>
                      <a:lnTo>
                        <a:pt x="287" y="274"/>
                      </a:lnTo>
                      <a:lnTo>
                        <a:pt x="287" y="278"/>
                      </a:lnTo>
                      <a:lnTo>
                        <a:pt x="283" y="278"/>
                      </a:lnTo>
                      <a:lnTo>
                        <a:pt x="278" y="278"/>
                      </a:lnTo>
                      <a:lnTo>
                        <a:pt x="274" y="278"/>
                      </a:lnTo>
                      <a:lnTo>
                        <a:pt x="269" y="278"/>
                      </a:lnTo>
                      <a:lnTo>
                        <a:pt x="265" y="278"/>
                      </a:lnTo>
                      <a:lnTo>
                        <a:pt x="261" y="278"/>
                      </a:lnTo>
                      <a:lnTo>
                        <a:pt x="256" y="282"/>
                      </a:lnTo>
                      <a:lnTo>
                        <a:pt x="256" y="287"/>
                      </a:lnTo>
                      <a:lnTo>
                        <a:pt x="252" y="291"/>
                      </a:lnTo>
                      <a:lnTo>
                        <a:pt x="248" y="287"/>
                      </a:lnTo>
                      <a:lnTo>
                        <a:pt x="248" y="282"/>
                      </a:lnTo>
                      <a:lnTo>
                        <a:pt x="248" y="278"/>
                      </a:lnTo>
                      <a:lnTo>
                        <a:pt x="243" y="278"/>
                      </a:lnTo>
                      <a:lnTo>
                        <a:pt x="239" y="282"/>
                      </a:lnTo>
                      <a:lnTo>
                        <a:pt x="235" y="287"/>
                      </a:lnTo>
                      <a:lnTo>
                        <a:pt x="230" y="291"/>
                      </a:lnTo>
                      <a:lnTo>
                        <a:pt x="226" y="291"/>
                      </a:lnTo>
                      <a:lnTo>
                        <a:pt x="222" y="291"/>
                      </a:lnTo>
                      <a:lnTo>
                        <a:pt x="217" y="291"/>
                      </a:lnTo>
                      <a:lnTo>
                        <a:pt x="209" y="291"/>
                      </a:lnTo>
                      <a:lnTo>
                        <a:pt x="204" y="291"/>
                      </a:lnTo>
                      <a:lnTo>
                        <a:pt x="200" y="295"/>
                      </a:lnTo>
                      <a:lnTo>
                        <a:pt x="200" y="300"/>
                      </a:lnTo>
                      <a:lnTo>
                        <a:pt x="196" y="304"/>
                      </a:lnTo>
                      <a:lnTo>
                        <a:pt x="196" y="309"/>
                      </a:lnTo>
                      <a:lnTo>
                        <a:pt x="191" y="309"/>
                      </a:lnTo>
                      <a:lnTo>
                        <a:pt x="187" y="309"/>
                      </a:lnTo>
                      <a:lnTo>
                        <a:pt x="182" y="309"/>
                      </a:lnTo>
                      <a:lnTo>
                        <a:pt x="182" y="304"/>
                      </a:lnTo>
                      <a:lnTo>
                        <a:pt x="178" y="304"/>
                      </a:lnTo>
                      <a:lnTo>
                        <a:pt x="174" y="304"/>
                      </a:lnTo>
                      <a:lnTo>
                        <a:pt x="178" y="304"/>
                      </a:lnTo>
                      <a:lnTo>
                        <a:pt x="178" y="300"/>
                      </a:lnTo>
                      <a:lnTo>
                        <a:pt x="174" y="300"/>
                      </a:lnTo>
                      <a:lnTo>
                        <a:pt x="169" y="295"/>
                      </a:lnTo>
                      <a:lnTo>
                        <a:pt x="169" y="291"/>
                      </a:lnTo>
                      <a:lnTo>
                        <a:pt x="165" y="291"/>
                      </a:lnTo>
                      <a:lnTo>
                        <a:pt x="165" y="287"/>
                      </a:lnTo>
                      <a:lnTo>
                        <a:pt x="169" y="287"/>
                      </a:lnTo>
                      <a:lnTo>
                        <a:pt x="169" y="282"/>
                      </a:lnTo>
                      <a:lnTo>
                        <a:pt x="165" y="282"/>
                      </a:lnTo>
                      <a:lnTo>
                        <a:pt x="161" y="278"/>
                      </a:lnTo>
                      <a:lnTo>
                        <a:pt x="156" y="278"/>
                      </a:lnTo>
                      <a:lnTo>
                        <a:pt x="152" y="278"/>
                      </a:lnTo>
                      <a:lnTo>
                        <a:pt x="152" y="282"/>
                      </a:lnTo>
                      <a:lnTo>
                        <a:pt x="148" y="282"/>
                      </a:lnTo>
                      <a:lnTo>
                        <a:pt x="143" y="282"/>
                      </a:lnTo>
                      <a:lnTo>
                        <a:pt x="143" y="278"/>
                      </a:lnTo>
                      <a:lnTo>
                        <a:pt x="148" y="278"/>
                      </a:lnTo>
                      <a:lnTo>
                        <a:pt x="148" y="274"/>
                      </a:lnTo>
                      <a:lnTo>
                        <a:pt x="143" y="274"/>
                      </a:lnTo>
                      <a:lnTo>
                        <a:pt x="139" y="274"/>
                      </a:lnTo>
                      <a:lnTo>
                        <a:pt x="135" y="274"/>
                      </a:lnTo>
                      <a:lnTo>
                        <a:pt x="130" y="274"/>
                      </a:lnTo>
                      <a:lnTo>
                        <a:pt x="126" y="274"/>
                      </a:lnTo>
                      <a:lnTo>
                        <a:pt x="122" y="274"/>
                      </a:lnTo>
                      <a:lnTo>
                        <a:pt x="117" y="274"/>
                      </a:lnTo>
                      <a:lnTo>
                        <a:pt x="113" y="274"/>
                      </a:lnTo>
                      <a:lnTo>
                        <a:pt x="108" y="274"/>
                      </a:lnTo>
                      <a:lnTo>
                        <a:pt x="104" y="278"/>
                      </a:lnTo>
                      <a:lnTo>
                        <a:pt x="100" y="278"/>
                      </a:lnTo>
                      <a:lnTo>
                        <a:pt x="95" y="278"/>
                      </a:lnTo>
                      <a:lnTo>
                        <a:pt x="100" y="274"/>
                      </a:lnTo>
                      <a:lnTo>
                        <a:pt x="95" y="274"/>
                      </a:lnTo>
                      <a:lnTo>
                        <a:pt x="95" y="269"/>
                      </a:lnTo>
                      <a:lnTo>
                        <a:pt x="91" y="269"/>
                      </a:lnTo>
                      <a:lnTo>
                        <a:pt x="91" y="265"/>
                      </a:lnTo>
                      <a:lnTo>
                        <a:pt x="91" y="261"/>
                      </a:lnTo>
                      <a:lnTo>
                        <a:pt x="95" y="261"/>
                      </a:lnTo>
                      <a:lnTo>
                        <a:pt x="95" y="256"/>
                      </a:lnTo>
                      <a:lnTo>
                        <a:pt x="100" y="256"/>
                      </a:lnTo>
                      <a:lnTo>
                        <a:pt x="104" y="256"/>
                      </a:lnTo>
                      <a:lnTo>
                        <a:pt x="104" y="252"/>
                      </a:lnTo>
                      <a:lnTo>
                        <a:pt x="100" y="252"/>
                      </a:lnTo>
                      <a:lnTo>
                        <a:pt x="104" y="248"/>
                      </a:lnTo>
                      <a:lnTo>
                        <a:pt x="108" y="248"/>
                      </a:lnTo>
                      <a:lnTo>
                        <a:pt x="108" y="243"/>
                      </a:lnTo>
                      <a:lnTo>
                        <a:pt x="104" y="243"/>
                      </a:lnTo>
                      <a:lnTo>
                        <a:pt x="104" y="239"/>
                      </a:lnTo>
                      <a:lnTo>
                        <a:pt x="108" y="239"/>
                      </a:lnTo>
                      <a:lnTo>
                        <a:pt x="108" y="235"/>
                      </a:lnTo>
                      <a:lnTo>
                        <a:pt x="113" y="239"/>
                      </a:lnTo>
                      <a:lnTo>
                        <a:pt x="117" y="235"/>
                      </a:lnTo>
                      <a:lnTo>
                        <a:pt x="117" y="230"/>
                      </a:lnTo>
                      <a:lnTo>
                        <a:pt x="113" y="226"/>
                      </a:lnTo>
                      <a:lnTo>
                        <a:pt x="117" y="221"/>
                      </a:lnTo>
                      <a:lnTo>
                        <a:pt x="122" y="221"/>
                      </a:lnTo>
                      <a:lnTo>
                        <a:pt x="122" y="217"/>
                      </a:lnTo>
                      <a:lnTo>
                        <a:pt x="126" y="217"/>
                      </a:lnTo>
                      <a:lnTo>
                        <a:pt x="126" y="213"/>
                      </a:lnTo>
                      <a:lnTo>
                        <a:pt x="130" y="213"/>
                      </a:lnTo>
                      <a:lnTo>
                        <a:pt x="135" y="208"/>
                      </a:lnTo>
                      <a:lnTo>
                        <a:pt x="139" y="204"/>
                      </a:lnTo>
                      <a:lnTo>
                        <a:pt x="143" y="204"/>
                      </a:lnTo>
                      <a:lnTo>
                        <a:pt x="148" y="204"/>
                      </a:lnTo>
                      <a:lnTo>
                        <a:pt x="148" y="200"/>
                      </a:lnTo>
                      <a:lnTo>
                        <a:pt x="143" y="195"/>
                      </a:lnTo>
                      <a:lnTo>
                        <a:pt x="139" y="195"/>
                      </a:lnTo>
                      <a:lnTo>
                        <a:pt x="135" y="195"/>
                      </a:lnTo>
                      <a:lnTo>
                        <a:pt x="130" y="195"/>
                      </a:lnTo>
                      <a:lnTo>
                        <a:pt x="126" y="195"/>
                      </a:lnTo>
                      <a:lnTo>
                        <a:pt x="122" y="200"/>
                      </a:lnTo>
                      <a:lnTo>
                        <a:pt x="122" y="195"/>
                      </a:lnTo>
                      <a:lnTo>
                        <a:pt x="117" y="195"/>
                      </a:lnTo>
                      <a:lnTo>
                        <a:pt x="113" y="195"/>
                      </a:lnTo>
                      <a:lnTo>
                        <a:pt x="108" y="195"/>
                      </a:lnTo>
                      <a:lnTo>
                        <a:pt x="104" y="195"/>
                      </a:lnTo>
                      <a:lnTo>
                        <a:pt x="100" y="191"/>
                      </a:lnTo>
                      <a:lnTo>
                        <a:pt x="100" y="195"/>
                      </a:lnTo>
                      <a:lnTo>
                        <a:pt x="95" y="195"/>
                      </a:lnTo>
                      <a:lnTo>
                        <a:pt x="100" y="200"/>
                      </a:lnTo>
                      <a:lnTo>
                        <a:pt x="100" y="204"/>
                      </a:lnTo>
                      <a:lnTo>
                        <a:pt x="95" y="208"/>
                      </a:lnTo>
                      <a:lnTo>
                        <a:pt x="91" y="208"/>
                      </a:lnTo>
                      <a:lnTo>
                        <a:pt x="87" y="208"/>
                      </a:lnTo>
                      <a:lnTo>
                        <a:pt x="82" y="208"/>
                      </a:lnTo>
                      <a:lnTo>
                        <a:pt x="78" y="208"/>
                      </a:lnTo>
                      <a:lnTo>
                        <a:pt x="78" y="213"/>
                      </a:lnTo>
                      <a:lnTo>
                        <a:pt x="74" y="213"/>
                      </a:lnTo>
                      <a:lnTo>
                        <a:pt x="69" y="213"/>
                      </a:lnTo>
                      <a:lnTo>
                        <a:pt x="65" y="213"/>
                      </a:lnTo>
                      <a:lnTo>
                        <a:pt x="65" y="217"/>
                      </a:lnTo>
                      <a:lnTo>
                        <a:pt x="61" y="221"/>
                      </a:lnTo>
                      <a:lnTo>
                        <a:pt x="61" y="226"/>
                      </a:lnTo>
                      <a:lnTo>
                        <a:pt x="61" y="230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Freeform 330"/>
                <p:cNvSpPr>
                  <a:spLocks/>
                </p:cNvSpPr>
                <p:nvPr/>
              </p:nvSpPr>
              <p:spPr bwMode="auto">
                <a:xfrm>
                  <a:off x="4861" y="1963"/>
                  <a:ext cx="461" cy="274"/>
                </a:xfrm>
                <a:custGeom>
                  <a:avLst/>
                  <a:gdLst>
                    <a:gd name="T0" fmla="*/ 78 w 461"/>
                    <a:gd name="T1" fmla="*/ 52 h 274"/>
                    <a:gd name="T2" fmla="*/ 100 w 461"/>
                    <a:gd name="T3" fmla="*/ 56 h 274"/>
                    <a:gd name="T4" fmla="*/ 126 w 461"/>
                    <a:gd name="T5" fmla="*/ 56 h 274"/>
                    <a:gd name="T6" fmla="*/ 152 w 461"/>
                    <a:gd name="T7" fmla="*/ 56 h 274"/>
                    <a:gd name="T8" fmla="*/ 178 w 461"/>
                    <a:gd name="T9" fmla="*/ 52 h 274"/>
                    <a:gd name="T10" fmla="*/ 156 w 461"/>
                    <a:gd name="T11" fmla="*/ 34 h 274"/>
                    <a:gd name="T12" fmla="*/ 161 w 461"/>
                    <a:gd name="T13" fmla="*/ 13 h 274"/>
                    <a:gd name="T14" fmla="*/ 178 w 461"/>
                    <a:gd name="T15" fmla="*/ 4 h 274"/>
                    <a:gd name="T16" fmla="*/ 204 w 461"/>
                    <a:gd name="T17" fmla="*/ 0 h 274"/>
                    <a:gd name="T18" fmla="*/ 226 w 461"/>
                    <a:gd name="T19" fmla="*/ 4 h 274"/>
                    <a:gd name="T20" fmla="*/ 252 w 461"/>
                    <a:gd name="T21" fmla="*/ 0 h 274"/>
                    <a:gd name="T22" fmla="*/ 265 w 461"/>
                    <a:gd name="T23" fmla="*/ 17 h 274"/>
                    <a:gd name="T24" fmla="*/ 287 w 461"/>
                    <a:gd name="T25" fmla="*/ 26 h 274"/>
                    <a:gd name="T26" fmla="*/ 309 w 461"/>
                    <a:gd name="T27" fmla="*/ 30 h 274"/>
                    <a:gd name="T28" fmla="*/ 335 w 461"/>
                    <a:gd name="T29" fmla="*/ 30 h 274"/>
                    <a:gd name="T30" fmla="*/ 361 w 461"/>
                    <a:gd name="T31" fmla="*/ 26 h 274"/>
                    <a:gd name="T32" fmla="*/ 391 w 461"/>
                    <a:gd name="T33" fmla="*/ 30 h 274"/>
                    <a:gd name="T34" fmla="*/ 409 w 461"/>
                    <a:gd name="T35" fmla="*/ 47 h 274"/>
                    <a:gd name="T36" fmla="*/ 426 w 461"/>
                    <a:gd name="T37" fmla="*/ 56 h 274"/>
                    <a:gd name="T38" fmla="*/ 439 w 461"/>
                    <a:gd name="T39" fmla="*/ 73 h 274"/>
                    <a:gd name="T40" fmla="*/ 444 w 461"/>
                    <a:gd name="T41" fmla="*/ 87 h 274"/>
                    <a:gd name="T42" fmla="*/ 457 w 461"/>
                    <a:gd name="T43" fmla="*/ 91 h 274"/>
                    <a:gd name="T44" fmla="*/ 448 w 461"/>
                    <a:gd name="T45" fmla="*/ 100 h 274"/>
                    <a:gd name="T46" fmla="*/ 439 w 461"/>
                    <a:gd name="T47" fmla="*/ 126 h 274"/>
                    <a:gd name="T48" fmla="*/ 422 w 461"/>
                    <a:gd name="T49" fmla="*/ 139 h 274"/>
                    <a:gd name="T50" fmla="*/ 404 w 461"/>
                    <a:gd name="T51" fmla="*/ 152 h 274"/>
                    <a:gd name="T52" fmla="*/ 409 w 461"/>
                    <a:gd name="T53" fmla="*/ 174 h 274"/>
                    <a:gd name="T54" fmla="*/ 391 w 461"/>
                    <a:gd name="T55" fmla="*/ 182 h 274"/>
                    <a:gd name="T56" fmla="*/ 383 w 461"/>
                    <a:gd name="T57" fmla="*/ 195 h 274"/>
                    <a:gd name="T58" fmla="*/ 365 w 461"/>
                    <a:gd name="T59" fmla="*/ 217 h 274"/>
                    <a:gd name="T60" fmla="*/ 335 w 461"/>
                    <a:gd name="T61" fmla="*/ 221 h 274"/>
                    <a:gd name="T62" fmla="*/ 330 w 461"/>
                    <a:gd name="T63" fmla="*/ 230 h 274"/>
                    <a:gd name="T64" fmla="*/ 309 w 461"/>
                    <a:gd name="T65" fmla="*/ 243 h 274"/>
                    <a:gd name="T66" fmla="*/ 304 w 461"/>
                    <a:gd name="T67" fmla="*/ 252 h 274"/>
                    <a:gd name="T68" fmla="*/ 287 w 461"/>
                    <a:gd name="T69" fmla="*/ 256 h 274"/>
                    <a:gd name="T70" fmla="*/ 274 w 461"/>
                    <a:gd name="T71" fmla="*/ 269 h 274"/>
                    <a:gd name="T72" fmla="*/ 257 w 461"/>
                    <a:gd name="T73" fmla="*/ 265 h 274"/>
                    <a:gd name="T74" fmla="*/ 261 w 461"/>
                    <a:gd name="T75" fmla="*/ 252 h 274"/>
                    <a:gd name="T76" fmla="*/ 248 w 461"/>
                    <a:gd name="T77" fmla="*/ 248 h 274"/>
                    <a:gd name="T78" fmla="*/ 235 w 461"/>
                    <a:gd name="T79" fmla="*/ 226 h 274"/>
                    <a:gd name="T80" fmla="*/ 200 w 461"/>
                    <a:gd name="T81" fmla="*/ 217 h 274"/>
                    <a:gd name="T82" fmla="*/ 183 w 461"/>
                    <a:gd name="T83" fmla="*/ 213 h 274"/>
                    <a:gd name="T84" fmla="*/ 161 w 461"/>
                    <a:gd name="T85" fmla="*/ 221 h 274"/>
                    <a:gd name="T86" fmla="*/ 139 w 461"/>
                    <a:gd name="T87" fmla="*/ 208 h 274"/>
                    <a:gd name="T88" fmla="*/ 143 w 461"/>
                    <a:gd name="T89" fmla="*/ 182 h 274"/>
                    <a:gd name="T90" fmla="*/ 113 w 461"/>
                    <a:gd name="T91" fmla="*/ 200 h 274"/>
                    <a:gd name="T92" fmla="*/ 96 w 461"/>
                    <a:gd name="T93" fmla="*/ 208 h 274"/>
                    <a:gd name="T94" fmla="*/ 74 w 461"/>
                    <a:gd name="T95" fmla="*/ 217 h 274"/>
                    <a:gd name="T96" fmla="*/ 52 w 461"/>
                    <a:gd name="T97" fmla="*/ 217 h 274"/>
                    <a:gd name="T98" fmla="*/ 35 w 461"/>
                    <a:gd name="T99" fmla="*/ 200 h 274"/>
                    <a:gd name="T100" fmla="*/ 4 w 461"/>
                    <a:gd name="T101" fmla="*/ 195 h 274"/>
                    <a:gd name="T102" fmla="*/ 8 w 461"/>
                    <a:gd name="T103" fmla="*/ 178 h 274"/>
                    <a:gd name="T104" fmla="*/ 26 w 461"/>
                    <a:gd name="T105" fmla="*/ 169 h 274"/>
                    <a:gd name="T106" fmla="*/ 39 w 461"/>
                    <a:gd name="T107" fmla="*/ 182 h 274"/>
                    <a:gd name="T108" fmla="*/ 65 w 461"/>
                    <a:gd name="T109" fmla="*/ 178 h 274"/>
                    <a:gd name="T110" fmla="*/ 43 w 461"/>
                    <a:gd name="T111" fmla="*/ 169 h 274"/>
                    <a:gd name="T112" fmla="*/ 43 w 461"/>
                    <a:gd name="T113" fmla="*/ 147 h 274"/>
                    <a:gd name="T114" fmla="*/ 30 w 461"/>
                    <a:gd name="T115" fmla="*/ 126 h 274"/>
                    <a:gd name="T116" fmla="*/ 26 w 461"/>
                    <a:gd name="T117" fmla="*/ 113 h 274"/>
                    <a:gd name="T118" fmla="*/ 35 w 461"/>
                    <a:gd name="T119" fmla="*/ 100 h 274"/>
                    <a:gd name="T120" fmla="*/ 30 w 461"/>
                    <a:gd name="T121" fmla="*/ 82 h 274"/>
                    <a:gd name="T122" fmla="*/ 52 w 461"/>
                    <a:gd name="T123" fmla="*/ 69 h 274"/>
                    <a:gd name="T124" fmla="*/ 65 w 461"/>
                    <a:gd name="T125" fmla="*/ 5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1" h="274">
                      <a:moveTo>
                        <a:pt x="65" y="52"/>
                      </a:moveTo>
                      <a:lnTo>
                        <a:pt x="65" y="47"/>
                      </a:lnTo>
                      <a:lnTo>
                        <a:pt x="69" y="47"/>
                      </a:lnTo>
                      <a:lnTo>
                        <a:pt x="69" y="43"/>
                      </a:lnTo>
                      <a:lnTo>
                        <a:pt x="74" y="47"/>
                      </a:lnTo>
                      <a:lnTo>
                        <a:pt x="78" y="52"/>
                      </a:lnTo>
                      <a:lnTo>
                        <a:pt x="78" y="56"/>
                      </a:lnTo>
                      <a:lnTo>
                        <a:pt x="82" y="56"/>
                      </a:lnTo>
                      <a:lnTo>
                        <a:pt x="87" y="56"/>
                      </a:lnTo>
                      <a:lnTo>
                        <a:pt x="91" y="56"/>
                      </a:lnTo>
                      <a:lnTo>
                        <a:pt x="96" y="56"/>
                      </a:lnTo>
                      <a:lnTo>
                        <a:pt x="100" y="56"/>
                      </a:lnTo>
                      <a:lnTo>
                        <a:pt x="104" y="56"/>
                      </a:lnTo>
                      <a:lnTo>
                        <a:pt x="109" y="56"/>
                      </a:lnTo>
                      <a:lnTo>
                        <a:pt x="113" y="56"/>
                      </a:lnTo>
                      <a:lnTo>
                        <a:pt x="117" y="56"/>
                      </a:lnTo>
                      <a:lnTo>
                        <a:pt x="122" y="56"/>
                      </a:lnTo>
                      <a:lnTo>
                        <a:pt x="126" y="56"/>
                      </a:lnTo>
                      <a:lnTo>
                        <a:pt x="130" y="56"/>
                      </a:lnTo>
                      <a:lnTo>
                        <a:pt x="135" y="56"/>
                      </a:lnTo>
                      <a:lnTo>
                        <a:pt x="139" y="56"/>
                      </a:lnTo>
                      <a:lnTo>
                        <a:pt x="143" y="56"/>
                      </a:lnTo>
                      <a:lnTo>
                        <a:pt x="148" y="56"/>
                      </a:lnTo>
                      <a:lnTo>
                        <a:pt x="152" y="56"/>
                      </a:lnTo>
                      <a:lnTo>
                        <a:pt x="156" y="56"/>
                      </a:lnTo>
                      <a:lnTo>
                        <a:pt x="161" y="56"/>
                      </a:lnTo>
                      <a:lnTo>
                        <a:pt x="165" y="56"/>
                      </a:lnTo>
                      <a:lnTo>
                        <a:pt x="169" y="56"/>
                      </a:lnTo>
                      <a:lnTo>
                        <a:pt x="178" y="56"/>
                      </a:lnTo>
                      <a:lnTo>
                        <a:pt x="178" y="52"/>
                      </a:lnTo>
                      <a:lnTo>
                        <a:pt x="174" y="47"/>
                      </a:lnTo>
                      <a:lnTo>
                        <a:pt x="174" y="43"/>
                      </a:lnTo>
                      <a:lnTo>
                        <a:pt x="169" y="43"/>
                      </a:lnTo>
                      <a:lnTo>
                        <a:pt x="165" y="43"/>
                      </a:lnTo>
                      <a:lnTo>
                        <a:pt x="161" y="39"/>
                      </a:lnTo>
                      <a:lnTo>
                        <a:pt x="156" y="34"/>
                      </a:lnTo>
                      <a:lnTo>
                        <a:pt x="156" y="30"/>
                      </a:lnTo>
                      <a:lnTo>
                        <a:pt x="156" y="26"/>
                      </a:lnTo>
                      <a:lnTo>
                        <a:pt x="156" y="21"/>
                      </a:lnTo>
                      <a:lnTo>
                        <a:pt x="156" y="17"/>
                      </a:lnTo>
                      <a:lnTo>
                        <a:pt x="156" y="13"/>
                      </a:lnTo>
                      <a:lnTo>
                        <a:pt x="161" y="13"/>
                      </a:lnTo>
                      <a:lnTo>
                        <a:pt x="161" y="8"/>
                      </a:lnTo>
                      <a:lnTo>
                        <a:pt x="161" y="4"/>
                      </a:lnTo>
                      <a:lnTo>
                        <a:pt x="165" y="0"/>
                      </a:lnTo>
                      <a:lnTo>
                        <a:pt x="169" y="4"/>
                      </a:lnTo>
                      <a:lnTo>
                        <a:pt x="174" y="4"/>
                      </a:lnTo>
                      <a:lnTo>
                        <a:pt x="178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6" y="4"/>
                      </a:lnTo>
                      <a:lnTo>
                        <a:pt x="200" y="0"/>
                      </a:lnTo>
                      <a:lnTo>
                        <a:pt x="204" y="0"/>
                      </a:lnTo>
                      <a:lnTo>
                        <a:pt x="204" y="4"/>
                      </a:lnTo>
                      <a:lnTo>
                        <a:pt x="209" y="4"/>
                      </a:lnTo>
                      <a:lnTo>
                        <a:pt x="213" y="4"/>
                      </a:lnTo>
                      <a:lnTo>
                        <a:pt x="217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5" y="4"/>
                      </a:lnTo>
                      <a:lnTo>
                        <a:pt x="239" y="4"/>
                      </a:lnTo>
                      <a:lnTo>
                        <a:pt x="243" y="4"/>
                      </a:lnTo>
                      <a:lnTo>
                        <a:pt x="248" y="4"/>
                      </a:lnTo>
                      <a:lnTo>
                        <a:pt x="252" y="0"/>
                      </a:lnTo>
                      <a:lnTo>
                        <a:pt x="252" y="4"/>
                      </a:lnTo>
                      <a:lnTo>
                        <a:pt x="257" y="4"/>
                      </a:lnTo>
                      <a:lnTo>
                        <a:pt x="257" y="8"/>
                      </a:lnTo>
                      <a:lnTo>
                        <a:pt x="261" y="13"/>
                      </a:lnTo>
                      <a:lnTo>
                        <a:pt x="261" y="17"/>
                      </a:lnTo>
                      <a:lnTo>
                        <a:pt x="265" y="17"/>
                      </a:lnTo>
                      <a:lnTo>
                        <a:pt x="265" y="21"/>
                      </a:lnTo>
                      <a:lnTo>
                        <a:pt x="270" y="21"/>
                      </a:lnTo>
                      <a:lnTo>
                        <a:pt x="274" y="21"/>
                      </a:lnTo>
                      <a:lnTo>
                        <a:pt x="278" y="21"/>
                      </a:lnTo>
                      <a:lnTo>
                        <a:pt x="283" y="26"/>
                      </a:lnTo>
                      <a:lnTo>
                        <a:pt x="287" y="26"/>
                      </a:lnTo>
                      <a:lnTo>
                        <a:pt x="291" y="26"/>
                      </a:lnTo>
                      <a:lnTo>
                        <a:pt x="296" y="26"/>
                      </a:lnTo>
                      <a:lnTo>
                        <a:pt x="300" y="26"/>
                      </a:lnTo>
                      <a:lnTo>
                        <a:pt x="300" y="30"/>
                      </a:lnTo>
                      <a:lnTo>
                        <a:pt x="304" y="30"/>
                      </a:lnTo>
                      <a:lnTo>
                        <a:pt x="309" y="30"/>
                      </a:lnTo>
                      <a:lnTo>
                        <a:pt x="313" y="30"/>
                      </a:lnTo>
                      <a:lnTo>
                        <a:pt x="317" y="30"/>
                      </a:lnTo>
                      <a:lnTo>
                        <a:pt x="322" y="30"/>
                      </a:lnTo>
                      <a:lnTo>
                        <a:pt x="326" y="30"/>
                      </a:lnTo>
                      <a:lnTo>
                        <a:pt x="330" y="30"/>
                      </a:lnTo>
                      <a:lnTo>
                        <a:pt x="335" y="30"/>
                      </a:lnTo>
                      <a:lnTo>
                        <a:pt x="339" y="30"/>
                      </a:lnTo>
                      <a:lnTo>
                        <a:pt x="344" y="30"/>
                      </a:lnTo>
                      <a:lnTo>
                        <a:pt x="348" y="30"/>
                      </a:lnTo>
                      <a:lnTo>
                        <a:pt x="352" y="30"/>
                      </a:lnTo>
                      <a:lnTo>
                        <a:pt x="357" y="26"/>
                      </a:lnTo>
                      <a:lnTo>
                        <a:pt x="361" y="26"/>
                      </a:lnTo>
                      <a:lnTo>
                        <a:pt x="365" y="26"/>
                      </a:lnTo>
                      <a:lnTo>
                        <a:pt x="374" y="26"/>
                      </a:lnTo>
                      <a:lnTo>
                        <a:pt x="378" y="26"/>
                      </a:lnTo>
                      <a:lnTo>
                        <a:pt x="383" y="26"/>
                      </a:lnTo>
                      <a:lnTo>
                        <a:pt x="387" y="26"/>
                      </a:lnTo>
                      <a:lnTo>
                        <a:pt x="391" y="30"/>
                      </a:lnTo>
                      <a:lnTo>
                        <a:pt x="396" y="30"/>
                      </a:lnTo>
                      <a:lnTo>
                        <a:pt x="400" y="34"/>
                      </a:lnTo>
                      <a:lnTo>
                        <a:pt x="400" y="39"/>
                      </a:lnTo>
                      <a:lnTo>
                        <a:pt x="404" y="39"/>
                      </a:lnTo>
                      <a:lnTo>
                        <a:pt x="404" y="43"/>
                      </a:lnTo>
                      <a:lnTo>
                        <a:pt x="409" y="47"/>
                      </a:lnTo>
                      <a:lnTo>
                        <a:pt x="413" y="47"/>
                      </a:lnTo>
                      <a:lnTo>
                        <a:pt x="413" y="52"/>
                      </a:lnTo>
                      <a:lnTo>
                        <a:pt x="418" y="52"/>
                      </a:lnTo>
                      <a:lnTo>
                        <a:pt x="422" y="52"/>
                      </a:lnTo>
                      <a:lnTo>
                        <a:pt x="422" y="56"/>
                      </a:lnTo>
                      <a:lnTo>
                        <a:pt x="426" y="56"/>
                      </a:lnTo>
                      <a:lnTo>
                        <a:pt x="431" y="60"/>
                      </a:lnTo>
                      <a:lnTo>
                        <a:pt x="435" y="60"/>
                      </a:lnTo>
                      <a:lnTo>
                        <a:pt x="435" y="65"/>
                      </a:lnTo>
                      <a:lnTo>
                        <a:pt x="439" y="65"/>
                      </a:lnTo>
                      <a:lnTo>
                        <a:pt x="439" y="69"/>
                      </a:lnTo>
                      <a:lnTo>
                        <a:pt x="439" y="73"/>
                      </a:lnTo>
                      <a:lnTo>
                        <a:pt x="435" y="73"/>
                      </a:lnTo>
                      <a:lnTo>
                        <a:pt x="435" y="78"/>
                      </a:lnTo>
                      <a:lnTo>
                        <a:pt x="439" y="78"/>
                      </a:lnTo>
                      <a:lnTo>
                        <a:pt x="439" y="82"/>
                      </a:lnTo>
                      <a:lnTo>
                        <a:pt x="444" y="82"/>
                      </a:lnTo>
                      <a:lnTo>
                        <a:pt x="444" y="87"/>
                      </a:lnTo>
                      <a:lnTo>
                        <a:pt x="448" y="87"/>
                      </a:lnTo>
                      <a:lnTo>
                        <a:pt x="448" y="91"/>
                      </a:lnTo>
                      <a:lnTo>
                        <a:pt x="452" y="91"/>
                      </a:lnTo>
                      <a:lnTo>
                        <a:pt x="452" y="95"/>
                      </a:lnTo>
                      <a:lnTo>
                        <a:pt x="452" y="91"/>
                      </a:lnTo>
                      <a:lnTo>
                        <a:pt x="457" y="91"/>
                      </a:lnTo>
                      <a:lnTo>
                        <a:pt x="457" y="95"/>
                      </a:lnTo>
                      <a:lnTo>
                        <a:pt x="461" y="95"/>
                      </a:lnTo>
                      <a:lnTo>
                        <a:pt x="461" y="100"/>
                      </a:lnTo>
                      <a:lnTo>
                        <a:pt x="457" y="100"/>
                      </a:lnTo>
                      <a:lnTo>
                        <a:pt x="457" y="104"/>
                      </a:lnTo>
                      <a:lnTo>
                        <a:pt x="448" y="100"/>
                      </a:lnTo>
                      <a:lnTo>
                        <a:pt x="444" y="104"/>
                      </a:lnTo>
                      <a:lnTo>
                        <a:pt x="444" y="108"/>
                      </a:lnTo>
                      <a:lnTo>
                        <a:pt x="444" y="113"/>
                      </a:lnTo>
                      <a:lnTo>
                        <a:pt x="444" y="117"/>
                      </a:lnTo>
                      <a:lnTo>
                        <a:pt x="439" y="121"/>
                      </a:lnTo>
                      <a:lnTo>
                        <a:pt x="439" y="126"/>
                      </a:lnTo>
                      <a:lnTo>
                        <a:pt x="435" y="126"/>
                      </a:lnTo>
                      <a:lnTo>
                        <a:pt x="431" y="130"/>
                      </a:lnTo>
                      <a:lnTo>
                        <a:pt x="431" y="134"/>
                      </a:lnTo>
                      <a:lnTo>
                        <a:pt x="431" y="139"/>
                      </a:lnTo>
                      <a:lnTo>
                        <a:pt x="426" y="139"/>
                      </a:lnTo>
                      <a:lnTo>
                        <a:pt x="422" y="139"/>
                      </a:lnTo>
                      <a:lnTo>
                        <a:pt x="418" y="139"/>
                      </a:lnTo>
                      <a:lnTo>
                        <a:pt x="413" y="139"/>
                      </a:lnTo>
                      <a:lnTo>
                        <a:pt x="404" y="139"/>
                      </a:lnTo>
                      <a:lnTo>
                        <a:pt x="404" y="143"/>
                      </a:lnTo>
                      <a:lnTo>
                        <a:pt x="404" y="147"/>
                      </a:lnTo>
                      <a:lnTo>
                        <a:pt x="404" y="152"/>
                      </a:lnTo>
                      <a:lnTo>
                        <a:pt x="404" y="156"/>
                      </a:lnTo>
                      <a:lnTo>
                        <a:pt x="409" y="161"/>
                      </a:lnTo>
                      <a:lnTo>
                        <a:pt x="409" y="165"/>
                      </a:lnTo>
                      <a:lnTo>
                        <a:pt x="404" y="165"/>
                      </a:lnTo>
                      <a:lnTo>
                        <a:pt x="404" y="169"/>
                      </a:lnTo>
                      <a:lnTo>
                        <a:pt x="409" y="174"/>
                      </a:lnTo>
                      <a:lnTo>
                        <a:pt x="409" y="178"/>
                      </a:lnTo>
                      <a:lnTo>
                        <a:pt x="409" y="182"/>
                      </a:lnTo>
                      <a:lnTo>
                        <a:pt x="404" y="187"/>
                      </a:lnTo>
                      <a:lnTo>
                        <a:pt x="400" y="191"/>
                      </a:lnTo>
                      <a:lnTo>
                        <a:pt x="396" y="187"/>
                      </a:lnTo>
                      <a:lnTo>
                        <a:pt x="391" y="182"/>
                      </a:lnTo>
                      <a:lnTo>
                        <a:pt x="391" y="178"/>
                      </a:lnTo>
                      <a:lnTo>
                        <a:pt x="387" y="178"/>
                      </a:lnTo>
                      <a:lnTo>
                        <a:pt x="387" y="182"/>
                      </a:lnTo>
                      <a:lnTo>
                        <a:pt x="383" y="187"/>
                      </a:lnTo>
                      <a:lnTo>
                        <a:pt x="383" y="191"/>
                      </a:lnTo>
                      <a:lnTo>
                        <a:pt x="383" y="195"/>
                      </a:lnTo>
                      <a:lnTo>
                        <a:pt x="383" y="200"/>
                      </a:lnTo>
                      <a:lnTo>
                        <a:pt x="383" y="204"/>
                      </a:lnTo>
                      <a:lnTo>
                        <a:pt x="378" y="208"/>
                      </a:lnTo>
                      <a:lnTo>
                        <a:pt x="374" y="208"/>
                      </a:lnTo>
                      <a:lnTo>
                        <a:pt x="370" y="213"/>
                      </a:lnTo>
                      <a:lnTo>
                        <a:pt x="365" y="217"/>
                      </a:lnTo>
                      <a:lnTo>
                        <a:pt x="361" y="217"/>
                      </a:lnTo>
                      <a:lnTo>
                        <a:pt x="357" y="217"/>
                      </a:lnTo>
                      <a:lnTo>
                        <a:pt x="352" y="217"/>
                      </a:lnTo>
                      <a:lnTo>
                        <a:pt x="348" y="217"/>
                      </a:lnTo>
                      <a:lnTo>
                        <a:pt x="344" y="217"/>
                      </a:lnTo>
                      <a:lnTo>
                        <a:pt x="335" y="221"/>
                      </a:lnTo>
                      <a:lnTo>
                        <a:pt x="330" y="217"/>
                      </a:lnTo>
                      <a:lnTo>
                        <a:pt x="330" y="221"/>
                      </a:lnTo>
                      <a:lnTo>
                        <a:pt x="330" y="226"/>
                      </a:lnTo>
                      <a:lnTo>
                        <a:pt x="326" y="226"/>
                      </a:lnTo>
                      <a:lnTo>
                        <a:pt x="326" y="230"/>
                      </a:lnTo>
                      <a:lnTo>
                        <a:pt x="330" y="230"/>
                      </a:lnTo>
                      <a:lnTo>
                        <a:pt x="330" y="234"/>
                      </a:lnTo>
                      <a:lnTo>
                        <a:pt x="326" y="234"/>
                      </a:lnTo>
                      <a:lnTo>
                        <a:pt x="326" y="239"/>
                      </a:lnTo>
                      <a:lnTo>
                        <a:pt x="322" y="239"/>
                      </a:lnTo>
                      <a:lnTo>
                        <a:pt x="317" y="239"/>
                      </a:lnTo>
                      <a:lnTo>
                        <a:pt x="309" y="243"/>
                      </a:lnTo>
                      <a:lnTo>
                        <a:pt x="309" y="248"/>
                      </a:lnTo>
                      <a:lnTo>
                        <a:pt x="309" y="243"/>
                      </a:lnTo>
                      <a:lnTo>
                        <a:pt x="304" y="243"/>
                      </a:lnTo>
                      <a:lnTo>
                        <a:pt x="304" y="248"/>
                      </a:lnTo>
                      <a:lnTo>
                        <a:pt x="300" y="252"/>
                      </a:lnTo>
                      <a:lnTo>
                        <a:pt x="304" y="252"/>
                      </a:lnTo>
                      <a:lnTo>
                        <a:pt x="304" y="256"/>
                      </a:lnTo>
                      <a:lnTo>
                        <a:pt x="300" y="256"/>
                      </a:lnTo>
                      <a:lnTo>
                        <a:pt x="296" y="256"/>
                      </a:lnTo>
                      <a:lnTo>
                        <a:pt x="296" y="252"/>
                      </a:lnTo>
                      <a:lnTo>
                        <a:pt x="291" y="256"/>
                      </a:lnTo>
                      <a:lnTo>
                        <a:pt x="287" y="256"/>
                      </a:lnTo>
                      <a:lnTo>
                        <a:pt x="283" y="256"/>
                      </a:lnTo>
                      <a:lnTo>
                        <a:pt x="283" y="261"/>
                      </a:lnTo>
                      <a:lnTo>
                        <a:pt x="278" y="261"/>
                      </a:lnTo>
                      <a:lnTo>
                        <a:pt x="274" y="261"/>
                      </a:lnTo>
                      <a:lnTo>
                        <a:pt x="274" y="265"/>
                      </a:lnTo>
                      <a:lnTo>
                        <a:pt x="274" y="269"/>
                      </a:lnTo>
                      <a:lnTo>
                        <a:pt x="270" y="269"/>
                      </a:lnTo>
                      <a:lnTo>
                        <a:pt x="265" y="274"/>
                      </a:lnTo>
                      <a:lnTo>
                        <a:pt x="261" y="274"/>
                      </a:lnTo>
                      <a:lnTo>
                        <a:pt x="257" y="274"/>
                      </a:lnTo>
                      <a:lnTo>
                        <a:pt x="252" y="269"/>
                      </a:lnTo>
                      <a:lnTo>
                        <a:pt x="257" y="265"/>
                      </a:lnTo>
                      <a:lnTo>
                        <a:pt x="261" y="265"/>
                      </a:lnTo>
                      <a:lnTo>
                        <a:pt x="261" y="261"/>
                      </a:lnTo>
                      <a:lnTo>
                        <a:pt x="265" y="261"/>
                      </a:lnTo>
                      <a:lnTo>
                        <a:pt x="265" y="256"/>
                      </a:lnTo>
                      <a:lnTo>
                        <a:pt x="261" y="256"/>
                      </a:lnTo>
                      <a:lnTo>
                        <a:pt x="261" y="252"/>
                      </a:lnTo>
                      <a:lnTo>
                        <a:pt x="257" y="252"/>
                      </a:lnTo>
                      <a:lnTo>
                        <a:pt x="252" y="256"/>
                      </a:lnTo>
                      <a:lnTo>
                        <a:pt x="248" y="256"/>
                      </a:lnTo>
                      <a:lnTo>
                        <a:pt x="248" y="252"/>
                      </a:lnTo>
                      <a:lnTo>
                        <a:pt x="252" y="252"/>
                      </a:lnTo>
                      <a:lnTo>
                        <a:pt x="248" y="248"/>
                      </a:lnTo>
                      <a:lnTo>
                        <a:pt x="248" y="243"/>
                      </a:lnTo>
                      <a:lnTo>
                        <a:pt x="248" y="239"/>
                      </a:lnTo>
                      <a:lnTo>
                        <a:pt x="248" y="234"/>
                      </a:lnTo>
                      <a:lnTo>
                        <a:pt x="243" y="234"/>
                      </a:lnTo>
                      <a:lnTo>
                        <a:pt x="239" y="230"/>
                      </a:lnTo>
                      <a:lnTo>
                        <a:pt x="235" y="226"/>
                      </a:lnTo>
                      <a:lnTo>
                        <a:pt x="235" y="230"/>
                      </a:lnTo>
                      <a:lnTo>
                        <a:pt x="226" y="226"/>
                      </a:lnTo>
                      <a:lnTo>
                        <a:pt x="222" y="226"/>
                      </a:lnTo>
                      <a:lnTo>
                        <a:pt x="209" y="221"/>
                      </a:lnTo>
                      <a:lnTo>
                        <a:pt x="204" y="217"/>
                      </a:lnTo>
                      <a:lnTo>
                        <a:pt x="200" y="217"/>
                      </a:lnTo>
                      <a:lnTo>
                        <a:pt x="196" y="217"/>
                      </a:lnTo>
                      <a:lnTo>
                        <a:pt x="196" y="213"/>
                      </a:lnTo>
                      <a:lnTo>
                        <a:pt x="191" y="217"/>
                      </a:lnTo>
                      <a:lnTo>
                        <a:pt x="187" y="217"/>
                      </a:lnTo>
                      <a:lnTo>
                        <a:pt x="183" y="217"/>
                      </a:lnTo>
                      <a:lnTo>
                        <a:pt x="183" y="213"/>
                      </a:lnTo>
                      <a:lnTo>
                        <a:pt x="178" y="213"/>
                      </a:lnTo>
                      <a:lnTo>
                        <a:pt x="178" y="217"/>
                      </a:lnTo>
                      <a:lnTo>
                        <a:pt x="174" y="217"/>
                      </a:lnTo>
                      <a:lnTo>
                        <a:pt x="169" y="217"/>
                      </a:lnTo>
                      <a:lnTo>
                        <a:pt x="165" y="217"/>
                      </a:lnTo>
                      <a:lnTo>
                        <a:pt x="161" y="221"/>
                      </a:lnTo>
                      <a:lnTo>
                        <a:pt x="161" y="217"/>
                      </a:lnTo>
                      <a:lnTo>
                        <a:pt x="161" y="213"/>
                      </a:lnTo>
                      <a:lnTo>
                        <a:pt x="152" y="213"/>
                      </a:lnTo>
                      <a:lnTo>
                        <a:pt x="152" y="208"/>
                      </a:lnTo>
                      <a:lnTo>
                        <a:pt x="143" y="208"/>
                      </a:lnTo>
                      <a:lnTo>
                        <a:pt x="139" y="208"/>
                      </a:lnTo>
                      <a:lnTo>
                        <a:pt x="135" y="204"/>
                      </a:lnTo>
                      <a:lnTo>
                        <a:pt x="135" y="200"/>
                      </a:lnTo>
                      <a:lnTo>
                        <a:pt x="139" y="195"/>
                      </a:lnTo>
                      <a:lnTo>
                        <a:pt x="143" y="191"/>
                      </a:lnTo>
                      <a:lnTo>
                        <a:pt x="139" y="187"/>
                      </a:lnTo>
                      <a:lnTo>
                        <a:pt x="143" y="182"/>
                      </a:lnTo>
                      <a:lnTo>
                        <a:pt x="143" y="178"/>
                      </a:lnTo>
                      <a:lnTo>
                        <a:pt x="135" y="182"/>
                      </a:lnTo>
                      <a:lnTo>
                        <a:pt x="130" y="187"/>
                      </a:lnTo>
                      <a:lnTo>
                        <a:pt x="122" y="191"/>
                      </a:lnTo>
                      <a:lnTo>
                        <a:pt x="117" y="195"/>
                      </a:lnTo>
                      <a:lnTo>
                        <a:pt x="113" y="200"/>
                      </a:lnTo>
                      <a:lnTo>
                        <a:pt x="113" y="204"/>
                      </a:lnTo>
                      <a:lnTo>
                        <a:pt x="109" y="213"/>
                      </a:lnTo>
                      <a:lnTo>
                        <a:pt x="104" y="213"/>
                      </a:lnTo>
                      <a:lnTo>
                        <a:pt x="100" y="213"/>
                      </a:lnTo>
                      <a:lnTo>
                        <a:pt x="96" y="213"/>
                      </a:lnTo>
                      <a:lnTo>
                        <a:pt x="96" y="208"/>
                      </a:lnTo>
                      <a:lnTo>
                        <a:pt x="91" y="204"/>
                      </a:lnTo>
                      <a:lnTo>
                        <a:pt x="87" y="208"/>
                      </a:lnTo>
                      <a:lnTo>
                        <a:pt x="82" y="213"/>
                      </a:lnTo>
                      <a:lnTo>
                        <a:pt x="78" y="213"/>
                      </a:lnTo>
                      <a:lnTo>
                        <a:pt x="78" y="217"/>
                      </a:lnTo>
                      <a:lnTo>
                        <a:pt x="74" y="217"/>
                      </a:lnTo>
                      <a:lnTo>
                        <a:pt x="69" y="221"/>
                      </a:lnTo>
                      <a:lnTo>
                        <a:pt x="65" y="221"/>
                      </a:lnTo>
                      <a:lnTo>
                        <a:pt x="61" y="226"/>
                      </a:lnTo>
                      <a:lnTo>
                        <a:pt x="61" y="221"/>
                      </a:lnTo>
                      <a:lnTo>
                        <a:pt x="61" y="217"/>
                      </a:lnTo>
                      <a:lnTo>
                        <a:pt x="52" y="217"/>
                      </a:lnTo>
                      <a:lnTo>
                        <a:pt x="48" y="213"/>
                      </a:lnTo>
                      <a:lnTo>
                        <a:pt x="48" y="208"/>
                      </a:lnTo>
                      <a:lnTo>
                        <a:pt x="43" y="208"/>
                      </a:lnTo>
                      <a:lnTo>
                        <a:pt x="43" y="204"/>
                      </a:lnTo>
                      <a:lnTo>
                        <a:pt x="39" y="200"/>
                      </a:lnTo>
                      <a:lnTo>
                        <a:pt x="35" y="200"/>
                      </a:lnTo>
                      <a:lnTo>
                        <a:pt x="30" y="195"/>
                      </a:lnTo>
                      <a:lnTo>
                        <a:pt x="26" y="195"/>
                      </a:lnTo>
                      <a:lnTo>
                        <a:pt x="22" y="195"/>
                      </a:lnTo>
                      <a:lnTo>
                        <a:pt x="13" y="195"/>
                      </a:lnTo>
                      <a:lnTo>
                        <a:pt x="8" y="195"/>
                      </a:lnTo>
                      <a:lnTo>
                        <a:pt x="4" y="195"/>
                      </a:lnTo>
                      <a:lnTo>
                        <a:pt x="0" y="195"/>
                      </a:lnTo>
                      <a:lnTo>
                        <a:pt x="0" y="191"/>
                      </a:lnTo>
                      <a:lnTo>
                        <a:pt x="0" y="187"/>
                      </a:lnTo>
                      <a:lnTo>
                        <a:pt x="0" y="182"/>
                      </a:lnTo>
                      <a:lnTo>
                        <a:pt x="8" y="182"/>
                      </a:lnTo>
                      <a:lnTo>
                        <a:pt x="8" y="178"/>
                      </a:lnTo>
                      <a:lnTo>
                        <a:pt x="8" y="174"/>
                      </a:lnTo>
                      <a:lnTo>
                        <a:pt x="8" y="169"/>
                      </a:lnTo>
                      <a:lnTo>
                        <a:pt x="13" y="169"/>
                      </a:lnTo>
                      <a:lnTo>
                        <a:pt x="17" y="169"/>
                      </a:lnTo>
                      <a:lnTo>
                        <a:pt x="22" y="169"/>
                      </a:lnTo>
                      <a:lnTo>
                        <a:pt x="26" y="169"/>
                      </a:lnTo>
                      <a:lnTo>
                        <a:pt x="30" y="169"/>
                      </a:lnTo>
                      <a:lnTo>
                        <a:pt x="35" y="169"/>
                      </a:lnTo>
                      <a:lnTo>
                        <a:pt x="39" y="169"/>
                      </a:lnTo>
                      <a:lnTo>
                        <a:pt x="39" y="174"/>
                      </a:lnTo>
                      <a:lnTo>
                        <a:pt x="39" y="178"/>
                      </a:lnTo>
                      <a:lnTo>
                        <a:pt x="39" y="182"/>
                      </a:lnTo>
                      <a:lnTo>
                        <a:pt x="43" y="182"/>
                      </a:lnTo>
                      <a:lnTo>
                        <a:pt x="48" y="182"/>
                      </a:lnTo>
                      <a:lnTo>
                        <a:pt x="52" y="182"/>
                      </a:lnTo>
                      <a:lnTo>
                        <a:pt x="56" y="182"/>
                      </a:lnTo>
                      <a:lnTo>
                        <a:pt x="65" y="182"/>
                      </a:lnTo>
                      <a:lnTo>
                        <a:pt x="65" y="178"/>
                      </a:lnTo>
                      <a:lnTo>
                        <a:pt x="65" y="174"/>
                      </a:lnTo>
                      <a:lnTo>
                        <a:pt x="61" y="169"/>
                      </a:lnTo>
                      <a:lnTo>
                        <a:pt x="56" y="169"/>
                      </a:lnTo>
                      <a:lnTo>
                        <a:pt x="52" y="169"/>
                      </a:lnTo>
                      <a:lnTo>
                        <a:pt x="48" y="169"/>
                      </a:lnTo>
                      <a:lnTo>
                        <a:pt x="43" y="169"/>
                      </a:lnTo>
                      <a:lnTo>
                        <a:pt x="43" y="165"/>
                      </a:lnTo>
                      <a:lnTo>
                        <a:pt x="39" y="161"/>
                      </a:lnTo>
                      <a:lnTo>
                        <a:pt x="39" y="156"/>
                      </a:lnTo>
                      <a:lnTo>
                        <a:pt x="43" y="156"/>
                      </a:lnTo>
                      <a:lnTo>
                        <a:pt x="43" y="152"/>
                      </a:lnTo>
                      <a:lnTo>
                        <a:pt x="43" y="147"/>
                      </a:lnTo>
                      <a:lnTo>
                        <a:pt x="43" y="143"/>
                      </a:lnTo>
                      <a:lnTo>
                        <a:pt x="43" y="139"/>
                      </a:lnTo>
                      <a:lnTo>
                        <a:pt x="39" y="139"/>
                      </a:lnTo>
                      <a:lnTo>
                        <a:pt x="35" y="134"/>
                      </a:lnTo>
                      <a:lnTo>
                        <a:pt x="30" y="130"/>
                      </a:lnTo>
                      <a:lnTo>
                        <a:pt x="30" y="126"/>
                      </a:lnTo>
                      <a:lnTo>
                        <a:pt x="35" y="121"/>
                      </a:lnTo>
                      <a:lnTo>
                        <a:pt x="30" y="121"/>
                      </a:lnTo>
                      <a:lnTo>
                        <a:pt x="30" y="117"/>
                      </a:lnTo>
                      <a:lnTo>
                        <a:pt x="22" y="121"/>
                      </a:lnTo>
                      <a:lnTo>
                        <a:pt x="22" y="117"/>
                      </a:lnTo>
                      <a:lnTo>
                        <a:pt x="26" y="113"/>
                      </a:lnTo>
                      <a:lnTo>
                        <a:pt x="26" y="108"/>
                      </a:lnTo>
                      <a:lnTo>
                        <a:pt x="30" y="108"/>
                      </a:lnTo>
                      <a:lnTo>
                        <a:pt x="35" y="108"/>
                      </a:lnTo>
                      <a:lnTo>
                        <a:pt x="39" y="108"/>
                      </a:lnTo>
                      <a:lnTo>
                        <a:pt x="35" y="104"/>
                      </a:lnTo>
                      <a:lnTo>
                        <a:pt x="35" y="100"/>
                      </a:lnTo>
                      <a:lnTo>
                        <a:pt x="35" y="95"/>
                      </a:lnTo>
                      <a:lnTo>
                        <a:pt x="30" y="95"/>
                      </a:lnTo>
                      <a:lnTo>
                        <a:pt x="26" y="95"/>
                      </a:lnTo>
                      <a:lnTo>
                        <a:pt x="26" y="91"/>
                      </a:lnTo>
                      <a:lnTo>
                        <a:pt x="30" y="87"/>
                      </a:lnTo>
                      <a:lnTo>
                        <a:pt x="30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8" y="78"/>
                      </a:lnTo>
                      <a:lnTo>
                        <a:pt x="52" y="73"/>
                      </a:lnTo>
                      <a:lnTo>
                        <a:pt x="52" y="69"/>
                      </a:lnTo>
                      <a:lnTo>
                        <a:pt x="56" y="69"/>
                      </a:lnTo>
                      <a:lnTo>
                        <a:pt x="61" y="65"/>
                      </a:lnTo>
                      <a:lnTo>
                        <a:pt x="61" y="60"/>
                      </a:lnTo>
                      <a:lnTo>
                        <a:pt x="61" y="56"/>
                      </a:lnTo>
                      <a:lnTo>
                        <a:pt x="65" y="56"/>
                      </a:lnTo>
                      <a:lnTo>
                        <a:pt x="65" y="5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Freeform 331"/>
                <p:cNvSpPr>
                  <a:spLocks/>
                </p:cNvSpPr>
                <p:nvPr/>
              </p:nvSpPr>
              <p:spPr bwMode="auto">
                <a:xfrm>
                  <a:off x="5048" y="2167"/>
                  <a:ext cx="209" cy="383"/>
                </a:xfrm>
                <a:custGeom>
                  <a:avLst/>
                  <a:gdLst>
                    <a:gd name="T0" fmla="*/ 61 w 209"/>
                    <a:gd name="T1" fmla="*/ 187 h 383"/>
                    <a:gd name="T2" fmla="*/ 52 w 209"/>
                    <a:gd name="T3" fmla="*/ 174 h 383"/>
                    <a:gd name="T4" fmla="*/ 35 w 209"/>
                    <a:gd name="T5" fmla="*/ 174 h 383"/>
                    <a:gd name="T6" fmla="*/ 30 w 209"/>
                    <a:gd name="T7" fmla="*/ 157 h 383"/>
                    <a:gd name="T8" fmla="*/ 9 w 209"/>
                    <a:gd name="T9" fmla="*/ 148 h 383"/>
                    <a:gd name="T10" fmla="*/ 9 w 209"/>
                    <a:gd name="T11" fmla="*/ 139 h 383"/>
                    <a:gd name="T12" fmla="*/ 22 w 209"/>
                    <a:gd name="T13" fmla="*/ 122 h 383"/>
                    <a:gd name="T14" fmla="*/ 22 w 209"/>
                    <a:gd name="T15" fmla="*/ 109 h 383"/>
                    <a:gd name="T16" fmla="*/ 22 w 209"/>
                    <a:gd name="T17" fmla="*/ 100 h 383"/>
                    <a:gd name="T18" fmla="*/ 35 w 209"/>
                    <a:gd name="T19" fmla="*/ 100 h 383"/>
                    <a:gd name="T20" fmla="*/ 56 w 209"/>
                    <a:gd name="T21" fmla="*/ 100 h 383"/>
                    <a:gd name="T22" fmla="*/ 48 w 209"/>
                    <a:gd name="T23" fmla="*/ 74 h 383"/>
                    <a:gd name="T24" fmla="*/ 52 w 209"/>
                    <a:gd name="T25" fmla="*/ 52 h 383"/>
                    <a:gd name="T26" fmla="*/ 65 w 209"/>
                    <a:gd name="T27" fmla="*/ 48 h 383"/>
                    <a:gd name="T28" fmla="*/ 74 w 209"/>
                    <a:gd name="T29" fmla="*/ 52 h 383"/>
                    <a:gd name="T30" fmla="*/ 65 w 209"/>
                    <a:gd name="T31" fmla="*/ 65 h 383"/>
                    <a:gd name="T32" fmla="*/ 87 w 209"/>
                    <a:gd name="T33" fmla="*/ 61 h 383"/>
                    <a:gd name="T34" fmla="*/ 104 w 209"/>
                    <a:gd name="T35" fmla="*/ 52 h 383"/>
                    <a:gd name="T36" fmla="*/ 113 w 209"/>
                    <a:gd name="T37" fmla="*/ 48 h 383"/>
                    <a:gd name="T38" fmla="*/ 130 w 209"/>
                    <a:gd name="T39" fmla="*/ 35 h 383"/>
                    <a:gd name="T40" fmla="*/ 139 w 209"/>
                    <a:gd name="T41" fmla="*/ 26 h 383"/>
                    <a:gd name="T42" fmla="*/ 157 w 209"/>
                    <a:gd name="T43" fmla="*/ 13 h 383"/>
                    <a:gd name="T44" fmla="*/ 183 w 209"/>
                    <a:gd name="T45" fmla="*/ 9 h 383"/>
                    <a:gd name="T46" fmla="*/ 196 w 209"/>
                    <a:gd name="T47" fmla="*/ 9 h 383"/>
                    <a:gd name="T48" fmla="*/ 204 w 209"/>
                    <a:gd name="T49" fmla="*/ 35 h 383"/>
                    <a:gd name="T50" fmla="*/ 204 w 209"/>
                    <a:gd name="T51" fmla="*/ 52 h 383"/>
                    <a:gd name="T52" fmla="*/ 200 w 209"/>
                    <a:gd name="T53" fmla="*/ 78 h 383"/>
                    <a:gd name="T54" fmla="*/ 187 w 209"/>
                    <a:gd name="T55" fmla="*/ 100 h 383"/>
                    <a:gd name="T56" fmla="*/ 200 w 209"/>
                    <a:gd name="T57" fmla="*/ 113 h 383"/>
                    <a:gd name="T58" fmla="*/ 200 w 209"/>
                    <a:gd name="T59" fmla="*/ 131 h 383"/>
                    <a:gd name="T60" fmla="*/ 183 w 209"/>
                    <a:gd name="T61" fmla="*/ 144 h 383"/>
                    <a:gd name="T62" fmla="*/ 157 w 209"/>
                    <a:gd name="T63" fmla="*/ 144 h 383"/>
                    <a:gd name="T64" fmla="*/ 143 w 209"/>
                    <a:gd name="T65" fmla="*/ 157 h 383"/>
                    <a:gd name="T66" fmla="*/ 139 w 209"/>
                    <a:gd name="T67" fmla="*/ 178 h 383"/>
                    <a:gd name="T68" fmla="*/ 152 w 209"/>
                    <a:gd name="T69" fmla="*/ 191 h 383"/>
                    <a:gd name="T70" fmla="*/ 161 w 209"/>
                    <a:gd name="T71" fmla="*/ 209 h 383"/>
                    <a:gd name="T72" fmla="*/ 152 w 209"/>
                    <a:gd name="T73" fmla="*/ 209 h 383"/>
                    <a:gd name="T74" fmla="*/ 143 w 209"/>
                    <a:gd name="T75" fmla="*/ 226 h 383"/>
                    <a:gd name="T76" fmla="*/ 130 w 209"/>
                    <a:gd name="T77" fmla="*/ 239 h 383"/>
                    <a:gd name="T78" fmla="*/ 143 w 209"/>
                    <a:gd name="T79" fmla="*/ 252 h 383"/>
                    <a:gd name="T80" fmla="*/ 157 w 209"/>
                    <a:gd name="T81" fmla="*/ 265 h 383"/>
                    <a:gd name="T82" fmla="*/ 152 w 209"/>
                    <a:gd name="T83" fmla="*/ 292 h 383"/>
                    <a:gd name="T84" fmla="*/ 170 w 209"/>
                    <a:gd name="T85" fmla="*/ 309 h 383"/>
                    <a:gd name="T86" fmla="*/ 178 w 209"/>
                    <a:gd name="T87" fmla="*/ 331 h 383"/>
                    <a:gd name="T88" fmla="*/ 191 w 209"/>
                    <a:gd name="T89" fmla="*/ 344 h 383"/>
                    <a:gd name="T90" fmla="*/ 161 w 209"/>
                    <a:gd name="T91" fmla="*/ 344 h 383"/>
                    <a:gd name="T92" fmla="*/ 139 w 209"/>
                    <a:gd name="T93" fmla="*/ 357 h 383"/>
                    <a:gd name="T94" fmla="*/ 135 w 209"/>
                    <a:gd name="T95" fmla="*/ 374 h 383"/>
                    <a:gd name="T96" fmla="*/ 122 w 209"/>
                    <a:gd name="T97" fmla="*/ 374 h 383"/>
                    <a:gd name="T98" fmla="*/ 100 w 209"/>
                    <a:gd name="T99" fmla="*/ 366 h 383"/>
                    <a:gd name="T100" fmla="*/ 78 w 209"/>
                    <a:gd name="T101" fmla="*/ 357 h 383"/>
                    <a:gd name="T102" fmla="*/ 61 w 209"/>
                    <a:gd name="T103" fmla="*/ 335 h 383"/>
                    <a:gd name="T104" fmla="*/ 39 w 209"/>
                    <a:gd name="T105" fmla="*/ 326 h 383"/>
                    <a:gd name="T106" fmla="*/ 48 w 209"/>
                    <a:gd name="T107" fmla="*/ 305 h 383"/>
                    <a:gd name="T108" fmla="*/ 39 w 209"/>
                    <a:gd name="T109" fmla="*/ 292 h 383"/>
                    <a:gd name="T110" fmla="*/ 35 w 209"/>
                    <a:gd name="T111" fmla="*/ 278 h 383"/>
                    <a:gd name="T112" fmla="*/ 43 w 209"/>
                    <a:gd name="T113" fmla="*/ 265 h 383"/>
                    <a:gd name="T114" fmla="*/ 48 w 209"/>
                    <a:gd name="T115" fmla="*/ 252 h 383"/>
                    <a:gd name="T116" fmla="*/ 70 w 209"/>
                    <a:gd name="T117" fmla="*/ 235 h 383"/>
                    <a:gd name="T118" fmla="*/ 74 w 209"/>
                    <a:gd name="T119" fmla="*/ 231 h 383"/>
                    <a:gd name="T120" fmla="*/ 78 w 209"/>
                    <a:gd name="T121" fmla="*/ 209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9" h="383">
                      <a:moveTo>
                        <a:pt x="78" y="200"/>
                      </a:moveTo>
                      <a:lnTo>
                        <a:pt x="74" y="196"/>
                      </a:lnTo>
                      <a:lnTo>
                        <a:pt x="70" y="191"/>
                      </a:lnTo>
                      <a:lnTo>
                        <a:pt x="65" y="191"/>
                      </a:lnTo>
                      <a:lnTo>
                        <a:pt x="61" y="191"/>
                      </a:lnTo>
                      <a:lnTo>
                        <a:pt x="61" y="187"/>
                      </a:lnTo>
                      <a:lnTo>
                        <a:pt x="56" y="187"/>
                      </a:lnTo>
                      <a:lnTo>
                        <a:pt x="52" y="187"/>
                      </a:lnTo>
                      <a:lnTo>
                        <a:pt x="52" y="183"/>
                      </a:lnTo>
                      <a:lnTo>
                        <a:pt x="56" y="178"/>
                      </a:lnTo>
                      <a:lnTo>
                        <a:pt x="56" y="174"/>
                      </a:lnTo>
                      <a:lnTo>
                        <a:pt x="52" y="174"/>
                      </a:lnTo>
                      <a:lnTo>
                        <a:pt x="48" y="174"/>
                      </a:lnTo>
                      <a:lnTo>
                        <a:pt x="43" y="178"/>
                      </a:lnTo>
                      <a:lnTo>
                        <a:pt x="39" y="178"/>
                      </a:lnTo>
                      <a:lnTo>
                        <a:pt x="35" y="178"/>
                      </a:lnTo>
                      <a:lnTo>
                        <a:pt x="30" y="174"/>
                      </a:lnTo>
                      <a:lnTo>
                        <a:pt x="35" y="174"/>
                      </a:lnTo>
                      <a:lnTo>
                        <a:pt x="30" y="170"/>
                      </a:lnTo>
                      <a:lnTo>
                        <a:pt x="30" y="165"/>
                      </a:lnTo>
                      <a:lnTo>
                        <a:pt x="30" y="161"/>
                      </a:lnTo>
                      <a:lnTo>
                        <a:pt x="35" y="161"/>
                      </a:lnTo>
                      <a:lnTo>
                        <a:pt x="35" y="157"/>
                      </a:lnTo>
                      <a:lnTo>
                        <a:pt x="30" y="157"/>
                      </a:lnTo>
                      <a:lnTo>
                        <a:pt x="30" y="152"/>
                      </a:lnTo>
                      <a:lnTo>
                        <a:pt x="26" y="152"/>
                      </a:lnTo>
                      <a:lnTo>
                        <a:pt x="17" y="157"/>
                      </a:lnTo>
                      <a:lnTo>
                        <a:pt x="13" y="152"/>
                      </a:lnTo>
                      <a:lnTo>
                        <a:pt x="13" y="148"/>
                      </a:lnTo>
                      <a:lnTo>
                        <a:pt x="9" y="148"/>
                      </a:lnTo>
                      <a:lnTo>
                        <a:pt x="4" y="148"/>
                      </a:lnTo>
                      <a:lnTo>
                        <a:pt x="0" y="148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4" y="139"/>
                      </a:lnTo>
                      <a:lnTo>
                        <a:pt x="9" y="139"/>
                      </a:lnTo>
                      <a:lnTo>
                        <a:pt x="9" y="135"/>
                      </a:lnTo>
                      <a:lnTo>
                        <a:pt x="13" y="126"/>
                      </a:lnTo>
                      <a:lnTo>
                        <a:pt x="17" y="126"/>
                      </a:lnTo>
                      <a:lnTo>
                        <a:pt x="22" y="126"/>
                      </a:lnTo>
                      <a:lnTo>
                        <a:pt x="26" y="126"/>
                      </a:lnTo>
                      <a:lnTo>
                        <a:pt x="22" y="122"/>
                      </a:lnTo>
                      <a:lnTo>
                        <a:pt x="17" y="122"/>
                      </a:lnTo>
                      <a:lnTo>
                        <a:pt x="17" y="118"/>
                      </a:lnTo>
                      <a:lnTo>
                        <a:pt x="22" y="118"/>
                      </a:lnTo>
                      <a:lnTo>
                        <a:pt x="26" y="113"/>
                      </a:lnTo>
                      <a:lnTo>
                        <a:pt x="26" y="109"/>
                      </a:lnTo>
                      <a:lnTo>
                        <a:pt x="22" y="109"/>
                      </a:lnTo>
                      <a:lnTo>
                        <a:pt x="17" y="109"/>
                      </a:lnTo>
                      <a:lnTo>
                        <a:pt x="13" y="109"/>
                      </a:lnTo>
                      <a:lnTo>
                        <a:pt x="13" y="104"/>
                      </a:lnTo>
                      <a:lnTo>
                        <a:pt x="17" y="104"/>
                      </a:lnTo>
                      <a:lnTo>
                        <a:pt x="22" y="104"/>
                      </a:lnTo>
                      <a:lnTo>
                        <a:pt x="22" y="100"/>
                      </a:lnTo>
                      <a:lnTo>
                        <a:pt x="22" y="96"/>
                      </a:lnTo>
                      <a:lnTo>
                        <a:pt x="26" y="91"/>
                      </a:lnTo>
                      <a:lnTo>
                        <a:pt x="30" y="91"/>
                      </a:lnTo>
                      <a:lnTo>
                        <a:pt x="35" y="91"/>
                      </a:lnTo>
                      <a:lnTo>
                        <a:pt x="35" y="96"/>
                      </a:lnTo>
                      <a:lnTo>
                        <a:pt x="35" y="100"/>
                      </a:lnTo>
                      <a:lnTo>
                        <a:pt x="43" y="100"/>
                      </a:lnTo>
                      <a:lnTo>
                        <a:pt x="48" y="104"/>
                      </a:lnTo>
                      <a:lnTo>
                        <a:pt x="52" y="104"/>
                      </a:lnTo>
                      <a:lnTo>
                        <a:pt x="56" y="104"/>
                      </a:lnTo>
                      <a:lnTo>
                        <a:pt x="61" y="100"/>
                      </a:lnTo>
                      <a:lnTo>
                        <a:pt x="56" y="100"/>
                      </a:lnTo>
                      <a:lnTo>
                        <a:pt x="43" y="96"/>
                      </a:lnTo>
                      <a:lnTo>
                        <a:pt x="43" y="91"/>
                      </a:lnTo>
                      <a:lnTo>
                        <a:pt x="43" y="87"/>
                      </a:lnTo>
                      <a:lnTo>
                        <a:pt x="48" y="83"/>
                      </a:lnTo>
                      <a:lnTo>
                        <a:pt x="48" y="78"/>
                      </a:lnTo>
                      <a:lnTo>
                        <a:pt x="48" y="74"/>
                      </a:lnTo>
                      <a:lnTo>
                        <a:pt x="48" y="70"/>
                      </a:lnTo>
                      <a:lnTo>
                        <a:pt x="43" y="70"/>
                      </a:lnTo>
                      <a:lnTo>
                        <a:pt x="43" y="65"/>
                      </a:lnTo>
                      <a:lnTo>
                        <a:pt x="48" y="61"/>
                      </a:lnTo>
                      <a:lnTo>
                        <a:pt x="48" y="57"/>
                      </a:lnTo>
                      <a:lnTo>
                        <a:pt x="52" y="52"/>
                      </a:lnTo>
                      <a:lnTo>
                        <a:pt x="52" y="48"/>
                      </a:lnTo>
                      <a:lnTo>
                        <a:pt x="56" y="52"/>
                      </a:lnTo>
                      <a:lnTo>
                        <a:pt x="61" y="48"/>
                      </a:lnTo>
                      <a:lnTo>
                        <a:pt x="56" y="44"/>
                      </a:lnTo>
                      <a:lnTo>
                        <a:pt x="61" y="44"/>
                      </a:lnTo>
                      <a:lnTo>
                        <a:pt x="65" y="48"/>
                      </a:lnTo>
                      <a:lnTo>
                        <a:pt x="61" y="48"/>
                      </a:lnTo>
                      <a:lnTo>
                        <a:pt x="61" y="52"/>
                      </a:lnTo>
                      <a:lnTo>
                        <a:pt x="65" y="52"/>
                      </a:lnTo>
                      <a:lnTo>
                        <a:pt x="70" y="48"/>
                      </a:lnTo>
                      <a:lnTo>
                        <a:pt x="74" y="48"/>
                      </a:lnTo>
                      <a:lnTo>
                        <a:pt x="74" y="52"/>
                      </a:lnTo>
                      <a:lnTo>
                        <a:pt x="78" y="52"/>
                      </a:lnTo>
                      <a:lnTo>
                        <a:pt x="78" y="57"/>
                      </a:lnTo>
                      <a:lnTo>
                        <a:pt x="74" y="57"/>
                      </a:lnTo>
                      <a:lnTo>
                        <a:pt x="74" y="61"/>
                      </a:lnTo>
                      <a:lnTo>
                        <a:pt x="70" y="61"/>
                      </a:lnTo>
                      <a:lnTo>
                        <a:pt x="65" y="65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8" y="7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87" y="61"/>
                      </a:lnTo>
                      <a:lnTo>
                        <a:pt x="87" y="57"/>
                      </a:lnTo>
                      <a:lnTo>
                        <a:pt x="91" y="57"/>
                      </a:lnTo>
                      <a:lnTo>
                        <a:pt x="96" y="57"/>
                      </a:lnTo>
                      <a:lnTo>
                        <a:pt x="96" y="52"/>
                      </a:lnTo>
                      <a:lnTo>
                        <a:pt x="100" y="52"/>
                      </a:lnTo>
                      <a:lnTo>
                        <a:pt x="104" y="52"/>
                      </a:lnTo>
                      <a:lnTo>
                        <a:pt x="109" y="48"/>
                      </a:lnTo>
                      <a:lnTo>
                        <a:pt x="109" y="52"/>
                      </a:lnTo>
                      <a:lnTo>
                        <a:pt x="113" y="52"/>
                      </a:lnTo>
                      <a:lnTo>
                        <a:pt x="117" y="52"/>
                      </a:lnTo>
                      <a:lnTo>
                        <a:pt x="117" y="48"/>
                      </a:lnTo>
                      <a:lnTo>
                        <a:pt x="113" y="48"/>
                      </a:lnTo>
                      <a:lnTo>
                        <a:pt x="117" y="44"/>
                      </a:lnTo>
                      <a:lnTo>
                        <a:pt x="117" y="39"/>
                      </a:lnTo>
                      <a:lnTo>
                        <a:pt x="122" y="39"/>
                      </a:lnTo>
                      <a:lnTo>
                        <a:pt x="122" y="44"/>
                      </a:lnTo>
                      <a:lnTo>
                        <a:pt x="122" y="39"/>
                      </a:lnTo>
                      <a:lnTo>
                        <a:pt x="130" y="35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39" y="30"/>
                      </a:lnTo>
                      <a:lnTo>
                        <a:pt x="143" y="30"/>
                      </a:lnTo>
                      <a:lnTo>
                        <a:pt x="143" y="26"/>
                      </a:lnTo>
                      <a:lnTo>
                        <a:pt x="139" y="26"/>
                      </a:lnTo>
                      <a:lnTo>
                        <a:pt x="139" y="22"/>
                      </a:lnTo>
                      <a:lnTo>
                        <a:pt x="143" y="22"/>
                      </a:lnTo>
                      <a:lnTo>
                        <a:pt x="143" y="17"/>
                      </a:lnTo>
                      <a:lnTo>
                        <a:pt x="143" y="13"/>
                      </a:lnTo>
                      <a:lnTo>
                        <a:pt x="148" y="17"/>
                      </a:lnTo>
                      <a:lnTo>
                        <a:pt x="157" y="13"/>
                      </a:lnTo>
                      <a:lnTo>
                        <a:pt x="161" y="13"/>
                      </a:lnTo>
                      <a:lnTo>
                        <a:pt x="165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8" y="13"/>
                      </a:lnTo>
                      <a:lnTo>
                        <a:pt x="183" y="9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6" y="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196" y="9"/>
                      </a:lnTo>
                      <a:lnTo>
                        <a:pt x="200" y="13"/>
                      </a:lnTo>
                      <a:lnTo>
                        <a:pt x="200" y="17"/>
                      </a:lnTo>
                      <a:lnTo>
                        <a:pt x="204" y="22"/>
                      </a:lnTo>
                      <a:lnTo>
                        <a:pt x="204" y="26"/>
                      </a:lnTo>
                      <a:lnTo>
                        <a:pt x="204" y="30"/>
                      </a:lnTo>
                      <a:lnTo>
                        <a:pt x="204" y="35"/>
                      </a:lnTo>
                      <a:lnTo>
                        <a:pt x="209" y="35"/>
                      </a:lnTo>
                      <a:lnTo>
                        <a:pt x="209" y="39"/>
                      </a:lnTo>
                      <a:lnTo>
                        <a:pt x="209" y="44"/>
                      </a:lnTo>
                      <a:lnTo>
                        <a:pt x="209" y="48"/>
                      </a:lnTo>
                      <a:lnTo>
                        <a:pt x="209" y="52"/>
                      </a:lnTo>
                      <a:lnTo>
                        <a:pt x="204" y="52"/>
                      </a:lnTo>
                      <a:lnTo>
                        <a:pt x="204" y="57"/>
                      </a:lnTo>
                      <a:lnTo>
                        <a:pt x="200" y="61"/>
                      </a:lnTo>
                      <a:lnTo>
                        <a:pt x="200" y="65"/>
                      </a:lnTo>
                      <a:lnTo>
                        <a:pt x="200" y="70"/>
                      </a:lnTo>
                      <a:lnTo>
                        <a:pt x="200" y="74"/>
                      </a:lnTo>
                      <a:lnTo>
                        <a:pt x="200" y="78"/>
                      </a:lnTo>
                      <a:lnTo>
                        <a:pt x="196" y="78"/>
                      </a:lnTo>
                      <a:lnTo>
                        <a:pt x="191" y="83"/>
                      </a:lnTo>
                      <a:lnTo>
                        <a:pt x="191" y="87"/>
                      </a:lnTo>
                      <a:lnTo>
                        <a:pt x="187" y="91"/>
                      </a:lnTo>
                      <a:lnTo>
                        <a:pt x="187" y="96"/>
                      </a:lnTo>
                      <a:lnTo>
                        <a:pt x="187" y="100"/>
                      </a:lnTo>
                      <a:lnTo>
                        <a:pt x="187" y="104"/>
                      </a:lnTo>
                      <a:lnTo>
                        <a:pt x="191" y="104"/>
                      </a:lnTo>
                      <a:lnTo>
                        <a:pt x="196" y="104"/>
                      </a:lnTo>
                      <a:lnTo>
                        <a:pt x="200" y="104"/>
                      </a:lnTo>
                      <a:lnTo>
                        <a:pt x="200" y="109"/>
                      </a:lnTo>
                      <a:lnTo>
                        <a:pt x="200" y="113"/>
                      </a:lnTo>
                      <a:lnTo>
                        <a:pt x="200" y="118"/>
                      </a:lnTo>
                      <a:lnTo>
                        <a:pt x="196" y="118"/>
                      </a:lnTo>
                      <a:lnTo>
                        <a:pt x="191" y="122"/>
                      </a:lnTo>
                      <a:lnTo>
                        <a:pt x="191" y="126"/>
                      </a:lnTo>
                      <a:lnTo>
                        <a:pt x="196" y="131"/>
                      </a:lnTo>
                      <a:lnTo>
                        <a:pt x="200" y="131"/>
                      </a:lnTo>
                      <a:lnTo>
                        <a:pt x="200" y="135"/>
                      </a:lnTo>
                      <a:lnTo>
                        <a:pt x="200" y="139"/>
                      </a:lnTo>
                      <a:lnTo>
                        <a:pt x="196" y="144"/>
                      </a:lnTo>
                      <a:lnTo>
                        <a:pt x="191" y="144"/>
                      </a:lnTo>
                      <a:lnTo>
                        <a:pt x="187" y="144"/>
                      </a:lnTo>
                      <a:lnTo>
                        <a:pt x="183" y="144"/>
                      </a:lnTo>
                      <a:lnTo>
                        <a:pt x="178" y="144"/>
                      </a:lnTo>
                      <a:lnTo>
                        <a:pt x="174" y="144"/>
                      </a:lnTo>
                      <a:lnTo>
                        <a:pt x="170" y="144"/>
                      </a:lnTo>
                      <a:lnTo>
                        <a:pt x="165" y="144"/>
                      </a:lnTo>
                      <a:lnTo>
                        <a:pt x="161" y="144"/>
                      </a:lnTo>
                      <a:lnTo>
                        <a:pt x="157" y="144"/>
                      </a:lnTo>
                      <a:lnTo>
                        <a:pt x="152" y="144"/>
                      </a:lnTo>
                      <a:lnTo>
                        <a:pt x="152" y="148"/>
                      </a:lnTo>
                      <a:lnTo>
                        <a:pt x="152" y="152"/>
                      </a:lnTo>
                      <a:lnTo>
                        <a:pt x="148" y="152"/>
                      </a:lnTo>
                      <a:lnTo>
                        <a:pt x="148" y="157"/>
                      </a:lnTo>
                      <a:lnTo>
                        <a:pt x="143" y="157"/>
                      </a:lnTo>
                      <a:lnTo>
                        <a:pt x="139" y="157"/>
                      </a:lnTo>
                      <a:lnTo>
                        <a:pt x="143" y="161"/>
                      </a:lnTo>
                      <a:lnTo>
                        <a:pt x="143" y="165"/>
                      </a:lnTo>
                      <a:lnTo>
                        <a:pt x="139" y="170"/>
                      </a:lnTo>
                      <a:lnTo>
                        <a:pt x="139" y="174"/>
                      </a:lnTo>
                      <a:lnTo>
                        <a:pt x="139" y="178"/>
                      </a:lnTo>
                      <a:lnTo>
                        <a:pt x="139" y="183"/>
                      </a:lnTo>
                      <a:lnTo>
                        <a:pt x="139" y="187"/>
                      </a:lnTo>
                      <a:lnTo>
                        <a:pt x="139" y="191"/>
                      </a:lnTo>
                      <a:lnTo>
                        <a:pt x="139" y="196"/>
                      </a:lnTo>
                      <a:lnTo>
                        <a:pt x="148" y="191"/>
                      </a:lnTo>
                      <a:lnTo>
                        <a:pt x="152" y="191"/>
                      </a:lnTo>
                      <a:lnTo>
                        <a:pt x="157" y="191"/>
                      </a:lnTo>
                      <a:lnTo>
                        <a:pt x="157" y="196"/>
                      </a:lnTo>
                      <a:lnTo>
                        <a:pt x="157" y="200"/>
                      </a:lnTo>
                      <a:lnTo>
                        <a:pt x="157" y="205"/>
                      </a:lnTo>
                      <a:lnTo>
                        <a:pt x="161" y="205"/>
                      </a:lnTo>
                      <a:lnTo>
                        <a:pt x="161" y="209"/>
                      </a:lnTo>
                      <a:lnTo>
                        <a:pt x="161" y="213"/>
                      </a:lnTo>
                      <a:lnTo>
                        <a:pt x="161" y="218"/>
                      </a:lnTo>
                      <a:lnTo>
                        <a:pt x="157" y="218"/>
                      </a:lnTo>
                      <a:lnTo>
                        <a:pt x="152" y="218"/>
                      </a:lnTo>
                      <a:lnTo>
                        <a:pt x="152" y="213"/>
                      </a:lnTo>
                      <a:lnTo>
                        <a:pt x="152" y="209"/>
                      </a:lnTo>
                      <a:lnTo>
                        <a:pt x="148" y="205"/>
                      </a:lnTo>
                      <a:lnTo>
                        <a:pt x="148" y="209"/>
                      </a:lnTo>
                      <a:lnTo>
                        <a:pt x="143" y="213"/>
                      </a:lnTo>
                      <a:lnTo>
                        <a:pt x="143" y="218"/>
                      </a:lnTo>
                      <a:lnTo>
                        <a:pt x="143" y="222"/>
                      </a:lnTo>
                      <a:lnTo>
                        <a:pt x="143" y="226"/>
                      </a:lnTo>
                      <a:lnTo>
                        <a:pt x="143" y="231"/>
                      </a:lnTo>
                      <a:lnTo>
                        <a:pt x="139" y="231"/>
                      </a:lnTo>
                      <a:lnTo>
                        <a:pt x="135" y="231"/>
                      </a:lnTo>
                      <a:lnTo>
                        <a:pt x="130" y="231"/>
                      </a:lnTo>
                      <a:lnTo>
                        <a:pt x="130" y="235"/>
                      </a:lnTo>
                      <a:lnTo>
                        <a:pt x="130" y="239"/>
                      </a:lnTo>
                      <a:lnTo>
                        <a:pt x="130" y="244"/>
                      </a:lnTo>
                      <a:lnTo>
                        <a:pt x="135" y="244"/>
                      </a:lnTo>
                      <a:lnTo>
                        <a:pt x="139" y="244"/>
                      </a:lnTo>
                      <a:lnTo>
                        <a:pt x="143" y="244"/>
                      </a:lnTo>
                      <a:lnTo>
                        <a:pt x="143" y="248"/>
                      </a:lnTo>
                      <a:lnTo>
                        <a:pt x="143" y="252"/>
                      </a:lnTo>
                      <a:lnTo>
                        <a:pt x="143" y="257"/>
                      </a:lnTo>
                      <a:lnTo>
                        <a:pt x="148" y="257"/>
                      </a:lnTo>
                      <a:lnTo>
                        <a:pt x="152" y="257"/>
                      </a:lnTo>
                      <a:lnTo>
                        <a:pt x="152" y="261"/>
                      </a:lnTo>
                      <a:lnTo>
                        <a:pt x="157" y="261"/>
                      </a:lnTo>
                      <a:lnTo>
                        <a:pt x="157" y="265"/>
                      </a:lnTo>
                      <a:lnTo>
                        <a:pt x="157" y="270"/>
                      </a:lnTo>
                      <a:lnTo>
                        <a:pt x="157" y="274"/>
                      </a:lnTo>
                      <a:lnTo>
                        <a:pt x="157" y="278"/>
                      </a:lnTo>
                      <a:lnTo>
                        <a:pt x="152" y="283"/>
                      </a:lnTo>
                      <a:lnTo>
                        <a:pt x="152" y="287"/>
                      </a:lnTo>
                      <a:lnTo>
                        <a:pt x="152" y="292"/>
                      </a:lnTo>
                      <a:lnTo>
                        <a:pt x="157" y="292"/>
                      </a:lnTo>
                      <a:lnTo>
                        <a:pt x="161" y="292"/>
                      </a:lnTo>
                      <a:lnTo>
                        <a:pt x="165" y="296"/>
                      </a:lnTo>
                      <a:lnTo>
                        <a:pt x="165" y="300"/>
                      </a:lnTo>
                      <a:lnTo>
                        <a:pt x="165" y="305"/>
                      </a:lnTo>
                      <a:lnTo>
                        <a:pt x="170" y="309"/>
                      </a:lnTo>
                      <a:lnTo>
                        <a:pt x="170" y="313"/>
                      </a:lnTo>
                      <a:lnTo>
                        <a:pt x="170" y="318"/>
                      </a:lnTo>
                      <a:lnTo>
                        <a:pt x="170" y="322"/>
                      </a:lnTo>
                      <a:lnTo>
                        <a:pt x="174" y="326"/>
                      </a:lnTo>
                      <a:lnTo>
                        <a:pt x="174" y="331"/>
                      </a:lnTo>
                      <a:lnTo>
                        <a:pt x="178" y="331"/>
                      </a:lnTo>
                      <a:lnTo>
                        <a:pt x="183" y="331"/>
                      </a:lnTo>
                      <a:lnTo>
                        <a:pt x="187" y="331"/>
                      </a:lnTo>
                      <a:lnTo>
                        <a:pt x="196" y="331"/>
                      </a:lnTo>
                      <a:lnTo>
                        <a:pt x="191" y="335"/>
                      </a:lnTo>
                      <a:lnTo>
                        <a:pt x="191" y="339"/>
                      </a:lnTo>
                      <a:lnTo>
                        <a:pt x="191" y="344"/>
                      </a:lnTo>
                      <a:lnTo>
                        <a:pt x="183" y="344"/>
                      </a:lnTo>
                      <a:lnTo>
                        <a:pt x="178" y="344"/>
                      </a:lnTo>
                      <a:lnTo>
                        <a:pt x="174" y="344"/>
                      </a:lnTo>
                      <a:lnTo>
                        <a:pt x="170" y="344"/>
                      </a:lnTo>
                      <a:lnTo>
                        <a:pt x="165" y="344"/>
                      </a:lnTo>
                      <a:lnTo>
                        <a:pt x="161" y="344"/>
                      </a:lnTo>
                      <a:lnTo>
                        <a:pt x="157" y="344"/>
                      </a:lnTo>
                      <a:lnTo>
                        <a:pt x="152" y="344"/>
                      </a:lnTo>
                      <a:lnTo>
                        <a:pt x="148" y="344"/>
                      </a:lnTo>
                      <a:lnTo>
                        <a:pt x="143" y="348"/>
                      </a:lnTo>
                      <a:lnTo>
                        <a:pt x="143" y="352"/>
                      </a:lnTo>
                      <a:lnTo>
                        <a:pt x="139" y="357"/>
                      </a:lnTo>
                      <a:lnTo>
                        <a:pt x="135" y="357"/>
                      </a:lnTo>
                      <a:lnTo>
                        <a:pt x="135" y="361"/>
                      </a:lnTo>
                      <a:lnTo>
                        <a:pt x="135" y="366"/>
                      </a:lnTo>
                      <a:lnTo>
                        <a:pt x="135" y="370"/>
                      </a:lnTo>
                      <a:lnTo>
                        <a:pt x="139" y="370"/>
                      </a:lnTo>
                      <a:lnTo>
                        <a:pt x="135" y="374"/>
                      </a:lnTo>
                      <a:lnTo>
                        <a:pt x="135" y="379"/>
                      </a:lnTo>
                      <a:lnTo>
                        <a:pt x="135" y="383"/>
                      </a:lnTo>
                      <a:lnTo>
                        <a:pt x="130" y="383"/>
                      </a:lnTo>
                      <a:lnTo>
                        <a:pt x="126" y="383"/>
                      </a:lnTo>
                      <a:lnTo>
                        <a:pt x="126" y="379"/>
                      </a:lnTo>
                      <a:lnTo>
                        <a:pt x="122" y="374"/>
                      </a:lnTo>
                      <a:lnTo>
                        <a:pt x="122" y="370"/>
                      </a:lnTo>
                      <a:lnTo>
                        <a:pt x="117" y="370"/>
                      </a:lnTo>
                      <a:lnTo>
                        <a:pt x="113" y="370"/>
                      </a:lnTo>
                      <a:lnTo>
                        <a:pt x="109" y="370"/>
                      </a:lnTo>
                      <a:lnTo>
                        <a:pt x="104" y="370"/>
                      </a:lnTo>
                      <a:lnTo>
                        <a:pt x="100" y="366"/>
                      </a:lnTo>
                      <a:lnTo>
                        <a:pt x="100" y="361"/>
                      </a:lnTo>
                      <a:lnTo>
                        <a:pt x="96" y="361"/>
                      </a:lnTo>
                      <a:lnTo>
                        <a:pt x="91" y="357"/>
                      </a:lnTo>
                      <a:lnTo>
                        <a:pt x="87" y="357"/>
                      </a:lnTo>
                      <a:lnTo>
                        <a:pt x="83" y="357"/>
                      </a:lnTo>
                      <a:lnTo>
                        <a:pt x="78" y="357"/>
                      </a:lnTo>
                      <a:lnTo>
                        <a:pt x="78" y="352"/>
                      </a:lnTo>
                      <a:lnTo>
                        <a:pt x="74" y="352"/>
                      </a:lnTo>
                      <a:lnTo>
                        <a:pt x="70" y="348"/>
                      </a:lnTo>
                      <a:lnTo>
                        <a:pt x="70" y="344"/>
                      </a:lnTo>
                      <a:lnTo>
                        <a:pt x="65" y="339"/>
                      </a:lnTo>
                      <a:lnTo>
                        <a:pt x="61" y="335"/>
                      </a:lnTo>
                      <a:lnTo>
                        <a:pt x="56" y="331"/>
                      </a:lnTo>
                      <a:lnTo>
                        <a:pt x="52" y="335"/>
                      </a:lnTo>
                      <a:lnTo>
                        <a:pt x="48" y="335"/>
                      </a:lnTo>
                      <a:lnTo>
                        <a:pt x="43" y="331"/>
                      </a:lnTo>
                      <a:lnTo>
                        <a:pt x="39" y="331"/>
                      </a:lnTo>
                      <a:lnTo>
                        <a:pt x="39" y="326"/>
                      </a:lnTo>
                      <a:lnTo>
                        <a:pt x="35" y="322"/>
                      </a:lnTo>
                      <a:lnTo>
                        <a:pt x="30" y="322"/>
                      </a:lnTo>
                      <a:lnTo>
                        <a:pt x="39" y="309"/>
                      </a:lnTo>
                      <a:lnTo>
                        <a:pt x="39" y="305"/>
                      </a:lnTo>
                      <a:lnTo>
                        <a:pt x="43" y="305"/>
                      </a:lnTo>
                      <a:lnTo>
                        <a:pt x="48" y="305"/>
                      </a:lnTo>
                      <a:lnTo>
                        <a:pt x="48" y="300"/>
                      </a:lnTo>
                      <a:lnTo>
                        <a:pt x="43" y="296"/>
                      </a:lnTo>
                      <a:lnTo>
                        <a:pt x="48" y="296"/>
                      </a:lnTo>
                      <a:lnTo>
                        <a:pt x="48" y="292"/>
                      </a:lnTo>
                      <a:lnTo>
                        <a:pt x="43" y="292"/>
                      </a:lnTo>
                      <a:lnTo>
                        <a:pt x="39" y="292"/>
                      </a:lnTo>
                      <a:lnTo>
                        <a:pt x="35" y="292"/>
                      </a:lnTo>
                      <a:lnTo>
                        <a:pt x="35" y="287"/>
                      </a:lnTo>
                      <a:lnTo>
                        <a:pt x="35" y="283"/>
                      </a:lnTo>
                      <a:lnTo>
                        <a:pt x="30" y="283"/>
                      </a:lnTo>
                      <a:lnTo>
                        <a:pt x="30" y="278"/>
                      </a:lnTo>
                      <a:lnTo>
                        <a:pt x="35" y="278"/>
                      </a:lnTo>
                      <a:lnTo>
                        <a:pt x="30" y="274"/>
                      </a:lnTo>
                      <a:lnTo>
                        <a:pt x="35" y="274"/>
                      </a:lnTo>
                      <a:lnTo>
                        <a:pt x="35" y="270"/>
                      </a:lnTo>
                      <a:lnTo>
                        <a:pt x="39" y="270"/>
                      </a:lnTo>
                      <a:lnTo>
                        <a:pt x="39" y="265"/>
                      </a:lnTo>
                      <a:lnTo>
                        <a:pt x="43" y="265"/>
                      </a:lnTo>
                      <a:lnTo>
                        <a:pt x="43" y="261"/>
                      </a:lnTo>
                      <a:lnTo>
                        <a:pt x="48" y="261"/>
                      </a:lnTo>
                      <a:lnTo>
                        <a:pt x="52" y="265"/>
                      </a:lnTo>
                      <a:lnTo>
                        <a:pt x="56" y="265"/>
                      </a:lnTo>
                      <a:lnTo>
                        <a:pt x="52" y="257"/>
                      </a:lnTo>
                      <a:lnTo>
                        <a:pt x="48" y="252"/>
                      </a:lnTo>
                      <a:lnTo>
                        <a:pt x="52" y="248"/>
                      </a:lnTo>
                      <a:lnTo>
                        <a:pt x="56" y="244"/>
                      </a:lnTo>
                      <a:lnTo>
                        <a:pt x="56" y="239"/>
                      </a:lnTo>
                      <a:lnTo>
                        <a:pt x="61" y="235"/>
                      </a:lnTo>
                      <a:lnTo>
                        <a:pt x="65" y="235"/>
                      </a:lnTo>
                      <a:lnTo>
                        <a:pt x="70" y="235"/>
                      </a:lnTo>
                      <a:lnTo>
                        <a:pt x="70" y="239"/>
                      </a:lnTo>
                      <a:lnTo>
                        <a:pt x="74" y="239"/>
                      </a:lnTo>
                      <a:lnTo>
                        <a:pt x="78" y="239"/>
                      </a:lnTo>
                      <a:lnTo>
                        <a:pt x="78" y="235"/>
                      </a:lnTo>
                      <a:lnTo>
                        <a:pt x="78" y="231"/>
                      </a:lnTo>
                      <a:lnTo>
                        <a:pt x="74" y="231"/>
                      </a:lnTo>
                      <a:lnTo>
                        <a:pt x="78" y="226"/>
                      </a:lnTo>
                      <a:lnTo>
                        <a:pt x="83" y="226"/>
                      </a:lnTo>
                      <a:lnTo>
                        <a:pt x="83" y="222"/>
                      </a:lnTo>
                      <a:lnTo>
                        <a:pt x="83" y="218"/>
                      </a:lnTo>
                      <a:lnTo>
                        <a:pt x="83" y="213"/>
                      </a:lnTo>
                      <a:lnTo>
                        <a:pt x="78" y="209"/>
                      </a:lnTo>
                      <a:lnTo>
                        <a:pt x="74" y="205"/>
                      </a:lnTo>
                      <a:lnTo>
                        <a:pt x="74" y="200"/>
                      </a:lnTo>
                      <a:lnTo>
                        <a:pt x="78" y="200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Freeform 332"/>
                <p:cNvSpPr>
                  <a:spLocks/>
                </p:cNvSpPr>
                <p:nvPr/>
              </p:nvSpPr>
              <p:spPr bwMode="auto">
                <a:xfrm>
                  <a:off x="4626" y="1784"/>
                  <a:ext cx="413" cy="440"/>
                </a:xfrm>
                <a:custGeom>
                  <a:avLst/>
                  <a:gdLst>
                    <a:gd name="T0" fmla="*/ 239 w 413"/>
                    <a:gd name="T1" fmla="*/ 383 h 440"/>
                    <a:gd name="T2" fmla="*/ 222 w 413"/>
                    <a:gd name="T3" fmla="*/ 392 h 440"/>
                    <a:gd name="T4" fmla="*/ 222 w 413"/>
                    <a:gd name="T5" fmla="*/ 405 h 440"/>
                    <a:gd name="T6" fmla="*/ 217 w 413"/>
                    <a:gd name="T7" fmla="*/ 431 h 440"/>
                    <a:gd name="T8" fmla="*/ 196 w 413"/>
                    <a:gd name="T9" fmla="*/ 435 h 440"/>
                    <a:gd name="T10" fmla="*/ 165 w 413"/>
                    <a:gd name="T11" fmla="*/ 427 h 440"/>
                    <a:gd name="T12" fmla="*/ 156 w 413"/>
                    <a:gd name="T13" fmla="*/ 409 h 440"/>
                    <a:gd name="T14" fmla="*/ 130 w 413"/>
                    <a:gd name="T15" fmla="*/ 400 h 440"/>
                    <a:gd name="T16" fmla="*/ 104 w 413"/>
                    <a:gd name="T17" fmla="*/ 374 h 440"/>
                    <a:gd name="T18" fmla="*/ 117 w 413"/>
                    <a:gd name="T19" fmla="*/ 340 h 440"/>
                    <a:gd name="T20" fmla="*/ 143 w 413"/>
                    <a:gd name="T21" fmla="*/ 344 h 440"/>
                    <a:gd name="T22" fmla="*/ 135 w 413"/>
                    <a:gd name="T23" fmla="*/ 322 h 440"/>
                    <a:gd name="T24" fmla="*/ 104 w 413"/>
                    <a:gd name="T25" fmla="*/ 300 h 440"/>
                    <a:gd name="T26" fmla="*/ 74 w 413"/>
                    <a:gd name="T27" fmla="*/ 287 h 440"/>
                    <a:gd name="T28" fmla="*/ 56 w 413"/>
                    <a:gd name="T29" fmla="*/ 266 h 440"/>
                    <a:gd name="T30" fmla="*/ 48 w 413"/>
                    <a:gd name="T31" fmla="*/ 244 h 440"/>
                    <a:gd name="T32" fmla="*/ 30 w 413"/>
                    <a:gd name="T33" fmla="*/ 248 h 440"/>
                    <a:gd name="T34" fmla="*/ 26 w 413"/>
                    <a:gd name="T35" fmla="*/ 213 h 440"/>
                    <a:gd name="T36" fmla="*/ 22 w 413"/>
                    <a:gd name="T37" fmla="*/ 183 h 440"/>
                    <a:gd name="T38" fmla="*/ 13 w 413"/>
                    <a:gd name="T39" fmla="*/ 165 h 440"/>
                    <a:gd name="T40" fmla="*/ 0 w 413"/>
                    <a:gd name="T41" fmla="*/ 139 h 440"/>
                    <a:gd name="T42" fmla="*/ 22 w 413"/>
                    <a:gd name="T43" fmla="*/ 122 h 440"/>
                    <a:gd name="T44" fmla="*/ 39 w 413"/>
                    <a:gd name="T45" fmla="*/ 105 h 440"/>
                    <a:gd name="T46" fmla="*/ 52 w 413"/>
                    <a:gd name="T47" fmla="*/ 83 h 440"/>
                    <a:gd name="T48" fmla="*/ 65 w 413"/>
                    <a:gd name="T49" fmla="*/ 57 h 440"/>
                    <a:gd name="T50" fmla="*/ 74 w 413"/>
                    <a:gd name="T51" fmla="*/ 35 h 440"/>
                    <a:gd name="T52" fmla="*/ 100 w 413"/>
                    <a:gd name="T53" fmla="*/ 13 h 440"/>
                    <a:gd name="T54" fmla="*/ 113 w 413"/>
                    <a:gd name="T55" fmla="*/ 9 h 440"/>
                    <a:gd name="T56" fmla="*/ 135 w 413"/>
                    <a:gd name="T57" fmla="*/ 26 h 440"/>
                    <a:gd name="T58" fmla="*/ 156 w 413"/>
                    <a:gd name="T59" fmla="*/ 39 h 440"/>
                    <a:gd name="T60" fmla="*/ 178 w 413"/>
                    <a:gd name="T61" fmla="*/ 48 h 440"/>
                    <a:gd name="T62" fmla="*/ 196 w 413"/>
                    <a:gd name="T63" fmla="*/ 70 h 440"/>
                    <a:gd name="T64" fmla="*/ 217 w 413"/>
                    <a:gd name="T65" fmla="*/ 78 h 440"/>
                    <a:gd name="T66" fmla="*/ 243 w 413"/>
                    <a:gd name="T67" fmla="*/ 83 h 440"/>
                    <a:gd name="T68" fmla="*/ 265 w 413"/>
                    <a:gd name="T69" fmla="*/ 78 h 440"/>
                    <a:gd name="T70" fmla="*/ 291 w 413"/>
                    <a:gd name="T71" fmla="*/ 74 h 440"/>
                    <a:gd name="T72" fmla="*/ 322 w 413"/>
                    <a:gd name="T73" fmla="*/ 70 h 440"/>
                    <a:gd name="T74" fmla="*/ 344 w 413"/>
                    <a:gd name="T75" fmla="*/ 61 h 440"/>
                    <a:gd name="T76" fmla="*/ 365 w 413"/>
                    <a:gd name="T77" fmla="*/ 61 h 440"/>
                    <a:gd name="T78" fmla="*/ 374 w 413"/>
                    <a:gd name="T79" fmla="*/ 83 h 440"/>
                    <a:gd name="T80" fmla="*/ 383 w 413"/>
                    <a:gd name="T81" fmla="*/ 96 h 440"/>
                    <a:gd name="T82" fmla="*/ 387 w 413"/>
                    <a:gd name="T83" fmla="*/ 109 h 440"/>
                    <a:gd name="T84" fmla="*/ 387 w 413"/>
                    <a:gd name="T85" fmla="*/ 126 h 440"/>
                    <a:gd name="T86" fmla="*/ 387 w 413"/>
                    <a:gd name="T87" fmla="*/ 148 h 440"/>
                    <a:gd name="T88" fmla="*/ 387 w 413"/>
                    <a:gd name="T89" fmla="*/ 161 h 440"/>
                    <a:gd name="T90" fmla="*/ 383 w 413"/>
                    <a:gd name="T91" fmla="*/ 179 h 440"/>
                    <a:gd name="T92" fmla="*/ 396 w 413"/>
                    <a:gd name="T93" fmla="*/ 192 h 440"/>
                    <a:gd name="T94" fmla="*/ 396 w 413"/>
                    <a:gd name="T95" fmla="*/ 218 h 440"/>
                    <a:gd name="T96" fmla="*/ 404 w 413"/>
                    <a:gd name="T97" fmla="*/ 235 h 440"/>
                    <a:gd name="T98" fmla="*/ 374 w 413"/>
                    <a:gd name="T99" fmla="*/ 235 h 440"/>
                    <a:gd name="T100" fmla="*/ 344 w 413"/>
                    <a:gd name="T101" fmla="*/ 235 h 440"/>
                    <a:gd name="T102" fmla="*/ 313 w 413"/>
                    <a:gd name="T103" fmla="*/ 235 h 440"/>
                    <a:gd name="T104" fmla="*/ 300 w 413"/>
                    <a:gd name="T105" fmla="*/ 235 h 440"/>
                    <a:gd name="T106" fmla="*/ 283 w 413"/>
                    <a:gd name="T107" fmla="*/ 257 h 440"/>
                    <a:gd name="T108" fmla="*/ 261 w 413"/>
                    <a:gd name="T109" fmla="*/ 274 h 440"/>
                    <a:gd name="T110" fmla="*/ 265 w 413"/>
                    <a:gd name="T111" fmla="*/ 287 h 440"/>
                    <a:gd name="T112" fmla="*/ 270 w 413"/>
                    <a:gd name="T113" fmla="*/ 300 h 440"/>
                    <a:gd name="T114" fmla="*/ 278 w 413"/>
                    <a:gd name="T115" fmla="*/ 326 h 440"/>
                    <a:gd name="T116" fmla="*/ 283 w 413"/>
                    <a:gd name="T117" fmla="*/ 348 h 440"/>
                    <a:gd name="T118" fmla="*/ 291 w 413"/>
                    <a:gd name="T119" fmla="*/ 361 h 440"/>
                    <a:gd name="T120" fmla="*/ 274 w 413"/>
                    <a:gd name="T121" fmla="*/ 348 h 440"/>
                    <a:gd name="T122" fmla="*/ 243 w 413"/>
                    <a:gd name="T123" fmla="*/ 348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13" h="440">
                      <a:moveTo>
                        <a:pt x="235" y="361"/>
                      </a:moveTo>
                      <a:lnTo>
                        <a:pt x="235" y="366"/>
                      </a:lnTo>
                      <a:lnTo>
                        <a:pt x="235" y="370"/>
                      </a:lnTo>
                      <a:lnTo>
                        <a:pt x="235" y="374"/>
                      </a:lnTo>
                      <a:lnTo>
                        <a:pt x="235" y="379"/>
                      </a:lnTo>
                      <a:lnTo>
                        <a:pt x="235" y="383"/>
                      </a:lnTo>
                      <a:lnTo>
                        <a:pt x="239" y="383"/>
                      </a:lnTo>
                      <a:lnTo>
                        <a:pt x="239" y="392"/>
                      </a:lnTo>
                      <a:lnTo>
                        <a:pt x="239" y="396"/>
                      </a:lnTo>
                      <a:lnTo>
                        <a:pt x="235" y="396"/>
                      </a:lnTo>
                      <a:lnTo>
                        <a:pt x="230" y="392"/>
                      </a:lnTo>
                      <a:lnTo>
                        <a:pt x="226" y="387"/>
                      </a:lnTo>
                      <a:lnTo>
                        <a:pt x="226" y="392"/>
                      </a:lnTo>
                      <a:lnTo>
                        <a:pt x="222" y="392"/>
                      </a:lnTo>
                      <a:lnTo>
                        <a:pt x="222" y="387"/>
                      </a:lnTo>
                      <a:lnTo>
                        <a:pt x="217" y="387"/>
                      </a:lnTo>
                      <a:lnTo>
                        <a:pt x="213" y="392"/>
                      </a:lnTo>
                      <a:lnTo>
                        <a:pt x="217" y="396"/>
                      </a:lnTo>
                      <a:lnTo>
                        <a:pt x="217" y="400"/>
                      </a:lnTo>
                      <a:lnTo>
                        <a:pt x="217" y="405"/>
                      </a:lnTo>
                      <a:lnTo>
                        <a:pt x="222" y="405"/>
                      </a:lnTo>
                      <a:lnTo>
                        <a:pt x="226" y="405"/>
                      </a:lnTo>
                      <a:lnTo>
                        <a:pt x="226" y="409"/>
                      </a:lnTo>
                      <a:lnTo>
                        <a:pt x="226" y="413"/>
                      </a:lnTo>
                      <a:lnTo>
                        <a:pt x="230" y="418"/>
                      </a:lnTo>
                      <a:lnTo>
                        <a:pt x="222" y="418"/>
                      </a:lnTo>
                      <a:lnTo>
                        <a:pt x="217" y="422"/>
                      </a:lnTo>
                      <a:lnTo>
                        <a:pt x="217" y="431"/>
                      </a:lnTo>
                      <a:lnTo>
                        <a:pt x="217" y="435"/>
                      </a:lnTo>
                      <a:lnTo>
                        <a:pt x="213" y="440"/>
                      </a:lnTo>
                      <a:lnTo>
                        <a:pt x="213" y="435"/>
                      </a:lnTo>
                      <a:lnTo>
                        <a:pt x="209" y="431"/>
                      </a:lnTo>
                      <a:lnTo>
                        <a:pt x="200" y="435"/>
                      </a:lnTo>
                      <a:lnTo>
                        <a:pt x="196" y="440"/>
                      </a:lnTo>
                      <a:lnTo>
                        <a:pt x="196" y="435"/>
                      </a:lnTo>
                      <a:lnTo>
                        <a:pt x="191" y="435"/>
                      </a:lnTo>
                      <a:lnTo>
                        <a:pt x="183" y="435"/>
                      </a:lnTo>
                      <a:lnTo>
                        <a:pt x="183" y="431"/>
                      </a:lnTo>
                      <a:lnTo>
                        <a:pt x="174" y="431"/>
                      </a:lnTo>
                      <a:lnTo>
                        <a:pt x="174" y="427"/>
                      </a:lnTo>
                      <a:lnTo>
                        <a:pt x="170" y="427"/>
                      </a:lnTo>
                      <a:lnTo>
                        <a:pt x="165" y="427"/>
                      </a:lnTo>
                      <a:lnTo>
                        <a:pt x="165" y="422"/>
                      </a:lnTo>
                      <a:lnTo>
                        <a:pt x="161" y="422"/>
                      </a:lnTo>
                      <a:lnTo>
                        <a:pt x="156" y="422"/>
                      </a:lnTo>
                      <a:lnTo>
                        <a:pt x="152" y="422"/>
                      </a:lnTo>
                      <a:lnTo>
                        <a:pt x="152" y="418"/>
                      </a:lnTo>
                      <a:lnTo>
                        <a:pt x="156" y="413"/>
                      </a:lnTo>
                      <a:lnTo>
                        <a:pt x="156" y="409"/>
                      </a:lnTo>
                      <a:lnTo>
                        <a:pt x="148" y="405"/>
                      </a:lnTo>
                      <a:lnTo>
                        <a:pt x="148" y="400"/>
                      </a:lnTo>
                      <a:lnTo>
                        <a:pt x="143" y="405"/>
                      </a:lnTo>
                      <a:lnTo>
                        <a:pt x="139" y="405"/>
                      </a:lnTo>
                      <a:lnTo>
                        <a:pt x="139" y="400"/>
                      </a:lnTo>
                      <a:lnTo>
                        <a:pt x="135" y="400"/>
                      </a:lnTo>
                      <a:lnTo>
                        <a:pt x="130" y="400"/>
                      </a:lnTo>
                      <a:lnTo>
                        <a:pt x="126" y="396"/>
                      </a:lnTo>
                      <a:lnTo>
                        <a:pt x="122" y="387"/>
                      </a:lnTo>
                      <a:lnTo>
                        <a:pt x="117" y="383"/>
                      </a:lnTo>
                      <a:lnTo>
                        <a:pt x="109" y="379"/>
                      </a:lnTo>
                      <a:lnTo>
                        <a:pt x="113" y="379"/>
                      </a:lnTo>
                      <a:lnTo>
                        <a:pt x="109" y="374"/>
                      </a:lnTo>
                      <a:lnTo>
                        <a:pt x="104" y="374"/>
                      </a:lnTo>
                      <a:lnTo>
                        <a:pt x="104" y="370"/>
                      </a:lnTo>
                      <a:lnTo>
                        <a:pt x="104" y="366"/>
                      </a:lnTo>
                      <a:lnTo>
                        <a:pt x="109" y="357"/>
                      </a:lnTo>
                      <a:lnTo>
                        <a:pt x="109" y="353"/>
                      </a:lnTo>
                      <a:lnTo>
                        <a:pt x="109" y="348"/>
                      </a:lnTo>
                      <a:lnTo>
                        <a:pt x="113" y="344"/>
                      </a:lnTo>
                      <a:lnTo>
                        <a:pt x="117" y="340"/>
                      </a:lnTo>
                      <a:lnTo>
                        <a:pt x="122" y="340"/>
                      </a:lnTo>
                      <a:lnTo>
                        <a:pt x="126" y="340"/>
                      </a:lnTo>
                      <a:lnTo>
                        <a:pt x="130" y="335"/>
                      </a:lnTo>
                      <a:lnTo>
                        <a:pt x="130" y="340"/>
                      </a:lnTo>
                      <a:lnTo>
                        <a:pt x="139" y="340"/>
                      </a:lnTo>
                      <a:lnTo>
                        <a:pt x="139" y="344"/>
                      </a:lnTo>
                      <a:lnTo>
                        <a:pt x="143" y="344"/>
                      </a:lnTo>
                      <a:lnTo>
                        <a:pt x="148" y="344"/>
                      </a:lnTo>
                      <a:lnTo>
                        <a:pt x="148" y="340"/>
                      </a:lnTo>
                      <a:lnTo>
                        <a:pt x="148" y="335"/>
                      </a:lnTo>
                      <a:lnTo>
                        <a:pt x="143" y="331"/>
                      </a:lnTo>
                      <a:lnTo>
                        <a:pt x="139" y="326"/>
                      </a:lnTo>
                      <a:lnTo>
                        <a:pt x="135" y="326"/>
                      </a:lnTo>
                      <a:lnTo>
                        <a:pt x="135" y="322"/>
                      </a:lnTo>
                      <a:lnTo>
                        <a:pt x="130" y="322"/>
                      </a:lnTo>
                      <a:lnTo>
                        <a:pt x="126" y="318"/>
                      </a:lnTo>
                      <a:lnTo>
                        <a:pt x="122" y="313"/>
                      </a:lnTo>
                      <a:lnTo>
                        <a:pt x="117" y="313"/>
                      </a:lnTo>
                      <a:lnTo>
                        <a:pt x="109" y="305"/>
                      </a:lnTo>
                      <a:lnTo>
                        <a:pt x="109" y="300"/>
                      </a:lnTo>
                      <a:lnTo>
                        <a:pt x="104" y="300"/>
                      </a:lnTo>
                      <a:lnTo>
                        <a:pt x="100" y="300"/>
                      </a:lnTo>
                      <a:lnTo>
                        <a:pt x="100" y="296"/>
                      </a:lnTo>
                      <a:lnTo>
                        <a:pt x="91" y="292"/>
                      </a:lnTo>
                      <a:lnTo>
                        <a:pt x="87" y="292"/>
                      </a:lnTo>
                      <a:lnTo>
                        <a:pt x="87" y="287"/>
                      </a:lnTo>
                      <a:lnTo>
                        <a:pt x="78" y="287"/>
                      </a:lnTo>
                      <a:lnTo>
                        <a:pt x="74" y="287"/>
                      </a:lnTo>
                      <a:lnTo>
                        <a:pt x="69" y="287"/>
                      </a:lnTo>
                      <a:lnTo>
                        <a:pt x="61" y="283"/>
                      </a:lnTo>
                      <a:lnTo>
                        <a:pt x="65" y="279"/>
                      </a:lnTo>
                      <a:lnTo>
                        <a:pt x="65" y="274"/>
                      </a:lnTo>
                      <a:lnTo>
                        <a:pt x="65" y="270"/>
                      </a:lnTo>
                      <a:lnTo>
                        <a:pt x="61" y="266"/>
                      </a:lnTo>
                      <a:lnTo>
                        <a:pt x="56" y="266"/>
                      </a:lnTo>
                      <a:lnTo>
                        <a:pt x="52" y="266"/>
                      </a:lnTo>
                      <a:lnTo>
                        <a:pt x="48" y="261"/>
                      </a:lnTo>
                      <a:lnTo>
                        <a:pt x="52" y="252"/>
                      </a:lnTo>
                      <a:lnTo>
                        <a:pt x="52" y="248"/>
                      </a:lnTo>
                      <a:lnTo>
                        <a:pt x="48" y="244"/>
                      </a:lnTo>
                      <a:lnTo>
                        <a:pt x="48" y="248"/>
                      </a:lnTo>
                      <a:lnTo>
                        <a:pt x="48" y="244"/>
                      </a:lnTo>
                      <a:lnTo>
                        <a:pt x="43" y="244"/>
                      </a:lnTo>
                      <a:lnTo>
                        <a:pt x="43" y="248"/>
                      </a:lnTo>
                      <a:lnTo>
                        <a:pt x="39" y="248"/>
                      </a:lnTo>
                      <a:lnTo>
                        <a:pt x="39" y="244"/>
                      </a:lnTo>
                      <a:lnTo>
                        <a:pt x="35" y="244"/>
                      </a:lnTo>
                      <a:lnTo>
                        <a:pt x="35" y="248"/>
                      </a:lnTo>
                      <a:lnTo>
                        <a:pt x="30" y="248"/>
                      </a:lnTo>
                      <a:lnTo>
                        <a:pt x="26" y="239"/>
                      </a:lnTo>
                      <a:lnTo>
                        <a:pt x="26" y="235"/>
                      </a:lnTo>
                      <a:lnTo>
                        <a:pt x="30" y="231"/>
                      </a:lnTo>
                      <a:lnTo>
                        <a:pt x="30" y="226"/>
                      </a:lnTo>
                      <a:lnTo>
                        <a:pt x="26" y="222"/>
                      </a:lnTo>
                      <a:lnTo>
                        <a:pt x="26" y="218"/>
                      </a:lnTo>
                      <a:lnTo>
                        <a:pt x="26" y="213"/>
                      </a:lnTo>
                      <a:lnTo>
                        <a:pt x="22" y="209"/>
                      </a:lnTo>
                      <a:lnTo>
                        <a:pt x="22" y="205"/>
                      </a:lnTo>
                      <a:lnTo>
                        <a:pt x="22" y="200"/>
                      </a:lnTo>
                      <a:lnTo>
                        <a:pt x="22" y="196"/>
                      </a:lnTo>
                      <a:lnTo>
                        <a:pt x="22" y="192"/>
                      </a:lnTo>
                      <a:lnTo>
                        <a:pt x="22" y="187"/>
                      </a:lnTo>
                      <a:lnTo>
                        <a:pt x="22" y="183"/>
                      </a:lnTo>
                      <a:lnTo>
                        <a:pt x="22" y="179"/>
                      </a:lnTo>
                      <a:lnTo>
                        <a:pt x="22" y="174"/>
                      </a:lnTo>
                      <a:lnTo>
                        <a:pt x="17" y="174"/>
                      </a:lnTo>
                      <a:lnTo>
                        <a:pt x="22" y="170"/>
                      </a:lnTo>
                      <a:lnTo>
                        <a:pt x="22" y="165"/>
                      </a:lnTo>
                      <a:lnTo>
                        <a:pt x="17" y="165"/>
                      </a:lnTo>
                      <a:lnTo>
                        <a:pt x="13" y="165"/>
                      </a:lnTo>
                      <a:lnTo>
                        <a:pt x="9" y="165"/>
                      </a:lnTo>
                      <a:lnTo>
                        <a:pt x="4" y="161"/>
                      </a:lnTo>
                      <a:lnTo>
                        <a:pt x="4" y="157"/>
                      </a:lnTo>
                      <a:lnTo>
                        <a:pt x="9" y="152"/>
                      </a:lnTo>
                      <a:lnTo>
                        <a:pt x="4" y="148"/>
                      </a:lnTo>
                      <a:lnTo>
                        <a:pt x="4" y="144"/>
                      </a:lnTo>
                      <a:lnTo>
                        <a:pt x="0" y="139"/>
                      </a:lnTo>
                      <a:lnTo>
                        <a:pt x="4" y="139"/>
                      </a:lnTo>
                      <a:lnTo>
                        <a:pt x="4" y="135"/>
                      </a:lnTo>
                      <a:lnTo>
                        <a:pt x="4" y="131"/>
                      </a:lnTo>
                      <a:lnTo>
                        <a:pt x="9" y="126"/>
                      </a:lnTo>
                      <a:lnTo>
                        <a:pt x="13" y="126"/>
                      </a:lnTo>
                      <a:lnTo>
                        <a:pt x="17" y="122"/>
                      </a:lnTo>
                      <a:lnTo>
                        <a:pt x="22" y="122"/>
                      </a:lnTo>
                      <a:lnTo>
                        <a:pt x="22" y="118"/>
                      </a:lnTo>
                      <a:lnTo>
                        <a:pt x="26" y="113"/>
                      </a:lnTo>
                      <a:lnTo>
                        <a:pt x="30" y="113"/>
                      </a:lnTo>
                      <a:lnTo>
                        <a:pt x="35" y="113"/>
                      </a:lnTo>
                      <a:lnTo>
                        <a:pt x="35" y="109"/>
                      </a:lnTo>
                      <a:lnTo>
                        <a:pt x="35" y="105"/>
                      </a:lnTo>
                      <a:lnTo>
                        <a:pt x="39" y="105"/>
                      </a:lnTo>
                      <a:lnTo>
                        <a:pt x="39" y="100"/>
                      </a:lnTo>
                      <a:lnTo>
                        <a:pt x="39" y="96"/>
                      </a:lnTo>
                      <a:lnTo>
                        <a:pt x="39" y="92"/>
                      </a:lnTo>
                      <a:lnTo>
                        <a:pt x="43" y="87"/>
                      </a:lnTo>
                      <a:lnTo>
                        <a:pt x="48" y="87"/>
                      </a:lnTo>
                      <a:lnTo>
                        <a:pt x="52" y="87"/>
                      </a:lnTo>
                      <a:lnTo>
                        <a:pt x="52" y="83"/>
                      </a:lnTo>
                      <a:lnTo>
                        <a:pt x="56" y="78"/>
                      </a:lnTo>
                      <a:lnTo>
                        <a:pt x="56" y="74"/>
                      </a:lnTo>
                      <a:lnTo>
                        <a:pt x="61" y="74"/>
                      </a:lnTo>
                      <a:lnTo>
                        <a:pt x="61" y="70"/>
                      </a:lnTo>
                      <a:lnTo>
                        <a:pt x="61" y="65"/>
                      </a:lnTo>
                      <a:lnTo>
                        <a:pt x="61" y="61"/>
                      </a:lnTo>
                      <a:lnTo>
                        <a:pt x="65" y="57"/>
                      </a:lnTo>
                      <a:lnTo>
                        <a:pt x="65" y="52"/>
                      </a:lnTo>
                      <a:lnTo>
                        <a:pt x="65" y="48"/>
                      </a:lnTo>
                      <a:lnTo>
                        <a:pt x="65" y="44"/>
                      </a:lnTo>
                      <a:lnTo>
                        <a:pt x="65" y="39"/>
                      </a:lnTo>
                      <a:lnTo>
                        <a:pt x="69" y="39"/>
                      </a:lnTo>
                      <a:lnTo>
                        <a:pt x="74" y="39"/>
                      </a:lnTo>
                      <a:lnTo>
                        <a:pt x="74" y="35"/>
                      </a:lnTo>
                      <a:lnTo>
                        <a:pt x="74" y="31"/>
                      </a:lnTo>
                      <a:lnTo>
                        <a:pt x="78" y="26"/>
                      </a:lnTo>
                      <a:lnTo>
                        <a:pt x="82" y="26"/>
                      </a:lnTo>
                      <a:lnTo>
                        <a:pt x="87" y="22"/>
                      </a:lnTo>
                      <a:lnTo>
                        <a:pt x="87" y="18"/>
                      </a:lnTo>
                      <a:lnTo>
                        <a:pt x="91" y="13"/>
                      </a:lnTo>
                      <a:lnTo>
                        <a:pt x="100" y="13"/>
                      </a:lnTo>
                      <a:lnTo>
                        <a:pt x="100" y="9"/>
                      </a:lnTo>
                      <a:lnTo>
                        <a:pt x="100" y="4"/>
                      </a:lnTo>
                      <a:lnTo>
                        <a:pt x="100" y="0"/>
                      </a:lnTo>
                      <a:lnTo>
                        <a:pt x="104" y="4"/>
                      </a:lnTo>
                      <a:lnTo>
                        <a:pt x="109" y="4"/>
                      </a:lnTo>
                      <a:lnTo>
                        <a:pt x="109" y="9"/>
                      </a:lnTo>
                      <a:lnTo>
                        <a:pt x="113" y="9"/>
                      </a:lnTo>
                      <a:lnTo>
                        <a:pt x="117" y="9"/>
                      </a:lnTo>
                      <a:lnTo>
                        <a:pt x="117" y="13"/>
                      </a:lnTo>
                      <a:lnTo>
                        <a:pt x="122" y="13"/>
                      </a:lnTo>
                      <a:lnTo>
                        <a:pt x="126" y="18"/>
                      </a:lnTo>
                      <a:lnTo>
                        <a:pt x="130" y="22"/>
                      </a:lnTo>
                      <a:lnTo>
                        <a:pt x="135" y="22"/>
                      </a:lnTo>
                      <a:lnTo>
                        <a:pt x="135" y="26"/>
                      </a:lnTo>
                      <a:lnTo>
                        <a:pt x="139" y="26"/>
                      </a:lnTo>
                      <a:lnTo>
                        <a:pt x="143" y="26"/>
                      </a:lnTo>
                      <a:lnTo>
                        <a:pt x="143" y="31"/>
                      </a:lnTo>
                      <a:lnTo>
                        <a:pt x="148" y="31"/>
                      </a:lnTo>
                      <a:lnTo>
                        <a:pt x="148" y="35"/>
                      </a:lnTo>
                      <a:lnTo>
                        <a:pt x="152" y="35"/>
                      </a:lnTo>
                      <a:lnTo>
                        <a:pt x="156" y="39"/>
                      </a:lnTo>
                      <a:lnTo>
                        <a:pt x="161" y="39"/>
                      </a:lnTo>
                      <a:lnTo>
                        <a:pt x="165" y="39"/>
                      </a:lnTo>
                      <a:lnTo>
                        <a:pt x="165" y="44"/>
                      </a:lnTo>
                      <a:lnTo>
                        <a:pt x="170" y="44"/>
                      </a:lnTo>
                      <a:lnTo>
                        <a:pt x="174" y="44"/>
                      </a:lnTo>
                      <a:lnTo>
                        <a:pt x="174" y="48"/>
                      </a:lnTo>
                      <a:lnTo>
                        <a:pt x="178" y="48"/>
                      </a:lnTo>
                      <a:lnTo>
                        <a:pt x="183" y="48"/>
                      </a:lnTo>
                      <a:lnTo>
                        <a:pt x="183" y="52"/>
                      </a:lnTo>
                      <a:lnTo>
                        <a:pt x="187" y="57"/>
                      </a:lnTo>
                      <a:lnTo>
                        <a:pt x="187" y="61"/>
                      </a:lnTo>
                      <a:lnTo>
                        <a:pt x="191" y="61"/>
                      </a:lnTo>
                      <a:lnTo>
                        <a:pt x="191" y="65"/>
                      </a:lnTo>
                      <a:lnTo>
                        <a:pt x="196" y="70"/>
                      </a:lnTo>
                      <a:lnTo>
                        <a:pt x="200" y="70"/>
                      </a:lnTo>
                      <a:lnTo>
                        <a:pt x="204" y="70"/>
                      </a:lnTo>
                      <a:lnTo>
                        <a:pt x="204" y="74"/>
                      </a:lnTo>
                      <a:lnTo>
                        <a:pt x="209" y="74"/>
                      </a:lnTo>
                      <a:lnTo>
                        <a:pt x="213" y="74"/>
                      </a:lnTo>
                      <a:lnTo>
                        <a:pt x="213" y="78"/>
                      </a:lnTo>
                      <a:lnTo>
                        <a:pt x="217" y="78"/>
                      </a:lnTo>
                      <a:lnTo>
                        <a:pt x="222" y="83"/>
                      </a:lnTo>
                      <a:lnTo>
                        <a:pt x="226" y="83"/>
                      </a:lnTo>
                      <a:lnTo>
                        <a:pt x="230" y="83"/>
                      </a:lnTo>
                      <a:lnTo>
                        <a:pt x="235" y="83"/>
                      </a:lnTo>
                      <a:lnTo>
                        <a:pt x="239" y="87"/>
                      </a:lnTo>
                      <a:lnTo>
                        <a:pt x="239" y="83"/>
                      </a:lnTo>
                      <a:lnTo>
                        <a:pt x="243" y="83"/>
                      </a:lnTo>
                      <a:lnTo>
                        <a:pt x="248" y="83"/>
                      </a:lnTo>
                      <a:lnTo>
                        <a:pt x="248" y="78"/>
                      </a:lnTo>
                      <a:lnTo>
                        <a:pt x="252" y="78"/>
                      </a:lnTo>
                      <a:lnTo>
                        <a:pt x="252" y="83"/>
                      </a:lnTo>
                      <a:lnTo>
                        <a:pt x="257" y="78"/>
                      </a:lnTo>
                      <a:lnTo>
                        <a:pt x="261" y="78"/>
                      </a:lnTo>
                      <a:lnTo>
                        <a:pt x="265" y="78"/>
                      </a:lnTo>
                      <a:lnTo>
                        <a:pt x="270" y="78"/>
                      </a:lnTo>
                      <a:lnTo>
                        <a:pt x="274" y="78"/>
                      </a:lnTo>
                      <a:lnTo>
                        <a:pt x="278" y="78"/>
                      </a:lnTo>
                      <a:lnTo>
                        <a:pt x="283" y="78"/>
                      </a:lnTo>
                      <a:lnTo>
                        <a:pt x="287" y="78"/>
                      </a:lnTo>
                      <a:lnTo>
                        <a:pt x="291" y="78"/>
                      </a:lnTo>
                      <a:lnTo>
                        <a:pt x="291" y="74"/>
                      </a:lnTo>
                      <a:lnTo>
                        <a:pt x="296" y="74"/>
                      </a:lnTo>
                      <a:lnTo>
                        <a:pt x="300" y="74"/>
                      </a:lnTo>
                      <a:lnTo>
                        <a:pt x="304" y="74"/>
                      </a:lnTo>
                      <a:lnTo>
                        <a:pt x="309" y="70"/>
                      </a:lnTo>
                      <a:lnTo>
                        <a:pt x="313" y="70"/>
                      </a:lnTo>
                      <a:lnTo>
                        <a:pt x="317" y="70"/>
                      </a:lnTo>
                      <a:lnTo>
                        <a:pt x="322" y="70"/>
                      </a:lnTo>
                      <a:lnTo>
                        <a:pt x="322" y="65"/>
                      </a:lnTo>
                      <a:lnTo>
                        <a:pt x="326" y="65"/>
                      </a:lnTo>
                      <a:lnTo>
                        <a:pt x="331" y="65"/>
                      </a:lnTo>
                      <a:lnTo>
                        <a:pt x="335" y="65"/>
                      </a:lnTo>
                      <a:lnTo>
                        <a:pt x="339" y="65"/>
                      </a:lnTo>
                      <a:lnTo>
                        <a:pt x="339" y="61"/>
                      </a:lnTo>
                      <a:lnTo>
                        <a:pt x="344" y="61"/>
                      </a:lnTo>
                      <a:lnTo>
                        <a:pt x="344" y="65"/>
                      </a:lnTo>
                      <a:lnTo>
                        <a:pt x="348" y="65"/>
                      </a:lnTo>
                      <a:lnTo>
                        <a:pt x="352" y="65"/>
                      </a:lnTo>
                      <a:lnTo>
                        <a:pt x="357" y="65"/>
                      </a:lnTo>
                      <a:lnTo>
                        <a:pt x="361" y="61"/>
                      </a:lnTo>
                      <a:lnTo>
                        <a:pt x="365" y="65"/>
                      </a:lnTo>
                      <a:lnTo>
                        <a:pt x="365" y="61"/>
                      </a:lnTo>
                      <a:lnTo>
                        <a:pt x="365" y="65"/>
                      </a:lnTo>
                      <a:lnTo>
                        <a:pt x="365" y="70"/>
                      </a:lnTo>
                      <a:lnTo>
                        <a:pt x="370" y="74"/>
                      </a:lnTo>
                      <a:lnTo>
                        <a:pt x="374" y="74"/>
                      </a:lnTo>
                      <a:lnTo>
                        <a:pt x="370" y="78"/>
                      </a:lnTo>
                      <a:lnTo>
                        <a:pt x="374" y="78"/>
                      </a:lnTo>
                      <a:lnTo>
                        <a:pt x="374" y="83"/>
                      </a:lnTo>
                      <a:lnTo>
                        <a:pt x="374" y="87"/>
                      </a:lnTo>
                      <a:lnTo>
                        <a:pt x="374" y="92"/>
                      </a:lnTo>
                      <a:lnTo>
                        <a:pt x="370" y="92"/>
                      </a:lnTo>
                      <a:lnTo>
                        <a:pt x="374" y="92"/>
                      </a:lnTo>
                      <a:lnTo>
                        <a:pt x="374" y="96"/>
                      </a:lnTo>
                      <a:lnTo>
                        <a:pt x="378" y="96"/>
                      </a:lnTo>
                      <a:lnTo>
                        <a:pt x="383" y="96"/>
                      </a:lnTo>
                      <a:lnTo>
                        <a:pt x="383" y="100"/>
                      </a:lnTo>
                      <a:lnTo>
                        <a:pt x="383" y="105"/>
                      </a:lnTo>
                      <a:lnTo>
                        <a:pt x="383" y="100"/>
                      </a:lnTo>
                      <a:lnTo>
                        <a:pt x="383" y="105"/>
                      </a:lnTo>
                      <a:lnTo>
                        <a:pt x="387" y="105"/>
                      </a:lnTo>
                      <a:lnTo>
                        <a:pt x="383" y="109"/>
                      </a:lnTo>
                      <a:lnTo>
                        <a:pt x="387" y="109"/>
                      </a:lnTo>
                      <a:lnTo>
                        <a:pt x="383" y="109"/>
                      </a:lnTo>
                      <a:lnTo>
                        <a:pt x="383" y="113"/>
                      </a:lnTo>
                      <a:lnTo>
                        <a:pt x="387" y="113"/>
                      </a:lnTo>
                      <a:lnTo>
                        <a:pt x="383" y="118"/>
                      </a:lnTo>
                      <a:lnTo>
                        <a:pt x="383" y="122"/>
                      </a:lnTo>
                      <a:lnTo>
                        <a:pt x="387" y="122"/>
                      </a:lnTo>
                      <a:lnTo>
                        <a:pt x="387" y="126"/>
                      </a:lnTo>
                      <a:lnTo>
                        <a:pt x="391" y="126"/>
                      </a:lnTo>
                      <a:lnTo>
                        <a:pt x="391" y="131"/>
                      </a:lnTo>
                      <a:lnTo>
                        <a:pt x="391" y="135"/>
                      </a:lnTo>
                      <a:lnTo>
                        <a:pt x="391" y="139"/>
                      </a:lnTo>
                      <a:lnTo>
                        <a:pt x="391" y="144"/>
                      </a:lnTo>
                      <a:lnTo>
                        <a:pt x="387" y="144"/>
                      </a:lnTo>
                      <a:lnTo>
                        <a:pt x="387" y="148"/>
                      </a:lnTo>
                      <a:lnTo>
                        <a:pt x="387" y="152"/>
                      </a:lnTo>
                      <a:lnTo>
                        <a:pt x="383" y="152"/>
                      </a:lnTo>
                      <a:lnTo>
                        <a:pt x="387" y="152"/>
                      </a:lnTo>
                      <a:lnTo>
                        <a:pt x="383" y="152"/>
                      </a:lnTo>
                      <a:lnTo>
                        <a:pt x="383" y="157"/>
                      </a:lnTo>
                      <a:lnTo>
                        <a:pt x="387" y="157"/>
                      </a:lnTo>
                      <a:lnTo>
                        <a:pt x="387" y="161"/>
                      </a:lnTo>
                      <a:lnTo>
                        <a:pt x="387" y="165"/>
                      </a:lnTo>
                      <a:lnTo>
                        <a:pt x="391" y="165"/>
                      </a:lnTo>
                      <a:lnTo>
                        <a:pt x="391" y="170"/>
                      </a:lnTo>
                      <a:lnTo>
                        <a:pt x="387" y="170"/>
                      </a:lnTo>
                      <a:lnTo>
                        <a:pt x="383" y="170"/>
                      </a:lnTo>
                      <a:lnTo>
                        <a:pt x="383" y="174"/>
                      </a:lnTo>
                      <a:lnTo>
                        <a:pt x="383" y="179"/>
                      </a:lnTo>
                      <a:lnTo>
                        <a:pt x="387" y="179"/>
                      </a:lnTo>
                      <a:lnTo>
                        <a:pt x="391" y="179"/>
                      </a:lnTo>
                      <a:lnTo>
                        <a:pt x="396" y="179"/>
                      </a:lnTo>
                      <a:lnTo>
                        <a:pt x="400" y="179"/>
                      </a:lnTo>
                      <a:lnTo>
                        <a:pt x="396" y="183"/>
                      </a:lnTo>
                      <a:lnTo>
                        <a:pt x="396" y="187"/>
                      </a:lnTo>
                      <a:lnTo>
                        <a:pt x="396" y="192"/>
                      </a:lnTo>
                      <a:lnTo>
                        <a:pt x="391" y="192"/>
                      </a:lnTo>
                      <a:lnTo>
                        <a:pt x="391" y="196"/>
                      </a:lnTo>
                      <a:lnTo>
                        <a:pt x="391" y="200"/>
                      </a:lnTo>
                      <a:lnTo>
                        <a:pt x="391" y="205"/>
                      </a:lnTo>
                      <a:lnTo>
                        <a:pt x="391" y="209"/>
                      </a:lnTo>
                      <a:lnTo>
                        <a:pt x="391" y="213"/>
                      </a:lnTo>
                      <a:lnTo>
                        <a:pt x="396" y="218"/>
                      </a:lnTo>
                      <a:lnTo>
                        <a:pt x="400" y="222"/>
                      </a:lnTo>
                      <a:lnTo>
                        <a:pt x="404" y="222"/>
                      </a:lnTo>
                      <a:lnTo>
                        <a:pt x="409" y="222"/>
                      </a:lnTo>
                      <a:lnTo>
                        <a:pt x="409" y="226"/>
                      </a:lnTo>
                      <a:lnTo>
                        <a:pt x="413" y="231"/>
                      </a:lnTo>
                      <a:lnTo>
                        <a:pt x="413" y="235"/>
                      </a:lnTo>
                      <a:lnTo>
                        <a:pt x="404" y="235"/>
                      </a:lnTo>
                      <a:lnTo>
                        <a:pt x="400" y="235"/>
                      </a:lnTo>
                      <a:lnTo>
                        <a:pt x="396" y="235"/>
                      </a:lnTo>
                      <a:lnTo>
                        <a:pt x="391" y="235"/>
                      </a:lnTo>
                      <a:lnTo>
                        <a:pt x="387" y="235"/>
                      </a:lnTo>
                      <a:lnTo>
                        <a:pt x="383" y="235"/>
                      </a:lnTo>
                      <a:lnTo>
                        <a:pt x="378" y="235"/>
                      </a:lnTo>
                      <a:lnTo>
                        <a:pt x="374" y="235"/>
                      </a:lnTo>
                      <a:lnTo>
                        <a:pt x="370" y="235"/>
                      </a:lnTo>
                      <a:lnTo>
                        <a:pt x="365" y="235"/>
                      </a:lnTo>
                      <a:lnTo>
                        <a:pt x="361" y="235"/>
                      </a:lnTo>
                      <a:lnTo>
                        <a:pt x="357" y="235"/>
                      </a:lnTo>
                      <a:lnTo>
                        <a:pt x="352" y="235"/>
                      </a:lnTo>
                      <a:lnTo>
                        <a:pt x="348" y="235"/>
                      </a:lnTo>
                      <a:lnTo>
                        <a:pt x="344" y="235"/>
                      </a:lnTo>
                      <a:lnTo>
                        <a:pt x="339" y="235"/>
                      </a:lnTo>
                      <a:lnTo>
                        <a:pt x="335" y="235"/>
                      </a:lnTo>
                      <a:lnTo>
                        <a:pt x="331" y="235"/>
                      </a:lnTo>
                      <a:lnTo>
                        <a:pt x="326" y="235"/>
                      </a:lnTo>
                      <a:lnTo>
                        <a:pt x="322" y="235"/>
                      </a:lnTo>
                      <a:lnTo>
                        <a:pt x="317" y="235"/>
                      </a:lnTo>
                      <a:lnTo>
                        <a:pt x="313" y="235"/>
                      </a:lnTo>
                      <a:lnTo>
                        <a:pt x="313" y="231"/>
                      </a:lnTo>
                      <a:lnTo>
                        <a:pt x="309" y="226"/>
                      </a:lnTo>
                      <a:lnTo>
                        <a:pt x="304" y="222"/>
                      </a:lnTo>
                      <a:lnTo>
                        <a:pt x="304" y="226"/>
                      </a:lnTo>
                      <a:lnTo>
                        <a:pt x="300" y="226"/>
                      </a:lnTo>
                      <a:lnTo>
                        <a:pt x="300" y="231"/>
                      </a:lnTo>
                      <a:lnTo>
                        <a:pt x="300" y="235"/>
                      </a:lnTo>
                      <a:lnTo>
                        <a:pt x="296" y="235"/>
                      </a:lnTo>
                      <a:lnTo>
                        <a:pt x="296" y="239"/>
                      </a:lnTo>
                      <a:lnTo>
                        <a:pt x="296" y="244"/>
                      </a:lnTo>
                      <a:lnTo>
                        <a:pt x="291" y="248"/>
                      </a:lnTo>
                      <a:lnTo>
                        <a:pt x="287" y="248"/>
                      </a:lnTo>
                      <a:lnTo>
                        <a:pt x="287" y="252"/>
                      </a:lnTo>
                      <a:lnTo>
                        <a:pt x="283" y="257"/>
                      </a:lnTo>
                      <a:lnTo>
                        <a:pt x="278" y="261"/>
                      </a:lnTo>
                      <a:lnTo>
                        <a:pt x="274" y="261"/>
                      </a:lnTo>
                      <a:lnTo>
                        <a:pt x="270" y="261"/>
                      </a:lnTo>
                      <a:lnTo>
                        <a:pt x="265" y="261"/>
                      </a:lnTo>
                      <a:lnTo>
                        <a:pt x="265" y="266"/>
                      </a:lnTo>
                      <a:lnTo>
                        <a:pt x="261" y="270"/>
                      </a:lnTo>
                      <a:lnTo>
                        <a:pt x="261" y="274"/>
                      </a:lnTo>
                      <a:lnTo>
                        <a:pt x="265" y="274"/>
                      </a:lnTo>
                      <a:lnTo>
                        <a:pt x="270" y="274"/>
                      </a:lnTo>
                      <a:lnTo>
                        <a:pt x="270" y="279"/>
                      </a:lnTo>
                      <a:lnTo>
                        <a:pt x="270" y="283"/>
                      </a:lnTo>
                      <a:lnTo>
                        <a:pt x="274" y="287"/>
                      </a:lnTo>
                      <a:lnTo>
                        <a:pt x="270" y="287"/>
                      </a:lnTo>
                      <a:lnTo>
                        <a:pt x="265" y="287"/>
                      </a:lnTo>
                      <a:lnTo>
                        <a:pt x="261" y="287"/>
                      </a:lnTo>
                      <a:lnTo>
                        <a:pt x="261" y="292"/>
                      </a:lnTo>
                      <a:lnTo>
                        <a:pt x="257" y="296"/>
                      </a:lnTo>
                      <a:lnTo>
                        <a:pt x="257" y="300"/>
                      </a:lnTo>
                      <a:lnTo>
                        <a:pt x="265" y="296"/>
                      </a:lnTo>
                      <a:lnTo>
                        <a:pt x="265" y="300"/>
                      </a:lnTo>
                      <a:lnTo>
                        <a:pt x="270" y="300"/>
                      </a:lnTo>
                      <a:lnTo>
                        <a:pt x="265" y="305"/>
                      </a:lnTo>
                      <a:lnTo>
                        <a:pt x="265" y="309"/>
                      </a:lnTo>
                      <a:lnTo>
                        <a:pt x="270" y="313"/>
                      </a:lnTo>
                      <a:lnTo>
                        <a:pt x="274" y="318"/>
                      </a:lnTo>
                      <a:lnTo>
                        <a:pt x="278" y="318"/>
                      </a:lnTo>
                      <a:lnTo>
                        <a:pt x="278" y="322"/>
                      </a:lnTo>
                      <a:lnTo>
                        <a:pt x="278" y="326"/>
                      </a:lnTo>
                      <a:lnTo>
                        <a:pt x="278" y="331"/>
                      </a:lnTo>
                      <a:lnTo>
                        <a:pt x="278" y="335"/>
                      </a:lnTo>
                      <a:lnTo>
                        <a:pt x="274" y="335"/>
                      </a:lnTo>
                      <a:lnTo>
                        <a:pt x="274" y="340"/>
                      </a:lnTo>
                      <a:lnTo>
                        <a:pt x="278" y="344"/>
                      </a:lnTo>
                      <a:lnTo>
                        <a:pt x="278" y="348"/>
                      </a:lnTo>
                      <a:lnTo>
                        <a:pt x="283" y="348"/>
                      </a:lnTo>
                      <a:lnTo>
                        <a:pt x="287" y="348"/>
                      </a:lnTo>
                      <a:lnTo>
                        <a:pt x="291" y="348"/>
                      </a:lnTo>
                      <a:lnTo>
                        <a:pt x="296" y="348"/>
                      </a:lnTo>
                      <a:lnTo>
                        <a:pt x="300" y="353"/>
                      </a:lnTo>
                      <a:lnTo>
                        <a:pt x="300" y="357"/>
                      </a:lnTo>
                      <a:lnTo>
                        <a:pt x="300" y="361"/>
                      </a:lnTo>
                      <a:lnTo>
                        <a:pt x="291" y="361"/>
                      </a:lnTo>
                      <a:lnTo>
                        <a:pt x="287" y="361"/>
                      </a:lnTo>
                      <a:lnTo>
                        <a:pt x="283" y="361"/>
                      </a:lnTo>
                      <a:lnTo>
                        <a:pt x="278" y="361"/>
                      </a:lnTo>
                      <a:lnTo>
                        <a:pt x="274" y="361"/>
                      </a:lnTo>
                      <a:lnTo>
                        <a:pt x="274" y="357"/>
                      </a:lnTo>
                      <a:lnTo>
                        <a:pt x="274" y="353"/>
                      </a:lnTo>
                      <a:lnTo>
                        <a:pt x="274" y="348"/>
                      </a:lnTo>
                      <a:lnTo>
                        <a:pt x="270" y="348"/>
                      </a:lnTo>
                      <a:lnTo>
                        <a:pt x="265" y="348"/>
                      </a:lnTo>
                      <a:lnTo>
                        <a:pt x="261" y="348"/>
                      </a:lnTo>
                      <a:lnTo>
                        <a:pt x="257" y="348"/>
                      </a:lnTo>
                      <a:lnTo>
                        <a:pt x="252" y="348"/>
                      </a:lnTo>
                      <a:lnTo>
                        <a:pt x="248" y="348"/>
                      </a:lnTo>
                      <a:lnTo>
                        <a:pt x="243" y="348"/>
                      </a:lnTo>
                      <a:lnTo>
                        <a:pt x="243" y="353"/>
                      </a:lnTo>
                      <a:lnTo>
                        <a:pt x="243" y="357"/>
                      </a:lnTo>
                      <a:lnTo>
                        <a:pt x="243" y="361"/>
                      </a:lnTo>
                      <a:lnTo>
                        <a:pt x="235" y="361"/>
                      </a:lnTo>
                      <a:close/>
                    </a:path>
                  </a:pathLst>
                </a:custGeom>
                <a:solidFill>
                  <a:srgbClr val="FFF99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5" name="Freeform 333"/>
                <p:cNvSpPr>
                  <a:spLocks/>
                </p:cNvSpPr>
                <p:nvPr/>
              </p:nvSpPr>
              <p:spPr bwMode="auto">
                <a:xfrm>
                  <a:off x="4404" y="1719"/>
                  <a:ext cx="322" cy="304"/>
                </a:xfrm>
                <a:custGeom>
                  <a:avLst/>
                  <a:gdLst>
                    <a:gd name="T0" fmla="*/ 157 w 322"/>
                    <a:gd name="T1" fmla="*/ 52 h 304"/>
                    <a:gd name="T2" fmla="*/ 165 w 322"/>
                    <a:gd name="T3" fmla="*/ 39 h 304"/>
                    <a:gd name="T4" fmla="*/ 178 w 322"/>
                    <a:gd name="T5" fmla="*/ 22 h 304"/>
                    <a:gd name="T6" fmla="*/ 196 w 322"/>
                    <a:gd name="T7" fmla="*/ 13 h 304"/>
                    <a:gd name="T8" fmla="*/ 217 w 322"/>
                    <a:gd name="T9" fmla="*/ 13 h 304"/>
                    <a:gd name="T10" fmla="*/ 239 w 322"/>
                    <a:gd name="T11" fmla="*/ 17 h 304"/>
                    <a:gd name="T12" fmla="*/ 252 w 322"/>
                    <a:gd name="T13" fmla="*/ 30 h 304"/>
                    <a:gd name="T14" fmla="*/ 265 w 322"/>
                    <a:gd name="T15" fmla="*/ 43 h 304"/>
                    <a:gd name="T16" fmla="*/ 283 w 322"/>
                    <a:gd name="T17" fmla="*/ 52 h 304"/>
                    <a:gd name="T18" fmla="*/ 296 w 322"/>
                    <a:gd name="T19" fmla="*/ 52 h 304"/>
                    <a:gd name="T20" fmla="*/ 313 w 322"/>
                    <a:gd name="T21" fmla="*/ 61 h 304"/>
                    <a:gd name="T22" fmla="*/ 322 w 322"/>
                    <a:gd name="T23" fmla="*/ 78 h 304"/>
                    <a:gd name="T24" fmla="*/ 300 w 322"/>
                    <a:gd name="T25" fmla="*/ 91 h 304"/>
                    <a:gd name="T26" fmla="*/ 287 w 322"/>
                    <a:gd name="T27" fmla="*/ 104 h 304"/>
                    <a:gd name="T28" fmla="*/ 283 w 322"/>
                    <a:gd name="T29" fmla="*/ 126 h 304"/>
                    <a:gd name="T30" fmla="*/ 278 w 322"/>
                    <a:gd name="T31" fmla="*/ 143 h 304"/>
                    <a:gd name="T32" fmla="*/ 261 w 322"/>
                    <a:gd name="T33" fmla="*/ 157 h 304"/>
                    <a:gd name="T34" fmla="*/ 257 w 322"/>
                    <a:gd name="T35" fmla="*/ 174 h 304"/>
                    <a:gd name="T36" fmla="*/ 244 w 322"/>
                    <a:gd name="T37" fmla="*/ 187 h 304"/>
                    <a:gd name="T38" fmla="*/ 226 w 322"/>
                    <a:gd name="T39" fmla="*/ 200 h 304"/>
                    <a:gd name="T40" fmla="*/ 231 w 322"/>
                    <a:gd name="T41" fmla="*/ 217 h 304"/>
                    <a:gd name="T42" fmla="*/ 239 w 322"/>
                    <a:gd name="T43" fmla="*/ 230 h 304"/>
                    <a:gd name="T44" fmla="*/ 244 w 322"/>
                    <a:gd name="T45" fmla="*/ 244 h 304"/>
                    <a:gd name="T46" fmla="*/ 244 w 322"/>
                    <a:gd name="T47" fmla="*/ 265 h 304"/>
                    <a:gd name="T48" fmla="*/ 248 w 322"/>
                    <a:gd name="T49" fmla="*/ 287 h 304"/>
                    <a:gd name="T50" fmla="*/ 244 w 322"/>
                    <a:gd name="T51" fmla="*/ 304 h 304"/>
                    <a:gd name="T52" fmla="*/ 222 w 322"/>
                    <a:gd name="T53" fmla="*/ 304 h 304"/>
                    <a:gd name="T54" fmla="*/ 209 w 322"/>
                    <a:gd name="T55" fmla="*/ 291 h 304"/>
                    <a:gd name="T56" fmla="*/ 200 w 322"/>
                    <a:gd name="T57" fmla="*/ 283 h 304"/>
                    <a:gd name="T58" fmla="*/ 204 w 322"/>
                    <a:gd name="T59" fmla="*/ 265 h 304"/>
                    <a:gd name="T60" fmla="*/ 174 w 322"/>
                    <a:gd name="T61" fmla="*/ 257 h 304"/>
                    <a:gd name="T62" fmla="*/ 152 w 322"/>
                    <a:gd name="T63" fmla="*/ 252 h 304"/>
                    <a:gd name="T64" fmla="*/ 130 w 322"/>
                    <a:gd name="T65" fmla="*/ 239 h 304"/>
                    <a:gd name="T66" fmla="*/ 113 w 322"/>
                    <a:gd name="T67" fmla="*/ 239 h 304"/>
                    <a:gd name="T68" fmla="*/ 91 w 322"/>
                    <a:gd name="T69" fmla="*/ 248 h 304"/>
                    <a:gd name="T70" fmla="*/ 74 w 322"/>
                    <a:gd name="T71" fmla="*/ 252 h 304"/>
                    <a:gd name="T72" fmla="*/ 83 w 322"/>
                    <a:gd name="T73" fmla="*/ 239 h 304"/>
                    <a:gd name="T74" fmla="*/ 78 w 322"/>
                    <a:gd name="T75" fmla="*/ 222 h 304"/>
                    <a:gd name="T76" fmla="*/ 48 w 322"/>
                    <a:gd name="T77" fmla="*/ 226 h 304"/>
                    <a:gd name="T78" fmla="*/ 30 w 322"/>
                    <a:gd name="T79" fmla="*/ 217 h 304"/>
                    <a:gd name="T80" fmla="*/ 39 w 322"/>
                    <a:gd name="T81" fmla="*/ 213 h 304"/>
                    <a:gd name="T82" fmla="*/ 43 w 322"/>
                    <a:gd name="T83" fmla="*/ 183 h 304"/>
                    <a:gd name="T84" fmla="*/ 22 w 322"/>
                    <a:gd name="T85" fmla="*/ 178 h 304"/>
                    <a:gd name="T86" fmla="*/ 30 w 322"/>
                    <a:gd name="T87" fmla="*/ 170 h 304"/>
                    <a:gd name="T88" fmla="*/ 35 w 322"/>
                    <a:gd name="T89" fmla="*/ 152 h 304"/>
                    <a:gd name="T90" fmla="*/ 43 w 322"/>
                    <a:gd name="T91" fmla="*/ 139 h 304"/>
                    <a:gd name="T92" fmla="*/ 30 w 322"/>
                    <a:gd name="T93" fmla="*/ 126 h 304"/>
                    <a:gd name="T94" fmla="*/ 22 w 322"/>
                    <a:gd name="T95" fmla="*/ 113 h 304"/>
                    <a:gd name="T96" fmla="*/ 13 w 322"/>
                    <a:gd name="T97" fmla="*/ 91 h 304"/>
                    <a:gd name="T98" fmla="*/ 0 w 322"/>
                    <a:gd name="T99" fmla="*/ 74 h 304"/>
                    <a:gd name="T100" fmla="*/ 9 w 322"/>
                    <a:gd name="T101" fmla="*/ 56 h 304"/>
                    <a:gd name="T102" fmla="*/ 35 w 322"/>
                    <a:gd name="T103" fmla="*/ 56 h 304"/>
                    <a:gd name="T104" fmla="*/ 43 w 322"/>
                    <a:gd name="T105" fmla="*/ 39 h 304"/>
                    <a:gd name="T106" fmla="*/ 52 w 322"/>
                    <a:gd name="T107" fmla="*/ 17 h 304"/>
                    <a:gd name="T108" fmla="*/ 56 w 322"/>
                    <a:gd name="T109" fmla="*/ 13 h 304"/>
                    <a:gd name="T110" fmla="*/ 56 w 322"/>
                    <a:gd name="T111" fmla="*/ 4 h 304"/>
                    <a:gd name="T112" fmla="*/ 74 w 322"/>
                    <a:gd name="T113" fmla="*/ 9 h 304"/>
                    <a:gd name="T114" fmla="*/ 87 w 322"/>
                    <a:gd name="T115" fmla="*/ 22 h 304"/>
                    <a:gd name="T116" fmla="*/ 104 w 322"/>
                    <a:gd name="T117" fmla="*/ 26 h 304"/>
                    <a:gd name="T118" fmla="*/ 117 w 322"/>
                    <a:gd name="T119" fmla="*/ 35 h 304"/>
                    <a:gd name="T120" fmla="*/ 135 w 322"/>
                    <a:gd name="T121" fmla="*/ 43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2" h="304">
                      <a:moveTo>
                        <a:pt x="139" y="52"/>
                      </a:moveTo>
                      <a:lnTo>
                        <a:pt x="143" y="52"/>
                      </a:lnTo>
                      <a:lnTo>
                        <a:pt x="148" y="52"/>
                      </a:lnTo>
                      <a:lnTo>
                        <a:pt x="152" y="52"/>
                      </a:lnTo>
                      <a:lnTo>
                        <a:pt x="157" y="52"/>
                      </a:lnTo>
                      <a:lnTo>
                        <a:pt x="161" y="52"/>
                      </a:lnTo>
                      <a:lnTo>
                        <a:pt x="161" y="48"/>
                      </a:lnTo>
                      <a:lnTo>
                        <a:pt x="161" y="43"/>
                      </a:lnTo>
                      <a:lnTo>
                        <a:pt x="161" y="39"/>
                      </a:lnTo>
                      <a:lnTo>
                        <a:pt x="165" y="39"/>
                      </a:lnTo>
                      <a:lnTo>
                        <a:pt x="165" y="35"/>
                      </a:lnTo>
                      <a:lnTo>
                        <a:pt x="170" y="30"/>
                      </a:lnTo>
                      <a:lnTo>
                        <a:pt x="174" y="26"/>
                      </a:lnTo>
                      <a:lnTo>
                        <a:pt x="174" y="22"/>
                      </a:lnTo>
                      <a:lnTo>
                        <a:pt x="178" y="22"/>
                      </a:lnTo>
                      <a:lnTo>
                        <a:pt x="178" y="17"/>
                      </a:lnTo>
                      <a:lnTo>
                        <a:pt x="183" y="13"/>
                      </a:lnTo>
                      <a:lnTo>
                        <a:pt x="187" y="13"/>
                      </a:lnTo>
                      <a:lnTo>
                        <a:pt x="191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4" y="13"/>
                      </a:lnTo>
                      <a:lnTo>
                        <a:pt x="209" y="13"/>
                      </a:lnTo>
                      <a:lnTo>
                        <a:pt x="213" y="13"/>
                      </a:lnTo>
                      <a:lnTo>
                        <a:pt x="217" y="13"/>
                      </a:lnTo>
                      <a:lnTo>
                        <a:pt x="222" y="13"/>
                      </a:lnTo>
                      <a:lnTo>
                        <a:pt x="226" y="13"/>
                      </a:lnTo>
                      <a:lnTo>
                        <a:pt x="231" y="17"/>
                      </a:lnTo>
                      <a:lnTo>
                        <a:pt x="235" y="17"/>
                      </a:lnTo>
                      <a:lnTo>
                        <a:pt x="239" y="17"/>
                      </a:lnTo>
                      <a:lnTo>
                        <a:pt x="244" y="17"/>
                      </a:lnTo>
                      <a:lnTo>
                        <a:pt x="244" y="22"/>
                      </a:lnTo>
                      <a:lnTo>
                        <a:pt x="248" y="22"/>
                      </a:lnTo>
                      <a:lnTo>
                        <a:pt x="248" y="26"/>
                      </a:lnTo>
                      <a:lnTo>
                        <a:pt x="252" y="30"/>
                      </a:lnTo>
                      <a:lnTo>
                        <a:pt x="252" y="35"/>
                      </a:lnTo>
                      <a:lnTo>
                        <a:pt x="257" y="35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65" y="43"/>
                      </a:lnTo>
                      <a:lnTo>
                        <a:pt x="265" y="48"/>
                      </a:lnTo>
                      <a:lnTo>
                        <a:pt x="270" y="48"/>
                      </a:lnTo>
                      <a:lnTo>
                        <a:pt x="274" y="48"/>
                      </a:lnTo>
                      <a:lnTo>
                        <a:pt x="278" y="48"/>
                      </a:lnTo>
                      <a:lnTo>
                        <a:pt x="283" y="52"/>
                      </a:lnTo>
                      <a:lnTo>
                        <a:pt x="283" y="48"/>
                      </a:lnTo>
                      <a:lnTo>
                        <a:pt x="287" y="48"/>
                      </a:lnTo>
                      <a:lnTo>
                        <a:pt x="291" y="48"/>
                      </a:lnTo>
                      <a:lnTo>
                        <a:pt x="291" y="52"/>
                      </a:lnTo>
                      <a:lnTo>
                        <a:pt x="296" y="52"/>
                      </a:lnTo>
                      <a:lnTo>
                        <a:pt x="300" y="52"/>
                      </a:lnTo>
                      <a:lnTo>
                        <a:pt x="304" y="56"/>
                      </a:lnTo>
                      <a:lnTo>
                        <a:pt x="309" y="56"/>
                      </a:lnTo>
                      <a:lnTo>
                        <a:pt x="313" y="56"/>
                      </a:lnTo>
                      <a:lnTo>
                        <a:pt x="313" y="61"/>
                      </a:lnTo>
                      <a:lnTo>
                        <a:pt x="318" y="61"/>
                      </a:lnTo>
                      <a:lnTo>
                        <a:pt x="322" y="65"/>
                      </a:lnTo>
                      <a:lnTo>
                        <a:pt x="322" y="69"/>
                      </a:lnTo>
                      <a:lnTo>
                        <a:pt x="322" y="74"/>
                      </a:lnTo>
                      <a:lnTo>
                        <a:pt x="322" y="78"/>
                      </a:lnTo>
                      <a:lnTo>
                        <a:pt x="313" y="78"/>
                      </a:lnTo>
                      <a:lnTo>
                        <a:pt x="309" y="83"/>
                      </a:lnTo>
                      <a:lnTo>
                        <a:pt x="309" y="87"/>
                      </a:lnTo>
                      <a:lnTo>
                        <a:pt x="304" y="91"/>
                      </a:lnTo>
                      <a:lnTo>
                        <a:pt x="300" y="91"/>
                      </a:lnTo>
                      <a:lnTo>
                        <a:pt x="296" y="96"/>
                      </a:lnTo>
                      <a:lnTo>
                        <a:pt x="296" y="100"/>
                      </a:lnTo>
                      <a:lnTo>
                        <a:pt x="296" y="104"/>
                      </a:lnTo>
                      <a:lnTo>
                        <a:pt x="291" y="104"/>
                      </a:lnTo>
                      <a:lnTo>
                        <a:pt x="287" y="104"/>
                      </a:lnTo>
                      <a:lnTo>
                        <a:pt x="287" y="109"/>
                      </a:lnTo>
                      <a:lnTo>
                        <a:pt x="287" y="113"/>
                      </a:lnTo>
                      <a:lnTo>
                        <a:pt x="287" y="117"/>
                      </a:lnTo>
                      <a:lnTo>
                        <a:pt x="287" y="122"/>
                      </a:lnTo>
                      <a:lnTo>
                        <a:pt x="283" y="126"/>
                      </a:lnTo>
                      <a:lnTo>
                        <a:pt x="283" y="130"/>
                      </a:lnTo>
                      <a:lnTo>
                        <a:pt x="283" y="135"/>
                      </a:lnTo>
                      <a:lnTo>
                        <a:pt x="283" y="139"/>
                      </a:lnTo>
                      <a:lnTo>
                        <a:pt x="278" y="139"/>
                      </a:lnTo>
                      <a:lnTo>
                        <a:pt x="278" y="143"/>
                      </a:lnTo>
                      <a:lnTo>
                        <a:pt x="274" y="148"/>
                      </a:lnTo>
                      <a:lnTo>
                        <a:pt x="274" y="152"/>
                      </a:lnTo>
                      <a:lnTo>
                        <a:pt x="270" y="152"/>
                      </a:lnTo>
                      <a:lnTo>
                        <a:pt x="265" y="152"/>
                      </a:lnTo>
                      <a:lnTo>
                        <a:pt x="261" y="157"/>
                      </a:lnTo>
                      <a:lnTo>
                        <a:pt x="261" y="161"/>
                      </a:lnTo>
                      <a:lnTo>
                        <a:pt x="261" y="165"/>
                      </a:lnTo>
                      <a:lnTo>
                        <a:pt x="261" y="170"/>
                      </a:lnTo>
                      <a:lnTo>
                        <a:pt x="257" y="170"/>
                      </a:lnTo>
                      <a:lnTo>
                        <a:pt x="257" y="174"/>
                      </a:lnTo>
                      <a:lnTo>
                        <a:pt x="257" y="178"/>
                      </a:lnTo>
                      <a:lnTo>
                        <a:pt x="252" y="178"/>
                      </a:lnTo>
                      <a:lnTo>
                        <a:pt x="248" y="178"/>
                      </a:lnTo>
                      <a:lnTo>
                        <a:pt x="244" y="183"/>
                      </a:lnTo>
                      <a:lnTo>
                        <a:pt x="244" y="187"/>
                      </a:lnTo>
                      <a:lnTo>
                        <a:pt x="239" y="187"/>
                      </a:lnTo>
                      <a:lnTo>
                        <a:pt x="235" y="191"/>
                      </a:lnTo>
                      <a:lnTo>
                        <a:pt x="231" y="191"/>
                      </a:lnTo>
                      <a:lnTo>
                        <a:pt x="226" y="196"/>
                      </a:lnTo>
                      <a:lnTo>
                        <a:pt x="226" y="200"/>
                      </a:lnTo>
                      <a:lnTo>
                        <a:pt x="226" y="204"/>
                      </a:lnTo>
                      <a:lnTo>
                        <a:pt x="222" y="204"/>
                      </a:lnTo>
                      <a:lnTo>
                        <a:pt x="226" y="209"/>
                      </a:lnTo>
                      <a:lnTo>
                        <a:pt x="226" y="213"/>
                      </a:lnTo>
                      <a:lnTo>
                        <a:pt x="231" y="217"/>
                      </a:lnTo>
                      <a:lnTo>
                        <a:pt x="226" y="222"/>
                      </a:lnTo>
                      <a:lnTo>
                        <a:pt x="226" y="226"/>
                      </a:lnTo>
                      <a:lnTo>
                        <a:pt x="231" y="230"/>
                      </a:lnTo>
                      <a:lnTo>
                        <a:pt x="235" y="230"/>
                      </a:lnTo>
                      <a:lnTo>
                        <a:pt x="239" y="230"/>
                      </a:lnTo>
                      <a:lnTo>
                        <a:pt x="244" y="230"/>
                      </a:lnTo>
                      <a:lnTo>
                        <a:pt x="244" y="235"/>
                      </a:lnTo>
                      <a:lnTo>
                        <a:pt x="239" y="239"/>
                      </a:lnTo>
                      <a:lnTo>
                        <a:pt x="244" y="239"/>
                      </a:lnTo>
                      <a:lnTo>
                        <a:pt x="244" y="244"/>
                      </a:lnTo>
                      <a:lnTo>
                        <a:pt x="244" y="248"/>
                      </a:lnTo>
                      <a:lnTo>
                        <a:pt x="244" y="252"/>
                      </a:lnTo>
                      <a:lnTo>
                        <a:pt x="244" y="257"/>
                      </a:lnTo>
                      <a:lnTo>
                        <a:pt x="244" y="261"/>
                      </a:lnTo>
                      <a:lnTo>
                        <a:pt x="244" y="265"/>
                      </a:lnTo>
                      <a:lnTo>
                        <a:pt x="244" y="270"/>
                      </a:lnTo>
                      <a:lnTo>
                        <a:pt x="244" y="274"/>
                      </a:lnTo>
                      <a:lnTo>
                        <a:pt x="248" y="278"/>
                      </a:lnTo>
                      <a:lnTo>
                        <a:pt x="248" y="283"/>
                      </a:lnTo>
                      <a:lnTo>
                        <a:pt x="248" y="287"/>
                      </a:lnTo>
                      <a:lnTo>
                        <a:pt x="252" y="291"/>
                      </a:lnTo>
                      <a:lnTo>
                        <a:pt x="252" y="296"/>
                      </a:lnTo>
                      <a:lnTo>
                        <a:pt x="248" y="300"/>
                      </a:lnTo>
                      <a:lnTo>
                        <a:pt x="248" y="304"/>
                      </a:lnTo>
                      <a:lnTo>
                        <a:pt x="244" y="304"/>
                      </a:lnTo>
                      <a:lnTo>
                        <a:pt x="239" y="304"/>
                      </a:lnTo>
                      <a:lnTo>
                        <a:pt x="235" y="304"/>
                      </a:lnTo>
                      <a:lnTo>
                        <a:pt x="231" y="304"/>
                      </a:lnTo>
                      <a:lnTo>
                        <a:pt x="226" y="304"/>
                      </a:lnTo>
                      <a:lnTo>
                        <a:pt x="222" y="304"/>
                      </a:lnTo>
                      <a:lnTo>
                        <a:pt x="217" y="304"/>
                      </a:lnTo>
                      <a:lnTo>
                        <a:pt x="213" y="300"/>
                      </a:lnTo>
                      <a:lnTo>
                        <a:pt x="213" y="296"/>
                      </a:lnTo>
                      <a:lnTo>
                        <a:pt x="209" y="296"/>
                      </a:lnTo>
                      <a:lnTo>
                        <a:pt x="209" y="291"/>
                      </a:lnTo>
                      <a:lnTo>
                        <a:pt x="204" y="291"/>
                      </a:lnTo>
                      <a:lnTo>
                        <a:pt x="200" y="291"/>
                      </a:lnTo>
                      <a:lnTo>
                        <a:pt x="196" y="291"/>
                      </a:lnTo>
                      <a:lnTo>
                        <a:pt x="196" y="287"/>
                      </a:lnTo>
                      <a:lnTo>
                        <a:pt x="200" y="283"/>
                      </a:lnTo>
                      <a:lnTo>
                        <a:pt x="200" y="278"/>
                      </a:lnTo>
                      <a:lnTo>
                        <a:pt x="200" y="274"/>
                      </a:lnTo>
                      <a:lnTo>
                        <a:pt x="204" y="274"/>
                      </a:lnTo>
                      <a:lnTo>
                        <a:pt x="204" y="270"/>
                      </a:lnTo>
                      <a:lnTo>
                        <a:pt x="204" y="265"/>
                      </a:lnTo>
                      <a:lnTo>
                        <a:pt x="200" y="265"/>
                      </a:lnTo>
                      <a:lnTo>
                        <a:pt x="187" y="261"/>
                      </a:lnTo>
                      <a:lnTo>
                        <a:pt x="183" y="257"/>
                      </a:lnTo>
                      <a:lnTo>
                        <a:pt x="178" y="257"/>
                      </a:lnTo>
                      <a:lnTo>
                        <a:pt x="174" y="257"/>
                      </a:lnTo>
                      <a:lnTo>
                        <a:pt x="170" y="257"/>
                      </a:lnTo>
                      <a:lnTo>
                        <a:pt x="165" y="257"/>
                      </a:lnTo>
                      <a:lnTo>
                        <a:pt x="161" y="257"/>
                      </a:lnTo>
                      <a:lnTo>
                        <a:pt x="157" y="257"/>
                      </a:lnTo>
                      <a:lnTo>
                        <a:pt x="152" y="252"/>
                      </a:lnTo>
                      <a:lnTo>
                        <a:pt x="148" y="248"/>
                      </a:lnTo>
                      <a:lnTo>
                        <a:pt x="139" y="248"/>
                      </a:lnTo>
                      <a:lnTo>
                        <a:pt x="135" y="244"/>
                      </a:lnTo>
                      <a:lnTo>
                        <a:pt x="130" y="244"/>
                      </a:lnTo>
                      <a:lnTo>
                        <a:pt x="130" y="239"/>
                      </a:lnTo>
                      <a:lnTo>
                        <a:pt x="130" y="235"/>
                      </a:lnTo>
                      <a:lnTo>
                        <a:pt x="126" y="230"/>
                      </a:lnTo>
                      <a:lnTo>
                        <a:pt x="122" y="230"/>
                      </a:lnTo>
                      <a:lnTo>
                        <a:pt x="117" y="235"/>
                      </a:lnTo>
                      <a:lnTo>
                        <a:pt x="113" y="239"/>
                      </a:lnTo>
                      <a:lnTo>
                        <a:pt x="109" y="239"/>
                      </a:lnTo>
                      <a:lnTo>
                        <a:pt x="104" y="235"/>
                      </a:lnTo>
                      <a:lnTo>
                        <a:pt x="100" y="248"/>
                      </a:lnTo>
                      <a:lnTo>
                        <a:pt x="96" y="248"/>
                      </a:lnTo>
                      <a:lnTo>
                        <a:pt x="91" y="248"/>
                      </a:lnTo>
                      <a:lnTo>
                        <a:pt x="91" y="252"/>
                      </a:lnTo>
                      <a:lnTo>
                        <a:pt x="87" y="252"/>
                      </a:lnTo>
                      <a:lnTo>
                        <a:pt x="83" y="252"/>
                      </a:lnTo>
                      <a:lnTo>
                        <a:pt x="78" y="252"/>
                      </a:lnTo>
                      <a:lnTo>
                        <a:pt x="74" y="252"/>
                      </a:lnTo>
                      <a:lnTo>
                        <a:pt x="78" y="248"/>
                      </a:lnTo>
                      <a:lnTo>
                        <a:pt x="83" y="244"/>
                      </a:lnTo>
                      <a:lnTo>
                        <a:pt x="87" y="244"/>
                      </a:lnTo>
                      <a:lnTo>
                        <a:pt x="87" y="239"/>
                      </a:lnTo>
                      <a:lnTo>
                        <a:pt x="83" y="239"/>
                      </a:lnTo>
                      <a:lnTo>
                        <a:pt x="78" y="235"/>
                      </a:lnTo>
                      <a:lnTo>
                        <a:pt x="83" y="230"/>
                      </a:lnTo>
                      <a:lnTo>
                        <a:pt x="87" y="230"/>
                      </a:lnTo>
                      <a:lnTo>
                        <a:pt x="87" y="226"/>
                      </a:lnTo>
                      <a:lnTo>
                        <a:pt x="78" y="222"/>
                      </a:lnTo>
                      <a:lnTo>
                        <a:pt x="70" y="222"/>
                      </a:lnTo>
                      <a:lnTo>
                        <a:pt x="65" y="222"/>
                      </a:lnTo>
                      <a:lnTo>
                        <a:pt x="65" y="217"/>
                      </a:lnTo>
                      <a:lnTo>
                        <a:pt x="56" y="222"/>
                      </a:lnTo>
                      <a:lnTo>
                        <a:pt x="48" y="226"/>
                      </a:lnTo>
                      <a:lnTo>
                        <a:pt x="43" y="226"/>
                      </a:lnTo>
                      <a:lnTo>
                        <a:pt x="39" y="226"/>
                      </a:lnTo>
                      <a:lnTo>
                        <a:pt x="35" y="222"/>
                      </a:lnTo>
                      <a:lnTo>
                        <a:pt x="35" y="217"/>
                      </a:lnTo>
                      <a:lnTo>
                        <a:pt x="30" y="217"/>
                      </a:lnTo>
                      <a:lnTo>
                        <a:pt x="26" y="217"/>
                      </a:lnTo>
                      <a:lnTo>
                        <a:pt x="26" y="213"/>
                      </a:lnTo>
                      <a:lnTo>
                        <a:pt x="30" y="213"/>
                      </a:lnTo>
                      <a:lnTo>
                        <a:pt x="35" y="213"/>
                      </a:lnTo>
                      <a:lnTo>
                        <a:pt x="39" y="213"/>
                      </a:lnTo>
                      <a:lnTo>
                        <a:pt x="39" y="209"/>
                      </a:lnTo>
                      <a:lnTo>
                        <a:pt x="35" y="209"/>
                      </a:lnTo>
                      <a:lnTo>
                        <a:pt x="43" y="196"/>
                      </a:lnTo>
                      <a:lnTo>
                        <a:pt x="43" y="191"/>
                      </a:lnTo>
                      <a:lnTo>
                        <a:pt x="43" y="183"/>
                      </a:lnTo>
                      <a:lnTo>
                        <a:pt x="39" y="183"/>
                      </a:lnTo>
                      <a:lnTo>
                        <a:pt x="35" y="183"/>
                      </a:lnTo>
                      <a:lnTo>
                        <a:pt x="30" y="183"/>
                      </a:lnTo>
                      <a:lnTo>
                        <a:pt x="26" y="178"/>
                      </a:lnTo>
                      <a:lnTo>
                        <a:pt x="22" y="178"/>
                      </a:lnTo>
                      <a:lnTo>
                        <a:pt x="17" y="183"/>
                      </a:lnTo>
                      <a:lnTo>
                        <a:pt x="17" y="178"/>
                      </a:lnTo>
                      <a:lnTo>
                        <a:pt x="22" y="174"/>
                      </a:lnTo>
                      <a:lnTo>
                        <a:pt x="26" y="174"/>
                      </a:lnTo>
                      <a:lnTo>
                        <a:pt x="30" y="170"/>
                      </a:lnTo>
                      <a:lnTo>
                        <a:pt x="26" y="165"/>
                      </a:lnTo>
                      <a:lnTo>
                        <a:pt x="30" y="165"/>
                      </a:lnTo>
                      <a:lnTo>
                        <a:pt x="30" y="161"/>
                      </a:lnTo>
                      <a:lnTo>
                        <a:pt x="30" y="157"/>
                      </a:lnTo>
                      <a:lnTo>
                        <a:pt x="35" y="152"/>
                      </a:lnTo>
                      <a:lnTo>
                        <a:pt x="35" y="148"/>
                      </a:lnTo>
                      <a:lnTo>
                        <a:pt x="39" y="148"/>
                      </a:lnTo>
                      <a:lnTo>
                        <a:pt x="39" y="152"/>
                      </a:lnTo>
                      <a:lnTo>
                        <a:pt x="48" y="148"/>
                      </a:lnTo>
                      <a:lnTo>
                        <a:pt x="43" y="139"/>
                      </a:lnTo>
                      <a:lnTo>
                        <a:pt x="43" y="135"/>
                      </a:lnTo>
                      <a:lnTo>
                        <a:pt x="43" y="130"/>
                      </a:lnTo>
                      <a:lnTo>
                        <a:pt x="39" y="130"/>
                      </a:lnTo>
                      <a:lnTo>
                        <a:pt x="35" y="130"/>
                      </a:lnTo>
                      <a:lnTo>
                        <a:pt x="30" y="126"/>
                      </a:lnTo>
                      <a:lnTo>
                        <a:pt x="22" y="126"/>
                      </a:lnTo>
                      <a:lnTo>
                        <a:pt x="22" y="122"/>
                      </a:lnTo>
                      <a:lnTo>
                        <a:pt x="26" y="117"/>
                      </a:lnTo>
                      <a:lnTo>
                        <a:pt x="26" y="113"/>
                      </a:lnTo>
                      <a:lnTo>
                        <a:pt x="22" y="113"/>
                      </a:lnTo>
                      <a:lnTo>
                        <a:pt x="17" y="109"/>
                      </a:lnTo>
                      <a:lnTo>
                        <a:pt x="13" y="104"/>
                      </a:lnTo>
                      <a:lnTo>
                        <a:pt x="17" y="96"/>
                      </a:lnTo>
                      <a:lnTo>
                        <a:pt x="17" y="91"/>
                      </a:lnTo>
                      <a:lnTo>
                        <a:pt x="13" y="91"/>
                      </a:lnTo>
                      <a:lnTo>
                        <a:pt x="17" y="83"/>
                      </a:lnTo>
                      <a:lnTo>
                        <a:pt x="13" y="78"/>
                      </a:lnTo>
                      <a:lnTo>
                        <a:pt x="9" y="74"/>
                      </a:lnTo>
                      <a:lnTo>
                        <a:pt x="4" y="74"/>
                      </a:lnTo>
                      <a:lnTo>
                        <a:pt x="0" y="74"/>
                      </a:lnTo>
                      <a:lnTo>
                        <a:pt x="4" y="65"/>
                      </a:lnTo>
                      <a:lnTo>
                        <a:pt x="0" y="65"/>
                      </a:lnTo>
                      <a:lnTo>
                        <a:pt x="4" y="61"/>
                      </a:lnTo>
                      <a:lnTo>
                        <a:pt x="4" y="56"/>
                      </a:lnTo>
                      <a:lnTo>
                        <a:pt x="9" y="56"/>
                      </a:lnTo>
                      <a:lnTo>
                        <a:pt x="13" y="56"/>
                      </a:lnTo>
                      <a:lnTo>
                        <a:pt x="17" y="52"/>
                      </a:lnTo>
                      <a:lnTo>
                        <a:pt x="26" y="52"/>
                      </a:lnTo>
                      <a:lnTo>
                        <a:pt x="30" y="56"/>
                      </a:lnTo>
                      <a:lnTo>
                        <a:pt x="35" y="56"/>
                      </a:lnTo>
                      <a:lnTo>
                        <a:pt x="39" y="56"/>
                      </a:lnTo>
                      <a:lnTo>
                        <a:pt x="39" y="48"/>
                      </a:lnTo>
                      <a:lnTo>
                        <a:pt x="39" y="43"/>
                      </a:lnTo>
                      <a:lnTo>
                        <a:pt x="39" y="39"/>
                      </a:lnTo>
                      <a:lnTo>
                        <a:pt x="43" y="39"/>
                      </a:lnTo>
                      <a:lnTo>
                        <a:pt x="48" y="35"/>
                      </a:lnTo>
                      <a:lnTo>
                        <a:pt x="48" y="30"/>
                      </a:lnTo>
                      <a:lnTo>
                        <a:pt x="43" y="30"/>
                      </a:lnTo>
                      <a:lnTo>
                        <a:pt x="48" y="17"/>
                      </a:lnTo>
                      <a:lnTo>
                        <a:pt x="52" y="17"/>
                      </a:lnTo>
                      <a:lnTo>
                        <a:pt x="52" y="13"/>
                      </a:lnTo>
                      <a:lnTo>
                        <a:pt x="48" y="13"/>
                      </a:lnTo>
                      <a:lnTo>
                        <a:pt x="52" y="9"/>
                      </a:lnTo>
                      <a:lnTo>
                        <a:pt x="56" y="9"/>
                      </a:lnTo>
                      <a:lnTo>
                        <a:pt x="56" y="13"/>
                      </a:lnTo>
                      <a:lnTo>
                        <a:pt x="56" y="17"/>
                      </a:lnTo>
                      <a:lnTo>
                        <a:pt x="61" y="17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56" y="4"/>
                      </a:lnTo>
                      <a:lnTo>
                        <a:pt x="61" y="0"/>
                      </a:lnTo>
                      <a:lnTo>
                        <a:pt x="65" y="4"/>
                      </a:lnTo>
                      <a:lnTo>
                        <a:pt x="70" y="4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4" y="13"/>
                      </a:lnTo>
                      <a:lnTo>
                        <a:pt x="78" y="13"/>
                      </a:lnTo>
                      <a:lnTo>
                        <a:pt x="83" y="17"/>
                      </a:lnTo>
                      <a:lnTo>
                        <a:pt x="87" y="17"/>
                      </a:lnTo>
                      <a:lnTo>
                        <a:pt x="87" y="22"/>
                      </a:lnTo>
                      <a:lnTo>
                        <a:pt x="91" y="22"/>
                      </a:lnTo>
                      <a:lnTo>
                        <a:pt x="91" y="26"/>
                      </a:lnTo>
                      <a:lnTo>
                        <a:pt x="96" y="26"/>
                      </a:lnTo>
                      <a:lnTo>
                        <a:pt x="100" y="26"/>
                      </a:lnTo>
                      <a:lnTo>
                        <a:pt x="104" y="26"/>
                      </a:lnTo>
                      <a:lnTo>
                        <a:pt x="104" y="30"/>
                      </a:lnTo>
                      <a:lnTo>
                        <a:pt x="109" y="30"/>
                      </a:lnTo>
                      <a:lnTo>
                        <a:pt x="113" y="30"/>
                      </a:lnTo>
                      <a:lnTo>
                        <a:pt x="113" y="35"/>
                      </a:lnTo>
                      <a:lnTo>
                        <a:pt x="117" y="35"/>
                      </a:lnTo>
                      <a:lnTo>
                        <a:pt x="122" y="39"/>
                      </a:lnTo>
                      <a:lnTo>
                        <a:pt x="126" y="39"/>
                      </a:lnTo>
                      <a:lnTo>
                        <a:pt x="126" y="43"/>
                      </a:lnTo>
                      <a:lnTo>
                        <a:pt x="130" y="43"/>
                      </a:lnTo>
                      <a:lnTo>
                        <a:pt x="135" y="43"/>
                      </a:lnTo>
                      <a:lnTo>
                        <a:pt x="135" y="48"/>
                      </a:lnTo>
                      <a:lnTo>
                        <a:pt x="135" y="52"/>
                      </a:lnTo>
                      <a:lnTo>
                        <a:pt x="139" y="5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6" name="Freeform 334"/>
                <p:cNvSpPr>
                  <a:spLocks/>
                </p:cNvSpPr>
                <p:nvPr/>
              </p:nvSpPr>
              <p:spPr bwMode="auto">
                <a:xfrm>
                  <a:off x="4339" y="2010"/>
                  <a:ext cx="600" cy="362"/>
                </a:xfrm>
                <a:custGeom>
                  <a:avLst/>
                  <a:gdLst>
                    <a:gd name="T0" fmla="*/ 561 w 600"/>
                    <a:gd name="T1" fmla="*/ 244 h 362"/>
                    <a:gd name="T2" fmla="*/ 535 w 600"/>
                    <a:gd name="T3" fmla="*/ 266 h 362"/>
                    <a:gd name="T4" fmla="*/ 509 w 600"/>
                    <a:gd name="T5" fmla="*/ 283 h 362"/>
                    <a:gd name="T6" fmla="*/ 478 w 600"/>
                    <a:gd name="T7" fmla="*/ 270 h 362"/>
                    <a:gd name="T8" fmla="*/ 452 w 600"/>
                    <a:gd name="T9" fmla="*/ 270 h 362"/>
                    <a:gd name="T10" fmla="*/ 430 w 600"/>
                    <a:gd name="T11" fmla="*/ 257 h 362"/>
                    <a:gd name="T12" fmla="*/ 409 w 600"/>
                    <a:gd name="T13" fmla="*/ 261 h 362"/>
                    <a:gd name="T14" fmla="*/ 383 w 600"/>
                    <a:gd name="T15" fmla="*/ 270 h 362"/>
                    <a:gd name="T16" fmla="*/ 383 w 600"/>
                    <a:gd name="T17" fmla="*/ 301 h 362"/>
                    <a:gd name="T18" fmla="*/ 387 w 600"/>
                    <a:gd name="T19" fmla="*/ 335 h 362"/>
                    <a:gd name="T20" fmla="*/ 365 w 600"/>
                    <a:gd name="T21" fmla="*/ 340 h 362"/>
                    <a:gd name="T22" fmla="*/ 335 w 600"/>
                    <a:gd name="T23" fmla="*/ 322 h 362"/>
                    <a:gd name="T24" fmla="*/ 304 w 600"/>
                    <a:gd name="T25" fmla="*/ 309 h 362"/>
                    <a:gd name="T26" fmla="*/ 278 w 600"/>
                    <a:gd name="T27" fmla="*/ 340 h 362"/>
                    <a:gd name="T28" fmla="*/ 248 w 600"/>
                    <a:gd name="T29" fmla="*/ 353 h 362"/>
                    <a:gd name="T30" fmla="*/ 222 w 600"/>
                    <a:gd name="T31" fmla="*/ 348 h 362"/>
                    <a:gd name="T32" fmla="*/ 191 w 600"/>
                    <a:gd name="T33" fmla="*/ 335 h 362"/>
                    <a:gd name="T34" fmla="*/ 165 w 600"/>
                    <a:gd name="T35" fmla="*/ 327 h 362"/>
                    <a:gd name="T36" fmla="*/ 139 w 600"/>
                    <a:gd name="T37" fmla="*/ 314 h 362"/>
                    <a:gd name="T38" fmla="*/ 113 w 600"/>
                    <a:gd name="T39" fmla="*/ 288 h 362"/>
                    <a:gd name="T40" fmla="*/ 104 w 600"/>
                    <a:gd name="T41" fmla="*/ 257 h 362"/>
                    <a:gd name="T42" fmla="*/ 78 w 600"/>
                    <a:gd name="T43" fmla="*/ 261 h 362"/>
                    <a:gd name="T44" fmla="*/ 61 w 600"/>
                    <a:gd name="T45" fmla="*/ 231 h 362"/>
                    <a:gd name="T46" fmla="*/ 34 w 600"/>
                    <a:gd name="T47" fmla="*/ 231 h 362"/>
                    <a:gd name="T48" fmla="*/ 0 w 600"/>
                    <a:gd name="T49" fmla="*/ 214 h 362"/>
                    <a:gd name="T50" fmla="*/ 34 w 600"/>
                    <a:gd name="T51" fmla="*/ 170 h 362"/>
                    <a:gd name="T52" fmla="*/ 61 w 600"/>
                    <a:gd name="T53" fmla="*/ 157 h 362"/>
                    <a:gd name="T54" fmla="*/ 78 w 600"/>
                    <a:gd name="T55" fmla="*/ 127 h 362"/>
                    <a:gd name="T56" fmla="*/ 95 w 600"/>
                    <a:gd name="T57" fmla="*/ 109 h 362"/>
                    <a:gd name="T58" fmla="*/ 108 w 600"/>
                    <a:gd name="T59" fmla="*/ 83 h 362"/>
                    <a:gd name="T60" fmla="*/ 113 w 600"/>
                    <a:gd name="T61" fmla="*/ 66 h 362"/>
                    <a:gd name="T62" fmla="*/ 139 w 600"/>
                    <a:gd name="T63" fmla="*/ 53 h 362"/>
                    <a:gd name="T64" fmla="*/ 156 w 600"/>
                    <a:gd name="T65" fmla="*/ 74 h 362"/>
                    <a:gd name="T66" fmla="*/ 182 w 600"/>
                    <a:gd name="T67" fmla="*/ 87 h 362"/>
                    <a:gd name="T68" fmla="*/ 200 w 600"/>
                    <a:gd name="T69" fmla="*/ 53 h 362"/>
                    <a:gd name="T70" fmla="*/ 235 w 600"/>
                    <a:gd name="T71" fmla="*/ 61 h 362"/>
                    <a:gd name="T72" fmla="*/ 239 w 600"/>
                    <a:gd name="T73" fmla="*/ 35 h 362"/>
                    <a:gd name="T74" fmla="*/ 243 w 600"/>
                    <a:gd name="T75" fmla="*/ 13 h 362"/>
                    <a:gd name="T76" fmla="*/ 261 w 600"/>
                    <a:gd name="T77" fmla="*/ 0 h 362"/>
                    <a:gd name="T78" fmla="*/ 287 w 600"/>
                    <a:gd name="T79" fmla="*/ 13 h 362"/>
                    <a:gd name="T80" fmla="*/ 322 w 600"/>
                    <a:gd name="T81" fmla="*/ 22 h 362"/>
                    <a:gd name="T82" fmla="*/ 335 w 600"/>
                    <a:gd name="T83" fmla="*/ 18 h 362"/>
                    <a:gd name="T84" fmla="*/ 352 w 600"/>
                    <a:gd name="T85" fmla="*/ 48 h 362"/>
                    <a:gd name="T86" fmla="*/ 378 w 600"/>
                    <a:gd name="T87" fmla="*/ 66 h 362"/>
                    <a:gd name="T88" fmla="*/ 413 w 600"/>
                    <a:gd name="T89" fmla="*/ 92 h 362"/>
                    <a:gd name="T90" fmla="*/ 435 w 600"/>
                    <a:gd name="T91" fmla="*/ 118 h 362"/>
                    <a:gd name="T92" fmla="*/ 404 w 600"/>
                    <a:gd name="T93" fmla="*/ 114 h 362"/>
                    <a:gd name="T94" fmla="*/ 396 w 600"/>
                    <a:gd name="T95" fmla="*/ 148 h 362"/>
                    <a:gd name="T96" fmla="*/ 426 w 600"/>
                    <a:gd name="T97" fmla="*/ 174 h 362"/>
                    <a:gd name="T98" fmla="*/ 439 w 600"/>
                    <a:gd name="T99" fmla="*/ 196 h 362"/>
                    <a:gd name="T100" fmla="*/ 470 w 600"/>
                    <a:gd name="T101" fmla="*/ 205 h 362"/>
                    <a:gd name="T102" fmla="*/ 500 w 600"/>
                    <a:gd name="T103" fmla="*/ 214 h 362"/>
                    <a:gd name="T104" fmla="*/ 513 w 600"/>
                    <a:gd name="T105" fmla="*/ 179 h 362"/>
                    <a:gd name="T106" fmla="*/ 509 w 600"/>
                    <a:gd name="T107" fmla="*/ 166 h 362"/>
                    <a:gd name="T108" fmla="*/ 522 w 600"/>
                    <a:gd name="T109" fmla="*/ 157 h 362"/>
                    <a:gd name="T110" fmla="*/ 552 w 600"/>
                    <a:gd name="T111" fmla="*/ 148 h 362"/>
                    <a:gd name="T112" fmla="*/ 583 w 600"/>
                    <a:gd name="T113" fmla="*/ 170 h 362"/>
                    <a:gd name="T114" fmla="*/ 596 w 600"/>
                    <a:gd name="T115" fmla="*/ 192 h 362"/>
                    <a:gd name="T116" fmla="*/ 600 w 600"/>
                    <a:gd name="T117" fmla="*/ 218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00" h="362">
                      <a:moveTo>
                        <a:pt x="583" y="231"/>
                      </a:moveTo>
                      <a:lnTo>
                        <a:pt x="583" y="235"/>
                      </a:lnTo>
                      <a:lnTo>
                        <a:pt x="583" y="240"/>
                      </a:lnTo>
                      <a:lnTo>
                        <a:pt x="583" y="244"/>
                      </a:lnTo>
                      <a:lnTo>
                        <a:pt x="578" y="244"/>
                      </a:lnTo>
                      <a:lnTo>
                        <a:pt x="574" y="244"/>
                      </a:lnTo>
                      <a:lnTo>
                        <a:pt x="570" y="244"/>
                      </a:lnTo>
                      <a:lnTo>
                        <a:pt x="561" y="244"/>
                      </a:lnTo>
                      <a:lnTo>
                        <a:pt x="561" y="248"/>
                      </a:lnTo>
                      <a:lnTo>
                        <a:pt x="561" y="253"/>
                      </a:lnTo>
                      <a:lnTo>
                        <a:pt x="557" y="257"/>
                      </a:lnTo>
                      <a:lnTo>
                        <a:pt x="552" y="257"/>
                      </a:lnTo>
                      <a:lnTo>
                        <a:pt x="548" y="257"/>
                      </a:lnTo>
                      <a:lnTo>
                        <a:pt x="544" y="261"/>
                      </a:lnTo>
                      <a:lnTo>
                        <a:pt x="539" y="266"/>
                      </a:lnTo>
                      <a:lnTo>
                        <a:pt x="535" y="266"/>
                      </a:lnTo>
                      <a:lnTo>
                        <a:pt x="530" y="270"/>
                      </a:lnTo>
                      <a:lnTo>
                        <a:pt x="526" y="270"/>
                      </a:lnTo>
                      <a:lnTo>
                        <a:pt x="522" y="270"/>
                      </a:lnTo>
                      <a:lnTo>
                        <a:pt x="517" y="275"/>
                      </a:lnTo>
                      <a:lnTo>
                        <a:pt x="517" y="279"/>
                      </a:lnTo>
                      <a:lnTo>
                        <a:pt x="517" y="283"/>
                      </a:lnTo>
                      <a:lnTo>
                        <a:pt x="513" y="283"/>
                      </a:lnTo>
                      <a:lnTo>
                        <a:pt x="509" y="283"/>
                      </a:lnTo>
                      <a:lnTo>
                        <a:pt x="504" y="283"/>
                      </a:lnTo>
                      <a:lnTo>
                        <a:pt x="500" y="283"/>
                      </a:lnTo>
                      <a:lnTo>
                        <a:pt x="496" y="283"/>
                      </a:lnTo>
                      <a:lnTo>
                        <a:pt x="491" y="283"/>
                      </a:lnTo>
                      <a:lnTo>
                        <a:pt x="487" y="279"/>
                      </a:lnTo>
                      <a:lnTo>
                        <a:pt x="487" y="275"/>
                      </a:lnTo>
                      <a:lnTo>
                        <a:pt x="483" y="270"/>
                      </a:lnTo>
                      <a:lnTo>
                        <a:pt x="478" y="270"/>
                      </a:lnTo>
                      <a:lnTo>
                        <a:pt x="474" y="270"/>
                      </a:lnTo>
                      <a:lnTo>
                        <a:pt x="474" y="266"/>
                      </a:lnTo>
                      <a:lnTo>
                        <a:pt x="470" y="261"/>
                      </a:lnTo>
                      <a:lnTo>
                        <a:pt x="465" y="257"/>
                      </a:lnTo>
                      <a:lnTo>
                        <a:pt x="461" y="261"/>
                      </a:lnTo>
                      <a:lnTo>
                        <a:pt x="461" y="266"/>
                      </a:lnTo>
                      <a:lnTo>
                        <a:pt x="457" y="270"/>
                      </a:lnTo>
                      <a:lnTo>
                        <a:pt x="452" y="270"/>
                      </a:lnTo>
                      <a:lnTo>
                        <a:pt x="448" y="270"/>
                      </a:lnTo>
                      <a:lnTo>
                        <a:pt x="443" y="270"/>
                      </a:lnTo>
                      <a:lnTo>
                        <a:pt x="439" y="270"/>
                      </a:lnTo>
                      <a:lnTo>
                        <a:pt x="435" y="270"/>
                      </a:lnTo>
                      <a:lnTo>
                        <a:pt x="430" y="270"/>
                      </a:lnTo>
                      <a:lnTo>
                        <a:pt x="430" y="266"/>
                      </a:lnTo>
                      <a:lnTo>
                        <a:pt x="430" y="261"/>
                      </a:lnTo>
                      <a:lnTo>
                        <a:pt x="430" y="257"/>
                      </a:lnTo>
                      <a:lnTo>
                        <a:pt x="430" y="253"/>
                      </a:lnTo>
                      <a:lnTo>
                        <a:pt x="426" y="248"/>
                      </a:lnTo>
                      <a:lnTo>
                        <a:pt x="426" y="244"/>
                      </a:lnTo>
                      <a:lnTo>
                        <a:pt x="422" y="244"/>
                      </a:lnTo>
                      <a:lnTo>
                        <a:pt x="417" y="248"/>
                      </a:lnTo>
                      <a:lnTo>
                        <a:pt x="417" y="253"/>
                      </a:lnTo>
                      <a:lnTo>
                        <a:pt x="413" y="257"/>
                      </a:lnTo>
                      <a:lnTo>
                        <a:pt x="409" y="261"/>
                      </a:lnTo>
                      <a:lnTo>
                        <a:pt x="409" y="266"/>
                      </a:lnTo>
                      <a:lnTo>
                        <a:pt x="409" y="270"/>
                      </a:lnTo>
                      <a:lnTo>
                        <a:pt x="404" y="270"/>
                      </a:lnTo>
                      <a:lnTo>
                        <a:pt x="404" y="275"/>
                      </a:lnTo>
                      <a:lnTo>
                        <a:pt x="396" y="270"/>
                      </a:lnTo>
                      <a:lnTo>
                        <a:pt x="391" y="270"/>
                      </a:lnTo>
                      <a:lnTo>
                        <a:pt x="387" y="270"/>
                      </a:lnTo>
                      <a:lnTo>
                        <a:pt x="383" y="270"/>
                      </a:lnTo>
                      <a:lnTo>
                        <a:pt x="378" y="270"/>
                      </a:lnTo>
                      <a:lnTo>
                        <a:pt x="378" y="275"/>
                      </a:lnTo>
                      <a:lnTo>
                        <a:pt x="378" y="279"/>
                      </a:lnTo>
                      <a:lnTo>
                        <a:pt x="383" y="283"/>
                      </a:lnTo>
                      <a:lnTo>
                        <a:pt x="383" y="288"/>
                      </a:lnTo>
                      <a:lnTo>
                        <a:pt x="383" y="292"/>
                      </a:lnTo>
                      <a:lnTo>
                        <a:pt x="383" y="296"/>
                      </a:lnTo>
                      <a:lnTo>
                        <a:pt x="383" y="301"/>
                      </a:lnTo>
                      <a:lnTo>
                        <a:pt x="383" y="305"/>
                      </a:lnTo>
                      <a:lnTo>
                        <a:pt x="378" y="309"/>
                      </a:lnTo>
                      <a:lnTo>
                        <a:pt x="383" y="314"/>
                      </a:lnTo>
                      <a:lnTo>
                        <a:pt x="383" y="318"/>
                      </a:lnTo>
                      <a:lnTo>
                        <a:pt x="383" y="322"/>
                      </a:lnTo>
                      <a:lnTo>
                        <a:pt x="387" y="327"/>
                      </a:lnTo>
                      <a:lnTo>
                        <a:pt x="387" y="331"/>
                      </a:lnTo>
                      <a:lnTo>
                        <a:pt x="387" y="335"/>
                      </a:lnTo>
                      <a:lnTo>
                        <a:pt x="383" y="335"/>
                      </a:lnTo>
                      <a:lnTo>
                        <a:pt x="378" y="335"/>
                      </a:lnTo>
                      <a:lnTo>
                        <a:pt x="374" y="335"/>
                      </a:lnTo>
                      <a:lnTo>
                        <a:pt x="374" y="340"/>
                      </a:lnTo>
                      <a:lnTo>
                        <a:pt x="369" y="344"/>
                      </a:lnTo>
                      <a:lnTo>
                        <a:pt x="369" y="348"/>
                      </a:lnTo>
                      <a:lnTo>
                        <a:pt x="365" y="344"/>
                      </a:lnTo>
                      <a:lnTo>
                        <a:pt x="365" y="340"/>
                      </a:lnTo>
                      <a:lnTo>
                        <a:pt x="361" y="335"/>
                      </a:lnTo>
                      <a:lnTo>
                        <a:pt x="356" y="331"/>
                      </a:lnTo>
                      <a:lnTo>
                        <a:pt x="352" y="327"/>
                      </a:lnTo>
                      <a:lnTo>
                        <a:pt x="352" y="322"/>
                      </a:lnTo>
                      <a:lnTo>
                        <a:pt x="348" y="322"/>
                      </a:lnTo>
                      <a:lnTo>
                        <a:pt x="343" y="322"/>
                      </a:lnTo>
                      <a:lnTo>
                        <a:pt x="339" y="322"/>
                      </a:lnTo>
                      <a:lnTo>
                        <a:pt x="335" y="322"/>
                      </a:lnTo>
                      <a:lnTo>
                        <a:pt x="330" y="322"/>
                      </a:lnTo>
                      <a:lnTo>
                        <a:pt x="326" y="322"/>
                      </a:lnTo>
                      <a:lnTo>
                        <a:pt x="322" y="322"/>
                      </a:lnTo>
                      <a:lnTo>
                        <a:pt x="317" y="318"/>
                      </a:lnTo>
                      <a:lnTo>
                        <a:pt x="317" y="314"/>
                      </a:lnTo>
                      <a:lnTo>
                        <a:pt x="313" y="309"/>
                      </a:lnTo>
                      <a:lnTo>
                        <a:pt x="309" y="309"/>
                      </a:lnTo>
                      <a:lnTo>
                        <a:pt x="304" y="309"/>
                      </a:lnTo>
                      <a:lnTo>
                        <a:pt x="300" y="314"/>
                      </a:lnTo>
                      <a:lnTo>
                        <a:pt x="296" y="318"/>
                      </a:lnTo>
                      <a:lnTo>
                        <a:pt x="291" y="322"/>
                      </a:lnTo>
                      <a:lnTo>
                        <a:pt x="291" y="327"/>
                      </a:lnTo>
                      <a:lnTo>
                        <a:pt x="291" y="331"/>
                      </a:lnTo>
                      <a:lnTo>
                        <a:pt x="287" y="335"/>
                      </a:lnTo>
                      <a:lnTo>
                        <a:pt x="282" y="335"/>
                      </a:lnTo>
                      <a:lnTo>
                        <a:pt x="278" y="340"/>
                      </a:lnTo>
                      <a:lnTo>
                        <a:pt x="278" y="344"/>
                      </a:lnTo>
                      <a:lnTo>
                        <a:pt x="274" y="348"/>
                      </a:lnTo>
                      <a:lnTo>
                        <a:pt x="269" y="348"/>
                      </a:lnTo>
                      <a:lnTo>
                        <a:pt x="265" y="348"/>
                      </a:lnTo>
                      <a:lnTo>
                        <a:pt x="261" y="348"/>
                      </a:lnTo>
                      <a:lnTo>
                        <a:pt x="256" y="348"/>
                      </a:lnTo>
                      <a:lnTo>
                        <a:pt x="252" y="348"/>
                      </a:lnTo>
                      <a:lnTo>
                        <a:pt x="248" y="353"/>
                      </a:lnTo>
                      <a:lnTo>
                        <a:pt x="248" y="357"/>
                      </a:lnTo>
                      <a:lnTo>
                        <a:pt x="243" y="362"/>
                      </a:lnTo>
                      <a:lnTo>
                        <a:pt x="239" y="362"/>
                      </a:lnTo>
                      <a:lnTo>
                        <a:pt x="235" y="362"/>
                      </a:lnTo>
                      <a:lnTo>
                        <a:pt x="235" y="357"/>
                      </a:lnTo>
                      <a:lnTo>
                        <a:pt x="230" y="353"/>
                      </a:lnTo>
                      <a:lnTo>
                        <a:pt x="226" y="348"/>
                      </a:lnTo>
                      <a:lnTo>
                        <a:pt x="222" y="348"/>
                      </a:lnTo>
                      <a:lnTo>
                        <a:pt x="217" y="348"/>
                      </a:lnTo>
                      <a:lnTo>
                        <a:pt x="213" y="353"/>
                      </a:lnTo>
                      <a:lnTo>
                        <a:pt x="208" y="353"/>
                      </a:lnTo>
                      <a:lnTo>
                        <a:pt x="204" y="353"/>
                      </a:lnTo>
                      <a:lnTo>
                        <a:pt x="200" y="348"/>
                      </a:lnTo>
                      <a:lnTo>
                        <a:pt x="200" y="344"/>
                      </a:lnTo>
                      <a:lnTo>
                        <a:pt x="195" y="340"/>
                      </a:lnTo>
                      <a:lnTo>
                        <a:pt x="191" y="335"/>
                      </a:lnTo>
                      <a:lnTo>
                        <a:pt x="191" y="331"/>
                      </a:lnTo>
                      <a:lnTo>
                        <a:pt x="187" y="331"/>
                      </a:lnTo>
                      <a:lnTo>
                        <a:pt x="187" y="327"/>
                      </a:lnTo>
                      <a:lnTo>
                        <a:pt x="182" y="327"/>
                      </a:lnTo>
                      <a:lnTo>
                        <a:pt x="178" y="327"/>
                      </a:lnTo>
                      <a:lnTo>
                        <a:pt x="174" y="327"/>
                      </a:lnTo>
                      <a:lnTo>
                        <a:pt x="169" y="327"/>
                      </a:lnTo>
                      <a:lnTo>
                        <a:pt x="165" y="327"/>
                      </a:lnTo>
                      <a:lnTo>
                        <a:pt x="165" y="322"/>
                      </a:lnTo>
                      <a:lnTo>
                        <a:pt x="161" y="318"/>
                      </a:lnTo>
                      <a:lnTo>
                        <a:pt x="161" y="314"/>
                      </a:lnTo>
                      <a:lnTo>
                        <a:pt x="156" y="314"/>
                      </a:lnTo>
                      <a:lnTo>
                        <a:pt x="152" y="314"/>
                      </a:lnTo>
                      <a:lnTo>
                        <a:pt x="148" y="314"/>
                      </a:lnTo>
                      <a:lnTo>
                        <a:pt x="143" y="314"/>
                      </a:lnTo>
                      <a:lnTo>
                        <a:pt x="139" y="314"/>
                      </a:lnTo>
                      <a:lnTo>
                        <a:pt x="135" y="309"/>
                      </a:lnTo>
                      <a:lnTo>
                        <a:pt x="135" y="305"/>
                      </a:lnTo>
                      <a:lnTo>
                        <a:pt x="130" y="301"/>
                      </a:lnTo>
                      <a:lnTo>
                        <a:pt x="126" y="305"/>
                      </a:lnTo>
                      <a:lnTo>
                        <a:pt x="121" y="301"/>
                      </a:lnTo>
                      <a:lnTo>
                        <a:pt x="117" y="296"/>
                      </a:lnTo>
                      <a:lnTo>
                        <a:pt x="113" y="292"/>
                      </a:lnTo>
                      <a:lnTo>
                        <a:pt x="113" y="288"/>
                      </a:lnTo>
                      <a:lnTo>
                        <a:pt x="108" y="288"/>
                      </a:lnTo>
                      <a:lnTo>
                        <a:pt x="108" y="283"/>
                      </a:lnTo>
                      <a:lnTo>
                        <a:pt x="108" y="279"/>
                      </a:lnTo>
                      <a:lnTo>
                        <a:pt x="108" y="275"/>
                      </a:lnTo>
                      <a:lnTo>
                        <a:pt x="108" y="270"/>
                      </a:lnTo>
                      <a:lnTo>
                        <a:pt x="108" y="266"/>
                      </a:lnTo>
                      <a:lnTo>
                        <a:pt x="104" y="261"/>
                      </a:lnTo>
                      <a:lnTo>
                        <a:pt x="104" y="257"/>
                      </a:lnTo>
                      <a:lnTo>
                        <a:pt x="104" y="253"/>
                      </a:lnTo>
                      <a:lnTo>
                        <a:pt x="100" y="253"/>
                      </a:lnTo>
                      <a:lnTo>
                        <a:pt x="95" y="253"/>
                      </a:lnTo>
                      <a:lnTo>
                        <a:pt x="91" y="257"/>
                      </a:lnTo>
                      <a:lnTo>
                        <a:pt x="91" y="261"/>
                      </a:lnTo>
                      <a:lnTo>
                        <a:pt x="87" y="266"/>
                      </a:lnTo>
                      <a:lnTo>
                        <a:pt x="82" y="266"/>
                      </a:lnTo>
                      <a:lnTo>
                        <a:pt x="78" y="261"/>
                      </a:lnTo>
                      <a:lnTo>
                        <a:pt x="78" y="257"/>
                      </a:lnTo>
                      <a:lnTo>
                        <a:pt x="74" y="253"/>
                      </a:lnTo>
                      <a:lnTo>
                        <a:pt x="69" y="253"/>
                      </a:lnTo>
                      <a:lnTo>
                        <a:pt x="65" y="248"/>
                      </a:lnTo>
                      <a:lnTo>
                        <a:pt x="65" y="244"/>
                      </a:lnTo>
                      <a:lnTo>
                        <a:pt x="65" y="240"/>
                      </a:lnTo>
                      <a:lnTo>
                        <a:pt x="65" y="235"/>
                      </a:lnTo>
                      <a:lnTo>
                        <a:pt x="61" y="231"/>
                      </a:lnTo>
                      <a:lnTo>
                        <a:pt x="61" y="227"/>
                      </a:lnTo>
                      <a:lnTo>
                        <a:pt x="61" y="222"/>
                      </a:lnTo>
                      <a:lnTo>
                        <a:pt x="56" y="218"/>
                      </a:lnTo>
                      <a:lnTo>
                        <a:pt x="52" y="218"/>
                      </a:lnTo>
                      <a:lnTo>
                        <a:pt x="47" y="218"/>
                      </a:lnTo>
                      <a:lnTo>
                        <a:pt x="43" y="218"/>
                      </a:lnTo>
                      <a:lnTo>
                        <a:pt x="39" y="227"/>
                      </a:lnTo>
                      <a:lnTo>
                        <a:pt x="34" y="231"/>
                      </a:lnTo>
                      <a:lnTo>
                        <a:pt x="34" y="227"/>
                      </a:lnTo>
                      <a:lnTo>
                        <a:pt x="26" y="218"/>
                      </a:lnTo>
                      <a:lnTo>
                        <a:pt x="21" y="218"/>
                      </a:lnTo>
                      <a:lnTo>
                        <a:pt x="17" y="218"/>
                      </a:lnTo>
                      <a:lnTo>
                        <a:pt x="13" y="218"/>
                      </a:lnTo>
                      <a:lnTo>
                        <a:pt x="8" y="218"/>
                      </a:lnTo>
                      <a:lnTo>
                        <a:pt x="4" y="218"/>
                      </a:lnTo>
                      <a:lnTo>
                        <a:pt x="0" y="214"/>
                      </a:lnTo>
                      <a:lnTo>
                        <a:pt x="13" y="192"/>
                      </a:lnTo>
                      <a:lnTo>
                        <a:pt x="17" y="192"/>
                      </a:lnTo>
                      <a:lnTo>
                        <a:pt x="21" y="192"/>
                      </a:lnTo>
                      <a:lnTo>
                        <a:pt x="26" y="187"/>
                      </a:lnTo>
                      <a:lnTo>
                        <a:pt x="26" y="183"/>
                      </a:lnTo>
                      <a:lnTo>
                        <a:pt x="30" y="179"/>
                      </a:lnTo>
                      <a:lnTo>
                        <a:pt x="30" y="174"/>
                      </a:lnTo>
                      <a:lnTo>
                        <a:pt x="34" y="170"/>
                      </a:lnTo>
                      <a:lnTo>
                        <a:pt x="39" y="166"/>
                      </a:lnTo>
                      <a:lnTo>
                        <a:pt x="43" y="166"/>
                      </a:lnTo>
                      <a:lnTo>
                        <a:pt x="47" y="166"/>
                      </a:lnTo>
                      <a:lnTo>
                        <a:pt x="52" y="166"/>
                      </a:lnTo>
                      <a:lnTo>
                        <a:pt x="56" y="166"/>
                      </a:lnTo>
                      <a:lnTo>
                        <a:pt x="61" y="166"/>
                      </a:lnTo>
                      <a:lnTo>
                        <a:pt x="61" y="161"/>
                      </a:lnTo>
                      <a:lnTo>
                        <a:pt x="61" y="157"/>
                      </a:lnTo>
                      <a:lnTo>
                        <a:pt x="65" y="153"/>
                      </a:lnTo>
                      <a:lnTo>
                        <a:pt x="69" y="153"/>
                      </a:lnTo>
                      <a:lnTo>
                        <a:pt x="74" y="148"/>
                      </a:lnTo>
                      <a:lnTo>
                        <a:pt x="74" y="144"/>
                      </a:lnTo>
                      <a:lnTo>
                        <a:pt x="78" y="140"/>
                      </a:lnTo>
                      <a:lnTo>
                        <a:pt x="78" y="135"/>
                      </a:lnTo>
                      <a:lnTo>
                        <a:pt x="78" y="131"/>
                      </a:lnTo>
                      <a:lnTo>
                        <a:pt x="78" y="127"/>
                      </a:lnTo>
                      <a:lnTo>
                        <a:pt x="82" y="127"/>
                      </a:lnTo>
                      <a:lnTo>
                        <a:pt x="87" y="127"/>
                      </a:lnTo>
                      <a:lnTo>
                        <a:pt x="87" y="122"/>
                      </a:lnTo>
                      <a:lnTo>
                        <a:pt x="87" y="118"/>
                      </a:lnTo>
                      <a:lnTo>
                        <a:pt x="87" y="114"/>
                      </a:lnTo>
                      <a:lnTo>
                        <a:pt x="91" y="114"/>
                      </a:lnTo>
                      <a:lnTo>
                        <a:pt x="95" y="114"/>
                      </a:lnTo>
                      <a:lnTo>
                        <a:pt x="95" y="109"/>
                      </a:lnTo>
                      <a:lnTo>
                        <a:pt x="95" y="105"/>
                      </a:lnTo>
                      <a:lnTo>
                        <a:pt x="95" y="100"/>
                      </a:lnTo>
                      <a:lnTo>
                        <a:pt x="100" y="100"/>
                      </a:lnTo>
                      <a:lnTo>
                        <a:pt x="104" y="100"/>
                      </a:lnTo>
                      <a:lnTo>
                        <a:pt x="104" y="96"/>
                      </a:lnTo>
                      <a:lnTo>
                        <a:pt x="104" y="92"/>
                      </a:lnTo>
                      <a:lnTo>
                        <a:pt x="108" y="87"/>
                      </a:lnTo>
                      <a:lnTo>
                        <a:pt x="108" y="83"/>
                      </a:lnTo>
                      <a:lnTo>
                        <a:pt x="108" y="79"/>
                      </a:lnTo>
                      <a:lnTo>
                        <a:pt x="113" y="79"/>
                      </a:lnTo>
                      <a:lnTo>
                        <a:pt x="108" y="74"/>
                      </a:lnTo>
                      <a:lnTo>
                        <a:pt x="108" y="70"/>
                      </a:lnTo>
                      <a:lnTo>
                        <a:pt x="108" y="66"/>
                      </a:lnTo>
                      <a:lnTo>
                        <a:pt x="104" y="66"/>
                      </a:lnTo>
                      <a:lnTo>
                        <a:pt x="108" y="66"/>
                      </a:lnTo>
                      <a:lnTo>
                        <a:pt x="113" y="66"/>
                      </a:lnTo>
                      <a:lnTo>
                        <a:pt x="117" y="66"/>
                      </a:lnTo>
                      <a:lnTo>
                        <a:pt x="121" y="61"/>
                      </a:lnTo>
                      <a:lnTo>
                        <a:pt x="121" y="57"/>
                      </a:lnTo>
                      <a:lnTo>
                        <a:pt x="121" y="53"/>
                      </a:lnTo>
                      <a:lnTo>
                        <a:pt x="126" y="53"/>
                      </a:lnTo>
                      <a:lnTo>
                        <a:pt x="130" y="53"/>
                      </a:lnTo>
                      <a:lnTo>
                        <a:pt x="135" y="53"/>
                      </a:lnTo>
                      <a:lnTo>
                        <a:pt x="139" y="53"/>
                      </a:lnTo>
                      <a:lnTo>
                        <a:pt x="143" y="53"/>
                      </a:lnTo>
                      <a:lnTo>
                        <a:pt x="143" y="57"/>
                      </a:lnTo>
                      <a:lnTo>
                        <a:pt x="148" y="61"/>
                      </a:lnTo>
                      <a:lnTo>
                        <a:pt x="148" y="66"/>
                      </a:lnTo>
                      <a:lnTo>
                        <a:pt x="152" y="66"/>
                      </a:lnTo>
                      <a:lnTo>
                        <a:pt x="156" y="66"/>
                      </a:lnTo>
                      <a:lnTo>
                        <a:pt x="156" y="70"/>
                      </a:lnTo>
                      <a:lnTo>
                        <a:pt x="156" y="74"/>
                      </a:lnTo>
                      <a:lnTo>
                        <a:pt x="161" y="79"/>
                      </a:lnTo>
                      <a:lnTo>
                        <a:pt x="165" y="79"/>
                      </a:lnTo>
                      <a:lnTo>
                        <a:pt x="169" y="79"/>
                      </a:lnTo>
                      <a:lnTo>
                        <a:pt x="169" y="83"/>
                      </a:lnTo>
                      <a:lnTo>
                        <a:pt x="169" y="87"/>
                      </a:lnTo>
                      <a:lnTo>
                        <a:pt x="174" y="87"/>
                      </a:lnTo>
                      <a:lnTo>
                        <a:pt x="178" y="87"/>
                      </a:lnTo>
                      <a:lnTo>
                        <a:pt x="182" y="87"/>
                      </a:lnTo>
                      <a:lnTo>
                        <a:pt x="187" y="83"/>
                      </a:lnTo>
                      <a:lnTo>
                        <a:pt x="187" y="79"/>
                      </a:lnTo>
                      <a:lnTo>
                        <a:pt x="187" y="74"/>
                      </a:lnTo>
                      <a:lnTo>
                        <a:pt x="191" y="70"/>
                      </a:lnTo>
                      <a:lnTo>
                        <a:pt x="191" y="66"/>
                      </a:lnTo>
                      <a:lnTo>
                        <a:pt x="191" y="61"/>
                      </a:lnTo>
                      <a:lnTo>
                        <a:pt x="195" y="57"/>
                      </a:lnTo>
                      <a:lnTo>
                        <a:pt x="200" y="53"/>
                      </a:lnTo>
                      <a:lnTo>
                        <a:pt x="204" y="48"/>
                      </a:lnTo>
                      <a:lnTo>
                        <a:pt x="208" y="48"/>
                      </a:lnTo>
                      <a:lnTo>
                        <a:pt x="213" y="53"/>
                      </a:lnTo>
                      <a:lnTo>
                        <a:pt x="217" y="57"/>
                      </a:lnTo>
                      <a:lnTo>
                        <a:pt x="222" y="61"/>
                      </a:lnTo>
                      <a:lnTo>
                        <a:pt x="222" y="66"/>
                      </a:lnTo>
                      <a:lnTo>
                        <a:pt x="226" y="66"/>
                      </a:lnTo>
                      <a:lnTo>
                        <a:pt x="235" y="61"/>
                      </a:lnTo>
                      <a:lnTo>
                        <a:pt x="239" y="66"/>
                      </a:lnTo>
                      <a:lnTo>
                        <a:pt x="239" y="61"/>
                      </a:lnTo>
                      <a:lnTo>
                        <a:pt x="239" y="57"/>
                      </a:lnTo>
                      <a:lnTo>
                        <a:pt x="239" y="53"/>
                      </a:lnTo>
                      <a:lnTo>
                        <a:pt x="239" y="48"/>
                      </a:lnTo>
                      <a:lnTo>
                        <a:pt x="239" y="44"/>
                      </a:lnTo>
                      <a:lnTo>
                        <a:pt x="239" y="40"/>
                      </a:lnTo>
                      <a:lnTo>
                        <a:pt x="239" y="35"/>
                      </a:lnTo>
                      <a:lnTo>
                        <a:pt x="239" y="31"/>
                      </a:lnTo>
                      <a:lnTo>
                        <a:pt x="239" y="26"/>
                      </a:lnTo>
                      <a:lnTo>
                        <a:pt x="243" y="26"/>
                      </a:lnTo>
                      <a:lnTo>
                        <a:pt x="248" y="26"/>
                      </a:lnTo>
                      <a:lnTo>
                        <a:pt x="248" y="22"/>
                      </a:lnTo>
                      <a:lnTo>
                        <a:pt x="248" y="18"/>
                      </a:lnTo>
                      <a:lnTo>
                        <a:pt x="248" y="13"/>
                      </a:lnTo>
                      <a:lnTo>
                        <a:pt x="243" y="13"/>
                      </a:lnTo>
                      <a:lnTo>
                        <a:pt x="239" y="13"/>
                      </a:lnTo>
                      <a:lnTo>
                        <a:pt x="239" y="9"/>
                      </a:lnTo>
                      <a:lnTo>
                        <a:pt x="239" y="5"/>
                      </a:lnTo>
                      <a:lnTo>
                        <a:pt x="239" y="0"/>
                      </a:lnTo>
                      <a:lnTo>
                        <a:pt x="243" y="0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4" y="0"/>
                      </a:lnTo>
                      <a:lnTo>
                        <a:pt x="274" y="5"/>
                      </a:lnTo>
                      <a:lnTo>
                        <a:pt x="278" y="5"/>
                      </a:lnTo>
                      <a:lnTo>
                        <a:pt x="278" y="9"/>
                      </a:lnTo>
                      <a:lnTo>
                        <a:pt x="282" y="13"/>
                      </a:lnTo>
                      <a:lnTo>
                        <a:pt x="287" y="13"/>
                      </a:lnTo>
                      <a:lnTo>
                        <a:pt x="291" y="13"/>
                      </a:lnTo>
                      <a:lnTo>
                        <a:pt x="296" y="13"/>
                      </a:lnTo>
                      <a:lnTo>
                        <a:pt x="300" y="13"/>
                      </a:lnTo>
                      <a:lnTo>
                        <a:pt x="304" y="13"/>
                      </a:lnTo>
                      <a:lnTo>
                        <a:pt x="309" y="13"/>
                      </a:lnTo>
                      <a:lnTo>
                        <a:pt x="313" y="13"/>
                      </a:lnTo>
                      <a:lnTo>
                        <a:pt x="317" y="22"/>
                      </a:lnTo>
                      <a:lnTo>
                        <a:pt x="322" y="22"/>
                      </a:lnTo>
                      <a:lnTo>
                        <a:pt x="322" y="18"/>
                      </a:lnTo>
                      <a:lnTo>
                        <a:pt x="326" y="18"/>
                      </a:lnTo>
                      <a:lnTo>
                        <a:pt x="326" y="22"/>
                      </a:lnTo>
                      <a:lnTo>
                        <a:pt x="330" y="22"/>
                      </a:lnTo>
                      <a:lnTo>
                        <a:pt x="330" y="18"/>
                      </a:lnTo>
                      <a:lnTo>
                        <a:pt x="335" y="18"/>
                      </a:lnTo>
                      <a:lnTo>
                        <a:pt x="335" y="22"/>
                      </a:lnTo>
                      <a:lnTo>
                        <a:pt x="335" y="18"/>
                      </a:lnTo>
                      <a:lnTo>
                        <a:pt x="339" y="22"/>
                      </a:lnTo>
                      <a:lnTo>
                        <a:pt x="339" y="26"/>
                      </a:lnTo>
                      <a:lnTo>
                        <a:pt x="335" y="35"/>
                      </a:lnTo>
                      <a:lnTo>
                        <a:pt x="339" y="40"/>
                      </a:lnTo>
                      <a:lnTo>
                        <a:pt x="343" y="40"/>
                      </a:lnTo>
                      <a:lnTo>
                        <a:pt x="348" y="40"/>
                      </a:lnTo>
                      <a:lnTo>
                        <a:pt x="352" y="44"/>
                      </a:lnTo>
                      <a:lnTo>
                        <a:pt x="352" y="48"/>
                      </a:lnTo>
                      <a:lnTo>
                        <a:pt x="352" y="53"/>
                      </a:lnTo>
                      <a:lnTo>
                        <a:pt x="348" y="57"/>
                      </a:lnTo>
                      <a:lnTo>
                        <a:pt x="356" y="61"/>
                      </a:lnTo>
                      <a:lnTo>
                        <a:pt x="361" y="61"/>
                      </a:lnTo>
                      <a:lnTo>
                        <a:pt x="365" y="61"/>
                      </a:lnTo>
                      <a:lnTo>
                        <a:pt x="374" y="61"/>
                      </a:lnTo>
                      <a:lnTo>
                        <a:pt x="374" y="66"/>
                      </a:lnTo>
                      <a:lnTo>
                        <a:pt x="378" y="66"/>
                      </a:lnTo>
                      <a:lnTo>
                        <a:pt x="387" y="70"/>
                      </a:lnTo>
                      <a:lnTo>
                        <a:pt x="387" y="74"/>
                      </a:lnTo>
                      <a:lnTo>
                        <a:pt x="391" y="74"/>
                      </a:lnTo>
                      <a:lnTo>
                        <a:pt x="396" y="74"/>
                      </a:lnTo>
                      <a:lnTo>
                        <a:pt x="396" y="79"/>
                      </a:lnTo>
                      <a:lnTo>
                        <a:pt x="404" y="87"/>
                      </a:lnTo>
                      <a:lnTo>
                        <a:pt x="409" y="87"/>
                      </a:lnTo>
                      <a:lnTo>
                        <a:pt x="413" y="92"/>
                      </a:lnTo>
                      <a:lnTo>
                        <a:pt x="417" y="96"/>
                      </a:lnTo>
                      <a:lnTo>
                        <a:pt x="422" y="96"/>
                      </a:lnTo>
                      <a:lnTo>
                        <a:pt x="422" y="100"/>
                      </a:lnTo>
                      <a:lnTo>
                        <a:pt x="426" y="100"/>
                      </a:lnTo>
                      <a:lnTo>
                        <a:pt x="430" y="105"/>
                      </a:lnTo>
                      <a:lnTo>
                        <a:pt x="435" y="109"/>
                      </a:lnTo>
                      <a:lnTo>
                        <a:pt x="435" y="114"/>
                      </a:lnTo>
                      <a:lnTo>
                        <a:pt x="435" y="118"/>
                      </a:lnTo>
                      <a:lnTo>
                        <a:pt x="430" y="118"/>
                      </a:lnTo>
                      <a:lnTo>
                        <a:pt x="426" y="118"/>
                      </a:lnTo>
                      <a:lnTo>
                        <a:pt x="426" y="114"/>
                      </a:lnTo>
                      <a:lnTo>
                        <a:pt x="417" y="114"/>
                      </a:lnTo>
                      <a:lnTo>
                        <a:pt x="417" y="109"/>
                      </a:lnTo>
                      <a:lnTo>
                        <a:pt x="413" y="114"/>
                      </a:lnTo>
                      <a:lnTo>
                        <a:pt x="409" y="114"/>
                      </a:lnTo>
                      <a:lnTo>
                        <a:pt x="404" y="114"/>
                      </a:lnTo>
                      <a:lnTo>
                        <a:pt x="400" y="118"/>
                      </a:lnTo>
                      <a:lnTo>
                        <a:pt x="396" y="122"/>
                      </a:lnTo>
                      <a:lnTo>
                        <a:pt x="396" y="127"/>
                      </a:lnTo>
                      <a:lnTo>
                        <a:pt x="396" y="131"/>
                      </a:lnTo>
                      <a:lnTo>
                        <a:pt x="391" y="140"/>
                      </a:lnTo>
                      <a:lnTo>
                        <a:pt x="391" y="144"/>
                      </a:lnTo>
                      <a:lnTo>
                        <a:pt x="391" y="148"/>
                      </a:lnTo>
                      <a:lnTo>
                        <a:pt x="396" y="148"/>
                      </a:lnTo>
                      <a:lnTo>
                        <a:pt x="400" y="153"/>
                      </a:lnTo>
                      <a:lnTo>
                        <a:pt x="396" y="153"/>
                      </a:lnTo>
                      <a:lnTo>
                        <a:pt x="404" y="157"/>
                      </a:lnTo>
                      <a:lnTo>
                        <a:pt x="409" y="161"/>
                      </a:lnTo>
                      <a:lnTo>
                        <a:pt x="413" y="170"/>
                      </a:lnTo>
                      <a:lnTo>
                        <a:pt x="417" y="174"/>
                      </a:lnTo>
                      <a:lnTo>
                        <a:pt x="422" y="174"/>
                      </a:lnTo>
                      <a:lnTo>
                        <a:pt x="426" y="174"/>
                      </a:lnTo>
                      <a:lnTo>
                        <a:pt x="426" y="179"/>
                      </a:lnTo>
                      <a:lnTo>
                        <a:pt x="430" y="179"/>
                      </a:lnTo>
                      <a:lnTo>
                        <a:pt x="435" y="174"/>
                      </a:lnTo>
                      <a:lnTo>
                        <a:pt x="435" y="179"/>
                      </a:lnTo>
                      <a:lnTo>
                        <a:pt x="443" y="183"/>
                      </a:lnTo>
                      <a:lnTo>
                        <a:pt x="443" y="187"/>
                      </a:lnTo>
                      <a:lnTo>
                        <a:pt x="439" y="192"/>
                      </a:lnTo>
                      <a:lnTo>
                        <a:pt x="439" y="196"/>
                      </a:lnTo>
                      <a:lnTo>
                        <a:pt x="443" y="196"/>
                      </a:lnTo>
                      <a:lnTo>
                        <a:pt x="448" y="196"/>
                      </a:lnTo>
                      <a:lnTo>
                        <a:pt x="452" y="196"/>
                      </a:lnTo>
                      <a:lnTo>
                        <a:pt x="452" y="201"/>
                      </a:lnTo>
                      <a:lnTo>
                        <a:pt x="457" y="201"/>
                      </a:lnTo>
                      <a:lnTo>
                        <a:pt x="461" y="201"/>
                      </a:lnTo>
                      <a:lnTo>
                        <a:pt x="461" y="205"/>
                      </a:lnTo>
                      <a:lnTo>
                        <a:pt x="470" y="205"/>
                      </a:lnTo>
                      <a:lnTo>
                        <a:pt x="470" y="209"/>
                      </a:lnTo>
                      <a:lnTo>
                        <a:pt x="478" y="209"/>
                      </a:lnTo>
                      <a:lnTo>
                        <a:pt x="483" y="209"/>
                      </a:lnTo>
                      <a:lnTo>
                        <a:pt x="483" y="214"/>
                      </a:lnTo>
                      <a:lnTo>
                        <a:pt x="487" y="209"/>
                      </a:lnTo>
                      <a:lnTo>
                        <a:pt x="496" y="205"/>
                      </a:lnTo>
                      <a:lnTo>
                        <a:pt x="500" y="209"/>
                      </a:lnTo>
                      <a:lnTo>
                        <a:pt x="500" y="214"/>
                      </a:lnTo>
                      <a:lnTo>
                        <a:pt x="504" y="209"/>
                      </a:lnTo>
                      <a:lnTo>
                        <a:pt x="504" y="205"/>
                      </a:lnTo>
                      <a:lnTo>
                        <a:pt x="504" y="196"/>
                      </a:lnTo>
                      <a:lnTo>
                        <a:pt x="509" y="192"/>
                      </a:lnTo>
                      <a:lnTo>
                        <a:pt x="517" y="192"/>
                      </a:lnTo>
                      <a:lnTo>
                        <a:pt x="513" y="187"/>
                      </a:lnTo>
                      <a:lnTo>
                        <a:pt x="513" y="183"/>
                      </a:lnTo>
                      <a:lnTo>
                        <a:pt x="513" y="179"/>
                      </a:lnTo>
                      <a:lnTo>
                        <a:pt x="509" y="179"/>
                      </a:lnTo>
                      <a:lnTo>
                        <a:pt x="504" y="179"/>
                      </a:lnTo>
                      <a:lnTo>
                        <a:pt x="504" y="174"/>
                      </a:lnTo>
                      <a:lnTo>
                        <a:pt x="504" y="170"/>
                      </a:lnTo>
                      <a:lnTo>
                        <a:pt x="500" y="166"/>
                      </a:lnTo>
                      <a:lnTo>
                        <a:pt x="504" y="161"/>
                      </a:lnTo>
                      <a:lnTo>
                        <a:pt x="509" y="161"/>
                      </a:lnTo>
                      <a:lnTo>
                        <a:pt x="509" y="166"/>
                      </a:lnTo>
                      <a:lnTo>
                        <a:pt x="513" y="166"/>
                      </a:lnTo>
                      <a:lnTo>
                        <a:pt x="513" y="161"/>
                      </a:lnTo>
                      <a:lnTo>
                        <a:pt x="517" y="166"/>
                      </a:lnTo>
                      <a:lnTo>
                        <a:pt x="522" y="170"/>
                      </a:lnTo>
                      <a:lnTo>
                        <a:pt x="526" y="170"/>
                      </a:lnTo>
                      <a:lnTo>
                        <a:pt x="526" y="166"/>
                      </a:lnTo>
                      <a:lnTo>
                        <a:pt x="526" y="157"/>
                      </a:lnTo>
                      <a:lnTo>
                        <a:pt x="522" y="157"/>
                      </a:lnTo>
                      <a:lnTo>
                        <a:pt x="522" y="153"/>
                      </a:lnTo>
                      <a:lnTo>
                        <a:pt x="522" y="148"/>
                      </a:lnTo>
                      <a:lnTo>
                        <a:pt x="526" y="148"/>
                      </a:lnTo>
                      <a:lnTo>
                        <a:pt x="530" y="148"/>
                      </a:lnTo>
                      <a:lnTo>
                        <a:pt x="535" y="148"/>
                      </a:lnTo>
                      <a:lnTo>
                        <a:pt x="544" y="148"/>
                      </a:lnTo>
                      <a:lnTo>
                        <a:pt x="548" y="148"/>
                      </a:lnTo>
                      <a:lnTo>
                        <a:pt x="552" y="148"/>
                      </a:lnTo>
                      <a:lnTo>
                        <a:pt x="557" y="153"/>
                      </a:lnTo>
                      <a:lnTo>
                        <a:pt x="561" y="153"/>
                      </a:lnTo>
                      <a:lnTo>
                        <a:pt x="565" y="157"/>
                      </a:lnTo>
                      <a:lnTo>
                        <a:pt x="565" y="161"/>
                      </a:lnTo>
                      <a:lnTo>
                        <a:pt x="570" y="161"/>
                      </a:lnTo>
                      <a:lnTo>
                        <a:pt x="570" y="166"/>
                      </a:lnTo>
                      <a:lnTo>
                        <a:pt x="574" y="170"/>
                      </a:lnTo>
                      <a:lnTo>
                        <a:pt x="583" y="170"/>
                      </a:lnTo>
                      <a:lnTo>
                        <a:pt x="583" y="174"/>
                      </a:lnTo>
                      <a:lnTo>
                        <a:pt x="583" y="179"/>
                      </a:lnTo>
                      <a:lnTo>
                        <a:pt x="583" y="183"/>
                      </a:lnTo>
                      <a:lnTo>
                        <a:pt x="587" y="183"/>
                      </a:lnTo>
                      <a:lnTo>
                        <a:pt x="591" y="183"/>
                      </a:lnTo>
                      <a:lnTo>
                        <a:pt x="596" y="183"/>
                      </a:lnTo>
                      <a:lnTo>
                        <a:pt x="596" y="187"/>
                      </a:lnTo>
                      <a:lnTo>
                        <a:pt x="596" y="192"/>
                      </a:lnTo>
                      <a:lnTo>
                        <a:pt x="596" y="196"/>
                      </a:lnTo>
                      <a:lnTo>
                        <a:pt x="591" y="196"/>
                      </a:lnTo>
                      <a:lnTo>
                        <a:pt x="591" y="201"/>
                      </a:lnTo>
                      <a:lnTo>
                        <a:pt x="591" y="205"/>
                      </a:lnTo>
                      <a:lnTo>
                        <a:pt x="596" y="209"/>
                      </a:lnTo>
                      <a:lnTo>
                        <a:pt x="600" y="209"/>
                      </a:lnTo>
                      <a:lnTo>
                        <a:pt x="600" y="214"/>
                      </a:lnTo>
                      <a:lnTo>
                        <a:pt x="600" y="218"/>
                      </a:lnTo>
                      <a:lnTo>
                        <a:pt x="596" y="222"/>
                      </a:lnTo>
                      <a:lnTo>
                        <a:pt x="596" y="227"/>
                      </a:lnTo>
                      <a:lnTo>
                        <a:pt x="591" y="231"/>
                      </a:lnTo>
                      <a:lnTo>
                        <a:pt x="587" y="231"/>
                      </a:lnTo>
                      <a:lnTo>
                        <a:pt x="583" y="23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7" name="Freeform 335"/>
                <p:cNvSpPr>
                  <a:spLocks/>
                </p:cNvSpPr>
                <p:nvPr/>
              </p:nvSpPr>
              <p:spPr bwMode="auto">
                <a:xfrm>
                  <a:off x="4078" y="1467"/>
                  <a:ext cx="530" cy="757"/>
                </a:xfrm>
                <a:custGeom>
                  <a:avLst/>
                  <a:gdLst>
                    <a:gd name="T0" fmla="*/ 17 w 530"/>
                    <a:gd name="T1" fmla="*/ 8 h 757"/>
                    <a:gd name="T2" fmla="*/ 56 w 530"/>
                    <a:gd name="T3" fmla="*/ 21 h 757"/>
                    <a:gd name="T4" fmla="*/ 95 w 530"/>
                    <a:gd name="T5" fmla="*/ 30 h 757"/>
                    <a:gd name="T6" fmla="*/ 108 w 530"/>
                    <a:gd name="T7" fmla="*/ 60 h 757"/>
                    <a:gd name="T8" fmla="*/ 139 w 530"/>
                    <a:gd name="T9" fmla="*/ 104 h 757"/>
                    <a:gd name="T10" fmla="*/ 156 w 530"/>
                    <a:gd name="T11" fmla="*/ 130 h 757"/>
                    <a:gd name="T12" fmla="*/ 156 w 530"/>
                    <a:gd name="T13" fmla="*/ 143 h 757"/>
                    <a:gd name="T14" fmla="*/ 187 w 530"/>
                    <a:gd name="T15" fmla="*/ 139 h 757"/>
                    <a:gd name="T16" fmla="*/ 208 w 530"/>
                    <a:gd name="T17" fmla="*/ 130 h 757"/>
                    <a:gd name="T18" fmla="*/ 235 w 530"/>
                    <a:gd name="T19" fmla="*/ 152 h 757"/>
                    <a:gd name="T20" fmla="*/ 252 w 530"/>
                    <a:gd name="T21" fmla="*/ 187 h 757"/>
                    <a:gd name="T22" fmla="*/ 291 w 530"/>
                    <a:gd name="T23" fmla="*/ 204 h 757"/>
                    <a:gd name="T24" fmla="*/ 330 w 530"/>
                    <a:gd name="T25" fmla="*/ 226 h 757"/>
                    <a:gd name="T26" fmla="*/ 365 w 530"/>
                    <a:gd name="T27" fmla="*/ 234 h 757"/>
                    <a:gd name="T28" fmla="*/ 387 w 530"/>
                    <a:gd name="T29" fmla="*/ 261 h 757"/>
                    <a:gd name="T30" fmla="*/ 374 w 530"/>
                    <a:gd name="T31" fmla="*/ 269 h 757"/>
                    <a:gd name="T32" fmla="*/ 356 w 530"/>
                    <a:gd name="T33" fmla="*/ 308 h 757"/>
                    <a:gd name="T34" fmla="*/ 330 w 530"/>
                    <a:gd name="T35" fmla="*/ 326 h 757"/>
                    <a:gd name="T36" fmla="*/ 352 w 530"/>
                    <a:gd name="T37" fmla="*/ 365 h 757"/>
                    <a:gd name="T38" fmla="*/ 374 w 530"/>
                    <a:gd name="T39" fmla="*/ 400 h 757"/>
                    <a:gd name="T40" fmla="*/ 352 w 530"/>
                    <a:gd name="T41" fmla="*/ 426 h 757"/>
                    <a:gd name="T42" fmla="*/ 369 w 530"/>
                    <a:gd name="T43" fmla="*/ 443 h 757"/>
                    <a:gd name="T44" fmla="*/ 361 w 530"/>
                    <a:gd name="T45" fmla="*/ 469 h 757"/>
                    <a:gd name="T46" fmla="*/ 413 w 530"/>
                    <a:gd name="T47" fmla="*/ 478 h 757"/>
                    <a:gd name="T48" fmla="*/ 404 w 530"/>
                    <a:gd name="T49" fmla="*/ 504 h 757"/>
                    <a:gd name="T50" fmla="*/ 443 w 530"/>
                    <a:gd name="T51" fmla="*/ 487 h 757"/>
                    <a:gd name="T52" fmla="*/ 483 w 530"/>
                    <a:gd name="T53" fmla="*/ 509 h 757"/>
                    <a:gd name="T54" fmla="*/ 530 w 530"/>
                    <a:gd name="T55" fmla="*/ 522 h 757"/>
                    <a:gd name="T56" fmla="*/ 500 w 530"/>
                    <a:gd name="T57" fmla="*/ 543 h 757"/>
                    <a:gd name="T58" fmla="*/ 500 w 530"/>
                    <a:gd name="T59" fmla="*/ 569 h 757"/>
                    <a:gd name="T60" fmla="*/ 496 w 530"/>
                    <a:gd name="T61" fmla="*/ 604 h 757"/>
                    <a:gd name="T62" fmla="*/ 452 w 530"/>
                    <a:gd name="T63" fmla="*/ 604 h 757"/>
                    <a:gd name="T64" fmla="*/ 430 w 530"/>
                    <a:gd name="T65" fmla="*/ 626 h 757"/>
                    <a:gd name="T66" fmla="*/ 404 w 530"/>
                    <a:gd name="T67" fmla="*/ 600 h 757"/>
                    <a:gd name="T68" fmla="*/ 374 w 530"/>
                    <a:gd name="T69" fmla="*/ 609 h 757"/>
                    <a:gd name="T70" fmla="*/ 365 w 530"/>
                    <a:gd name="T71" fmla="*/ 635 h 757"/>
                    <a:gd name="T72" fmla="*/ 348 w 530"/>
                    <a:gd name="T73" fmla="*/ 661 h 757"/>
                    <a:gd name="T74" fmla="*/ 330 w 530"/>
                    <a:gd name="T75" fmla="*/ 696 h 757"/>
                    <a:gd name="T76" fmla="*/ 295 w 530"/>
                    <a:gd name="T77" fmla="*/ 713 h 757"/>
                    <a:gd name="T78" fmla="*/ 252 w 530"/>
                    <a:gd name="T79" fmla="*/ 752 h 757"/>
                    <a:gd name="T80" fmla="*/ 221 w 530"/>
                    <a:gd name="T81" fmla="*/ 722 h 757"/>
                    <a:gd name="T82" fmla="*/ 208 w 530"/>
                    <a:gd name="T83" fmla="*/ 678 h 757"/>
                    <a:gd name="T84" fmla="*/ 208 w 530"/>
                    <a:gd name="T85" fmla="*/ 635 h 757"/>
                    <a:gd name="T86" fmla="*/ 200 w 530"/>
                    <a:gd name="T87" fmla="*/ 591 h 757"/>
                    <a:gd name="T88" fmla="*/ 191 w 530"/>
                    <a:gd name="T89" fmla="*/ 548 h 757"/>
                    <a:gd name="T90" fmla="*/ 161 w 530"/>
                    <a:gd name="T91" fmla="*/ 522 h 757"/>
                    <a:gd name="T92" fmla="*/ 156 w 530"/>
                    <a:gd name="T93" fmla="*/ 478 h 757"/>
                    <a:gd name="T94" fmla="*/ 152 w 530"/>
                    <a:gd name="T95" fmla="*/ 435 h 757"/>
                    <a:gd name="T96" fmla="*/ 147 w 530"/>
                    <a:gd name="T97" fmla="*/ 395 h 757"/>
                    <a:gd name="T98" fmla="*/ 139 w 530"/>
                    <a:gd name="T99" fmla="*/ 356 h 757"/>
                    <a:gd name="T100" fmla="*/ 147 w 530"/>
                    <a:gd name="T101" fmla="*/ 317 h 757"/>
                    <a:gd name="T102" fmla="*/ 147 w 530"/>
                    <a:gd name="T103" fmla="*/ 282 h 757"/>
                    <a:gd name="T104" fmla="*/ 108 w 530"/>
                    <a:gd name="T105" fmla="*/ 261 h 757"/>
                    <a:gd name="T106" fmla="*/ 82 w 530"/>
                    <a:gd name="T107" fmla="*/ 217 h 757"/>
                    <a:gd name="T108" fmla="*/ 91 w 530"/>
                    <a:gd name="T109" fmla="*/ 174 h 757"/>
                    <a:gd name="T110" fmla="*/ 60 w 530"/>
                    <a:gd name="T111" fmla="*/ 152 h 757"/>
                    <a:gd name="T112" fmla="*/ 56 w 530"/>
                    <a:gd name="T113" fmla="*/ 113 h 757"/>
                    <a:gd name="T114" fmla="*/ 21 w 530"/>
                    <a:gd name="T115" fmla="*/ 100 h 757"/>
                    <a:gd name="T116" fmla="*/ 8 w 530"/>
                    <a:gd name="T117" fmla="*/ 65 h 757"/>
                    <a:gd name="T118" fmla="*/ 8 w 530"/>
                    <a:gd name="T119" fmla="*/ 26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30" h="757">
                      <a:moveTo>
                        <a:pt x="4" y="26"/>
                      </a:move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1" y="13"/>
                      </a:lnTo>
                      <a:lnTo>
                        <a:pt x="26" y="13"/>
                      </a:lnTo>
                      <a:lnTo>
                        <a:pt x="30" y="17"/>
                      </a:lnTo>
                      <a:lnTo>
                        <a:pt x="34" y="17"/>
                      </a:lnTo>
                      <a:lnTo>
                        <a:pt x="39" y="17"/>
                      </a:lnTo>
                      <a:lnTo>
                        <a:pt x="43" y="17"/>
                      </a:lnTo>
                      <a:lnTo>
                        <a:pt x="47" y="17"/>
                      </a:lnTo>
                      <a:lnTo>
                        <a:pt x="52" y="21"/>
                      </a:lnTo>
                      <a:lnTo>
                        <a:pt x="56" y="21"/>
                      </a:lnTo>
                      <a:lnTo>
                        <a:pt x="60" y="21"/>
                      </a:lnTo>
                      <a:lnTo>
                        <a:pt x="65" y="21"/>
                      </a:lnTo>
                      <a:lnTo>
                        <a:pt x="69" y="21"/>
                      </a:lnTo>
                      <a:lnTo>
                        <a:pt x="74" y="21"/>
                      </a:lnTo>
                      <a:lnTo>
                        <a:pt x="78" y="21"/>
                      </a:lnTo>
                      <a:lnTo>
                        <a:pt x="82" y="26"/>
                      </a:lnTo>
                      <a:lnTo>
                        <a:pt x="87" y="26"/>
                      </a:lnTo>
                      <a:lnTo>
                        <a:pt x="91" y="26"/>
                      </a:lnTo>
                      <a:lnTo>
                        <a:pt x="95" y="26"/>
                      </a:lnTo>
                      <a:lnTo>
                        <a:pt x="95" y="30"/>
                      </a:lnTo>
                      <a:lnTo>
                        <a:pt x="100" y="30"/>
                      </a:lnTo>
                      <a:lnTo>
                        <a:pt x="100" y="34"/>
                      </a:lnTo>
                      <a:lnTo>
                        <a:pt x="100" y="39"/>
                      </a:lnTo>
                      <a:lnTo>
                        <a:pt x="104" y="39"/>
                      </a:lnTo>
                      <a:lnTo>
                        <a:pt x="104" y="43"/>
                      </a:lnTo>
                      <a:lnTo>
                        <a:pt x="108" y="43"/>
                      </a:lnTo>
                      <a:lnTo>
                        <a:pt x="108" y="47"/>
                      </a:lnTo>
                      <a:lnTo>
                        <a:pt x="108" y="52"/>
                      </a:lnTo>
                      <a:lnTo>
                        <a:pt x="108" y="56"/>
                      </a:lnTo>
                      <a:lnTo>
                        <a:pt x="108" y="60"/>
                      </a:lnTo>
                      <a:lnTo>
                        <a:pt x="108" y="65"/>
                      </a:lnTo>
                      <a:lnTo>
                        <a:pt x="108" y="69"/>
                      </a:lnTo>
                      <a:lnTo>
                        <a:pt x="113" y="69"/>
                      </a:lnTo>
                      <a:lnTo>
                        <a:pt x="113" y="73"/>
                      </a:lnTo>
                      <a:lnTo>
                        <a:pt x="117" y="78"/>
                      </a:lnTo>
                      <a:lnTo>
                        <a:pt x="126" y="87"/>
                      </a:lnTo>
                      <a:lnTo>
                        <a:pt x="130" y="91"/>
                      </a:lnTo>
                      <a:lnTo>
                        <a:pt x="134" y="95"/>
                      </a:lnTo>
                      <a:lnTo>
                        <a:pt x="139" y="100"/>
                      </a:lnTo>
                      <a:lnTo>
                        <a:pt x="139" y="104"/>
                      </a:lnTo>
                      <a:lnTo>
                        <a:pt x="143" y="104"/>
                      </a:lnTo>
                      <a:lnTo>
                        <a:pt x="147" y="104"/>
                      </a:lnTo>
                      <a:lnTo>
                        <a:pt x="147" y="108"/>
                      </a:lnTo>
                      <a:lnTo>
                        <a:pt x="152" y="108"/>
                      </a:lnTo>
                      <a:lnTo>
                        <a:pt x="152" y="113"/>
                      </a:lnTo>
                      <a:lnTo>
                        <a:pt x="156" y="113"/>
                      </a:lnTo>
                      <a:lnTo>
                        <a:pt x="156" y="117"/>
                      </a:lnTo>
                      <a:lnTo>
                        <a:pt x="156" y="121"/>
                      </a:lnTo>
                      <a:lnTo>
                        <a:pt x="156" y="126"/>
                      </a:lnTo>
                      <a:lnTo>
                        <a:pt x="156" y="130"/>
                      </a:lnTo>
                      <a:lnTo>
                        <a:pt x="152" y="134"/>
                      </a:lnTo>
                      <a:lnTo>
                        <a:pt x="147" y="134"/>
                      </a:lnTo>
                      <a:lnTo>
                        <a:pt x="152" y="134"/>
                      </a:lnTo>
                      <a:lnTo>
                        <a:pt x="152" y="139"/>
                      </a:lnTo>
                      <a:lnTo>
                        <a:pt x="156" y="139"/>
                      </a:lnTo>
                      <a:lnTo>
                        <a:pt x="156" y="134"/>
                      </a:lnTo>
                      <a:lnTo>
                        <a:pt x="156" y="139"/>
                      </a:lnTo>
                      <a:lnTo>
                        <a:pt x="161" y="139"/>
                      </a:lnTo>
                      <a:lnTo>
                        <a:pt x="161" y="143"/>
                      </a:lnTo>
                      <a:lnTo>
                        <a:pt x="156" y="143"/>
                      </a:lnTo>
                      <a:lnTo>
                        <a:pt x="152" y="147"/>
                      </a:lnTo>
                      <a:lnTo>
                        <a:pt x="156" y="152"/>
                      </a:lnTo>
                      <a:lnTo>
                        <a:pt x="161" y="147"/>
                      </a:lnTo>
                      <a:lnTo>
                        <a:pt x="165" y="147"/>
                      </a:lnTo>
                      <a:lnTo>
                        <a:pt x="169" y="147"/>
                      </a:lnTo>
                      <a:lnTo>
                        <a:pt x="174" y="147"/>
                      </a:lnTo>
                      <a:lnTo>
                        <a:pt x="178" y="147"/>
                      </a:lnTo>
                      <a:lnTo>
                        <a:pt x="182" y="147"/>
                      </a:lnTo>
                      <a:lnTo>
                        <a:pt x="187" y="143"/>
                      </a:lnTo>
                      <a:lnTo>
                        <a:pt x="187" y="139"/>
                      </a:lnTo>
                      <a:lnTo>
                        <a:pt x="187" y="134"/>
                      </a:lnTo>
                      <a:lnTo>
                        <a:pt x="182" y="134"/>
                      </a:lnTo>
                      <a:lnTo>
                        <a:pt x="182" y="130"/>
                      </a:lnTo>
                      <a:lnTo>
                        <a:pt x="187" y="130"/>
                      </a:lnTo>
                      <a:lnTo>
                        <a:pt x="187" y="126"/>
                      </a:lnTo>
                      <a:lnTo>
                        <a:pt x="191" y="130"/>
                      </a:lnTo>
                      <a:lnTo>
                        <a:pt x="195" y="130"/>
                      </a:lnTo>
                      <a:lnTo>
                        <a:pt x="200" y="130"/>
                      </a:lnTo>
                      <a:lnTo>
                        <a:pt x="204" y="130"/>
                      </a:lnTo>
                      <a:lnTo>
                        <a:pt x="208" y="130"/>
                      </a:lnTo>
                      <a:lnTo>
                        <a:pt x="213" y="130"/>
                      </a:lnTo>
                      <a:lnTo>
                        <a:pt x="217" y="130"/>
                      </a:lnTo>
                      <a:lnTo>
                        <a:pt x="217" y="134"/>
                      </a:lnTo>
                      <a:lnTo>
                        <a:pt x="221" y="134"/>
                      </a:lnTo>
                      <a:lnTo>
                        <a:pt x="226" y="139"/>
                      </a:lnTo>
                      <a:lnTo>
                        <a:pt x="226" y="143"/>
                      </a:lnTo>
                      <a:lnTo>
                        <a:pt x="226" y="147"/>
                      </a:lnTo>
                      <a:lnTo>
                        <a:pt x="230" y="147"/>
                      </a:lnTo>
                      <a:lnTo>
                        <a:pt x="230" y="152"/>
                      </a:lnTo>
                      <a:lnTo>
                        <a:pt x="235" y="152"/>
                      </a:lnTo>
                      <a:lnTo>
                        <a:pt x="239" y="156"/>
                      </a:lnTo>
                      <a:lnTo>
                        <a:pt x="243" y="156"/>
                      </a:lnTo>
                      <a:lnTo>
                        <a:pt x="243" y="160"/>
                      </a:lnTo>
                      <a:lnTo>
                        <a:pt x="243" y="165"/>
                      </a:lnTo>
                      <a:lnTo>
                        <a:pt x="243" y="169"/>
                      </a:lnTo>
                      <a:lnTo>
                        <a:pt x="243" y="174"/>
                      </a:lnTo>
                      <a:lnTo>
                        <a:pt x="243" y="178"/>
                      </a:lnTo>
                      <a:lnTo>
                        <a:pt x="248" y="182"/>
                      </a:lnTo>
                      <a:lnTo>
                        <a:pt x="252" y="182"/>
                      </a:lnTo>
                      <a:lnTo>
                        <a:pt x="252" y="187"/>
                      </a:lnTo>
                      <a:lnTo>
                        <a:pt x="256" y="187"/>
                      </a:lnTo>
                      <a:lnTo>
                        <a:pt x="261" y="187"/>
                      </a:lnTo>
                      <a:lnTo>
                        <a:pt x="261" y="191"/>
                      </a:lnTo>
                      <a:lnTo>
                        <a:pt x="265" y="191"/>
                      </a:lnTo>
                      <a:lnTo>
                        <a:pt x="269" y="195"/>
                      </a:lnTo>
                      <a:lnTo>
                        <a:pt x="274" y="195"/>
                      </a:lnTo>
                      <a:lnTo>
                        <a:pt x="278" y="200"/>
                      </a:lnTo>
                      <a:lnTo>
                        <a:pt x="282" y="200"/>
                      </a:lnTo>
                      <a:lnTo>
                        <a:pt x="287" y="204"/>
                      </a:lnTo>
                      <a:lnTo>
                        <a:pt x="291" y="204"/>
                      </a:lnTo>
                      <a:lnTo>
                        <a:pt x="291" y="208"/>
                      </a:lnTo>
                      <a:lnTo>
                        <a:pt x="295" y="208"/>
                      </a:lnTo>
                      <a:lnTo>
                        <a:pt x="300" y="213"/>
                      </a:lnTo>
                      <a:lnTo>
                        <a:pt x="304" y="213"/>
                      </a:lnTo>
                      <a:lnTo>
                        <a:pt x="308" y="217"/>
                      </a:lnTo>
                      <a:lnTo>
                        <a:pt x="313" y="217"/>
                      </a:lnTo>
                      <a:lnTo>
                        <a:pt x="317" y="221"/>
                      </a:lnTo>
                      <a:lnTo>
                        <a:pt x="322" y="221"/>
                      </a:lnTo>
                      <a:lnTo>
                        <a:pt x="326" y="226"/>
                      </a:lnTo>
                      <a:lnTo>
                        <a:pt x="330" y="226"/>
                      </a:lnTo>
                      <a:lnTo>
                        <a:pt x="330" y="230"/>
                      </a:lnTo>
                      <a:lnTo>
                        <a:pt x="335" y="230"/>
                      </a:lnTo>
                      <a:lnTo>
                        <a:pt x="339" y="230"/>
                      </a:lnTo>
                      <a:lnTo>
                        <a:pt x="343" y="230"/>
                      </a:lnTo>
                      <a:lnTo>
                        <a:pt x="348" y="230"/>
                      </a:lnTo>
                      <a:lnTo>
                        <a:pt x="352" y="230"/>
                      </a:lnTo>
                      <a:lnTo>
                        <a:pt x="356" y="230"/>
                      </a:lnTo>
                      <a:lnTo>
                        <a:pt x="361" y="230"/>
                      </a:lnTo>
                      <a:lnTo>
                        <a:pt x="361" y="234"/>
                      </a:lnTo>
                      <a:lnTo>
                        <a:pt x="365" y="234"/>
                      </a:lnTo>
                      <a:lnTo>
                        <a:pt x="369" y="239"/>
                      </a:lnTo>
                      <a:lnTo>
                        <a:pt x="374" y="239"/>
                      </a:lnTo>
                      <a:lnTo>
                        <a:pt x="374" y="243"/>
                      </a:lnTo>
                      <a:lnTo>
                        <a:pt x="378" y="243"/>
                      </a:lnTo>
                      <a:lnTo>
                        <a:pt x="378" y="248"/>
                      </a:lnTo>
                      <a:lnTo>
                        <a:pt x="382" y="248"/>
                      </a:lnTo>
                      <a:lnTo>
                        <a:pt x="382" y="252"/>
                      </a:lnTo>
                      <a:lnTo>
                        <a:pt x="387" y="252"/>
                      </a:lnTo>
                      <a:lnTo>
                        <a:pt x="382" y="256"/>
                      </a:lnTo>
                      <a:lnTo>
                        <a:pt x="387" y="261"/>
                      </a:lnTo>
                      <a:lnTo>
                        <a:pt x="387" y="265"/>
                      </a:lnTo>
                      <a:lnTo>
                        <a:pt x="387" y="269"/>
                      </a:lnTo>
                      <a:lnTo>
                        <a:pt x="382" y="269"/>
                      </a:lnTo>
                      <a:lnTo>
                        <a:pt x="382" y="265"/>
                      </a:lnTo>
                      <a:lnTo>
                        <a:pt x="382" y="261"/>
                      </a:lnTo>
                      <a:lnTo>
                        <a:pt x="378" y="261"/>
                      </a:lnTo>
                      <a:lnTo>
                        <a:pt x="374" y="265"/>
                      </a:lnTo>
                      <a:lnTo>
                        <a:pt x="378" y="265"/>
                      </a:lnTo>
                      <a:lnTo>
                        <a:pt x="378" y="269"/>
                      </a:lnTo>
                      <a:lnTo>
                        <a:pt x="374" y="269"/>
                      </a:lnTo>
                      <a:lnTo>
                        <a:pt x="369" y="282"/>
                      </a:lnTo>
                      <a:lnTo>
                        <a:pt x="374" y="282"/>
                      </a:lnTo>
                      <a:lnTo>
                        <a:pt x="374" y="287"/>
                      </a:lnTo>
                      <a:lnTo>
                        <a:pt x="369" y="291"/>
                      </a:lnTo>
                      <a:lnTo>
                        <a:pt x="365" y="291"/>
                      </a:lnTo>
                      <a:lnTo>
                        <a:pt x="365" y="295"/>
                      </a:lnTo>
                      <a:lnTo>
                        <a:pt x="365" y="300"/>
                      </a:lnTo>
                      <a:lnTo>
                        <a:pt x="365" y="308"/>
                      </a:lnTo>
                      <a:lnTo>
                        <a:pt x="361" y="308"/>
                      </a:lnTo>
                      <a:lnTo>
                        <a:pt x="356" y="308"/>
                      </a:lnTo>
                      <a:lnTo>
                        <a:pt x="352" y="304"/>
                      </a:lnTo>
                      <a:lnTo>
                        <a:pt x="343" y="304"/>
                      </a:lnTo>
                      <a:lnTo>
                        <a:pt x="339" y="308"/>
                      </a:lnTo>
                      <a:lnTo>
                        <a:pt x="335" y="308"/>
                      </a:lnTo>
                      <a:lnTo>
                        <a:pt x="330" y="308"/>
                      </a:lnTo>
                      <a:lnTo>
                        <a:pt x="330" y="313"/>
                      </a:lnTo>
                      <a:lnTo>
                        <a:pt x="326" y="317"/>
                      </a:lnTo>
                      <a:lnTo>
                        <a:pt x="330" y="317"/>
                      </a:lnTo>
                      <a:lnTo>
                        <a:pt x="326" y="326"/>
                      </a:lnTo>
                      <a:lnTo>
                        <a:pt x="330" y="326"/>
                      </a:lnTo>
                      <a:lnTo>
                        <a:pt x="335" y="326"/>
                      </a:lnTo>
                      <a:lnTo>
                        <a:pt x="339" y="330"/>
                      </a:lnTo>
                      <a:lnTo>
                        <a:pt x="343" y="335"/>
                      </a:lnTo>
                      <a:lnTo>
                        <a:pt x="339" y="343"/>
                      </a:lnTo>
                      <a:lnTo>
                        <a:pt x="343" y="343"/>
                      </a:lnTo>
                      <a:lnTo>
                        <a:pt x="343" y="348"/>
                      </a:lnTo>
                      <a:lnTo>
                        <a:pt x="339" y="356"/>
                      </a:lnTo>
                      <a:lnTo>
                        <a:pt x="343" y="361"/>
                      </a:lnTo>
                      <a:lnTo>
                        <a:pt x="348" y="365"/>
                      </a:lnTo>
                      <a:lnTo>
                        <a:pt x="352" y="365"/>
                      </a:lnTo>
                      <a:lnTo>
                        <a:pt x="352" y="369"/>
                      </a:lnTo>
                      <a:lnTo>
                        <a:pt x="348" y="374"/>
                      </a:lnTo>
                      <a:lnTo>
                        <a:pt x="348" y="378"/>
                      </a:lnTo>
                      <a:lnTo>
                        <a:pt x="356" y="378"/>
                      </a:lnTo>
                      <a:lnTo>
                        <a:pt x="361" y="382"/>
                      </a:lnTo>
                      <a:lnTo>
                        <a:pt x="365" y="382"/>
                      </a:lnTo>
                      <a:lnTo>
                        <a:pt x="369" y="382"/>
                      </a:lnTo>
                      <a:lnTo>
                        <a:pt x="369" y="387"/>
                      </a:lnTo>
                      <a:lnTo>
                        <a:pt x="369" y="391"/>
                      </a:lnTo>
                      <a:lnTo>
                        <a:pt x="374" y="400"/>
                      </a:lnTo>
                      <a:lnTo>
                        <a:pt x="365" y="404"/>
                      </a:lnTo>
                      <a:lnTo>
                        <a:pt x="365" y="400"/>
                      </a:lnTo>
                      <a:lnTo>
                        <a:pt x="361" y="400"/>
                      </a:lnTo>
                      <a:lnTo>
                        <a:pt x="361" y="404"/>
                      </a:lnTo>
                      <a:lnTo>
                        <a:pt x="356" y="409"/>
                      </a:lnTo>
                      <a:lnTo>
                        <a:pt x="356" y="413"/>
                      </a:lnTo>
                      <a:lnTo>
                        <a:pt x="356" y="417"/>
                      </a:lnTo>
                      <a:lnTo>
                        <a:pt x="352" y="417"/>
                      </a:lnTo>
                      <a:lnTo>
                        <a:pt x="356" y="422"/>
                      </a:lnTo>
                      <a:lnTo>
                        <a:pt x="352" y="426"/>
                      </a:lnTo>
                      <a:lnTo>
                        <a:pt x="348" y="426"/>
                      </a:lnTo>
                      <a:lnTo>
                        <a:pt x="343" y="430"/>
                      </a:lnTo>
                      <a:lnTo>
                        <a:pt x="343" y="435"/>
                      </a:lnTo>
                      <a:lnTo>
                        <a:pt x="348" y="430"/>
                      </a:lnTo>
                      <a:lnTo>
                        <a:pt x="352" y="430"/>
                      </a:lnTo>
                      <a:lnTo>
                        <a:pt x="356" y="435"/>
                      </a:lnTo>
                      <a:lnTo>
                        <a:pt x="361" y="435"/>
                      </a:lnTo>
                      <a:lnTo>
                        <a:pt x="365" y="435"/>
                      </a:lnTo>
                      <a:lnTo>
                        <a:pt x="369" y="435"/>
                      </a:lnTo>
                      <a:lnTo>
                        <a:pt x="369" y="443"/>
                      </a:lnTo>
                      <a:lnTo>
                        <a:pt x="369" y="448"/>
                      </a:lnTo>
                      <a:lnTo>
                        <a:pt x="361" y="461"/>
                      </a:lnTo>
                      <a:lnTo>
                        <a:pt x="365" y="461"/>
                      </a:lnTo>
                      <a:lnTo>
                        <a:pt x="365" y="465"/>
                      </a:lnTo>
                      <a:lnTo>
                        <a:pt x="361" y="465"/>
                      </a:lnTo>
                      <a:lnTo>
                        <a:pt x="356" y="465"/>
                      </a:lnTo>
                      <a:lnTo>
                        <a:pt x="352" y="465"/>
                      </a:lnTo>
                      <a:lnTo>
                        <a:pt x="352" y="469"/>
                      </a:lnTo>
                      <a:lnTo>
                        <a:pt x="356" y="469"/>
                      </a:lnTo>
                      <a:lnTo>
                        <a:pt x="361" y="469"/>
                      </a:lnTo>
                      <a:lnTo>
                        <a:pt x="361" y="474"/>
                      </a:lnTo>
                      <a:lnTo>
                        <a:pt x="365" y="478"/>
                      </a:lnTo>
                      <a:lnTo>
                        <a:pt x="369" y="478"/>
                      </a:lnTo>
                      <a:lnTo>
                        <a:pt x="374" y="478"/>
                      </a:lnTo>
                      <a:lnTo>
                        <a:pt x="382" y="474"/>
                      </a:lnTo>
                      <a:lnTo>
                        <a:pt x="391" y="469"/>
                      </a:lnTo>
                      <a:lnTo>
                        <a:pt x="391" y="474"/>
                      </a:lnTo>
                      <a:lnTo>
                        <a:pt x="396" y="474"/>
                      </a:lnTo>
                      <a:lnTo>
                        <a:pt x="404" y="474"/>
                      </a:lnTo>
                      <a:lnTo>
                        <a:pt x="413" y="478"/>
                      </a:lnTo>
                      <a:lnTo>
                        <a:pt x="413" y="482"/>
                      </a:lnTo>
                      <a:lnTo>
                        <a:pt x="409" y="482"/>
                      </a:lnTo>
                      <a:lnTo>
                        <a:pt x="404" y="487"/>
                      </a:lnTo>
                      <a:lnTo>
                        <a:pt x="409" y="491"/>
                      </a:lnTo>
                      <a:lnTo>
                        <a:pt x="413" y="491"/>
                      </a:lnTo>
                      <a:lnTo>
                        <a:pt x="413" y="496"/>
                      </a:lnTo>
                      <a:lnTo>
                        <a:pt x="409" y="496"/>
                      </a:lnTo>
                      <a:lnTo>
                        <a:pt x="404" y="500"/>
                      </a:lnTo>
                      <a:lnTo>
                        <a:pt x="400" y="504"/>
                      </a:lnTo>
                      <a:lnTo>
                        <a:pt x="404" y="504"/>
                      </a:lnTo>
                      <a:lnTo>
                        <a:pt x="409" y="504"/>
                      </a:lnTo>
                      <a:lnTo>
                        <a:pt x="413" y="504"/>
                      </a:lnTo>
                      <a:lnTo>
                        <a:pt x="417" y="504"/>
                      </a:lnTo>
                      <a:lnTo>
                        <a:pt x="417" y="500"/>
                      </a:lnTo>
                      <a:lnTo>
                        <a:pt x="422" y="500"/>
                      </a:lnTo>
                      <a:lnTo>
                        <a:pt x="426" y="500"/>
                      </a:lnTo>
                      <a:lnTo>
                        <a:pt x="430" y="487"/>
                      </a:lnTo>
                      <a:lnTo>
                        <a:pt x="435" y="491"/>
                      </a:lnTo>
                      <a:lnTo>
                        <a:pt x="439" y="491"/>
                      </a:lnTo>
                      <a:lnTo>
                        <a:pt x="443" y="487"/>
                      </a:lnTo>
                      <a:lnTo>
                        <a:pt x="448" y="482"/>
                      </a:lnTo>
                      <a:lnTo>
                        <a:pt x="452" y="482"/>
                      </a:lnTo>
                      <a:lnTo>
                        <a:pt x="456" y="487"/>
                      </a:lnTo>
                      <a:lnTo>
                        <a:pt x="456" y="491"/>
                      </a:lnTo>
                      <a:lnTo>
                        <a:pt x="456" y="496"/>
                      </a:lnTo>
                      <a:lnTo>
                        <a:pt x="461" y="496"/>
                      </a:lnTo>
                      <a:lnTo>
                        <a:pt x="465" y="500"/>
                      </a:lnTo>
                      <a:lnTo>
                        <a:pt x="474" y="500"/>
                      </a:lnTo>
                      <a:lnTo>
                        <a:pt x="478" y="504"/>
                      </a:lnTo>
                      <a:lnTo>
                        <a:pt x="483" y="509"/>
                      </a:lnTo>
                      <a:lnTo>
                        <a:pt x="487" y="509"/>
                      </a:lnTo>
                      <a:lnTo>
                        <a:pt x="491" y="509"/>
                      </a:lnTo>
                      <a:lnTo>
                        <a:pt x="496" y="509"/>
                      </a:lnTo>
                      <a:lnTo>
                        <a:pt x="500" y="509"/>
                      </a:lnTo>
                      <a:lnTo>
                        <a:pt x="504" y="509"/>
                      </a:lnTo>
                      <a:lnTo>
                        <a:pt x="509" y="509"/>
                      </a:lnTo>
                      <a:lnTo>
                        <a:pt x="513" y="513"/>
                      </a:lnTo>
                      <a:lnTo>
                        <a:pt x="526" y="517"/>
                      </a:lnTo>
                      <a:lnTo>
                        <a:pt x="530" y="517"/>
                      </a:lnTo>
                      <a:lnTo>
                        <a:pt x="530" y="522"/>
                      </a:lnTo>
                      <a:lnTo>
                        <a:pt x="530" y="526"/>
                      </a:lnTo>
                      <a:lnTo>
                        <a:pt x="526" y="526"/>
                      </a:lnTo>
                      <a:lnTo>
                        <a:pt x="526" y="530"/>
                      </a:lnTo>
                      <a:lnTo>
                        <a:pt x="526" y="535"/>
                      </a:lnTo>
                      <a:lnTo>
                        <a:pt x="522" y="539"/>
                      </a:lnTo>
                      <a:lnTo>
                        <a:pt x="522" y="543"/>
                      </a:lnTo>
                      <a:lnTo>
                        <a:pt x="513" y="543"/>
                      </a:lnTo>
                      <a:lnTo>
                        <a:pt x="509" y="543"/>
                      </a:lnTo>
                      <a:lnTo>
                        <a:pt x="504" y="543"/>
                      </a:lnTo>
                      <a:lnTo>
                        <a:pt x="500" y="543"/>
                      </a:lnTo>
                      <a:lnTo>
                        <a:pt x="500" y="548"/>
                      </a:lnTo>
                      <a:lnTo>
                        <a:pt x="500" y="552"/>
                      </a:lnTo>
                      <a:lnTo>
                        <a:pt x="500" y="556"/>
                      </a:lnTo>
                      <a:lnTo>
                        <a:pt x="504" y="556"/>
                      </a:lnTo>
                      <a:lnTo>
                        <a:pt x="509" y="556"/>
                      </a:lnTo>
                      <a:lnTo>
                        <a:pt x="509" y="561"/>
                      </a:lnTo>
                      <a:lnTo>
                        <a:pt x="509" y="565"/>
                      </a:lnTo>
                      <a:lnTo>
                        <a:pt x="509" y="569"/>
                      </a:lnTo>
                      <a:lnTo>
                        <a:pt x="504" y="569"/>
                      </a:lnTo>
                      <a:lnTo>
                        <a:pt x="500" y="569"/>
                      </a:lnTo>
                      <a:lnTo>
                        <a:pt x="500" y="574"/>
                      </a:lnTo>
                      <a:lnTo>
                        <a:pt x="500" y="578"/>
                      </a:lnTo>
                      <a:lnTo>
                        <a:pt x="500" y="583"/>
                      </a:lnTo>
                      <a:lnTo>
                        <a:pt x="500" y="587"/>
                      </a:lnTo>
                      <a:lnTo>
                        <a:pt x="500" y="591"/>
                      </a:lnTo>
                      <a:lnTo>
                        <a:pt x="500" y="596"/>
                      </a:lnTo>
                      <a:lnTo>
                        <a:pt x="500" y="600"/>
                      </a:lnTo>
                      <a:lnTo>
                        <a:pt x="500" y="604"/>
                      </a:lnTo>
                      <a:lnTo>
                        <a:pt x="500" y="609"/>
                      </a:lnTo>
                      <a:lnTo>
                        <a:pt x="496" y="604"/>
                      </a:lnTo>
                      <a:lnTo>
                        <a:pt x="487" y="609"/>
                      </a:lnTo>
                      <a:lnTo>
                        <a:pt x="483" y="609"/>
                      </a:lnTo>
                      <a:lnTo>
                        <a:pt x="483" y="604"/>
                      </a:lnTo>
                      <a:lnTo>
                        <a:pt x="478" y="600"/>
                      </a:lnTo>
                      <a:lnTo>
                        <a:pt x="474" y="596"/>
                      </a:lnTo>
                      <a:lnTo>
                        <a:pt x="469" y="591"/>
                      </a:lnTo>
                      <a:lnTo>
                        <a:pt x="465" y="591"/>
                      </a:lnTo>
                      <a:lnTo>
                        <a:pt x="461" y="596"/>
                      </a:lnTo>
                      <a:lnTo>
                        <a:pt x="456" y="600"/>
                      </a:lnTo>
                      <a:lnTo>
                        <a:pt x="452" y="604"/>
                      </a:lnTo>
                      <a:lnTo>
                        <a:pt x="452" y="609"/>
                      </a:lnTo>
                      <a:lnTo>
                        <a:pt x="452" y="613"/>
                      </a:lnTo>
                      <a:lnTo>
                        <a:pt x="448" y="617"/>
                      </a:lnTo>
                      <a:lnTo>
                        <a:pt x="448" y="622"/>
                      </a:lnTo>
                      <a:lnTo>
                        <a:pt x="448" y="626"/>
                      </a:lnTo>
                      <a:lnTo>
                        <a:pt x="443" y="630"/>
                      </a:lnTo>
                      <a:lnTo>
                        <a:pt x="439" y="630"/>
                      </a:lnTo>
                      <a:lnTo>
                        <a:pt x="435" y="630"/>
                      </a:lnTo>
                      <a:lnTo>
                        <a:pt x="430" y="630"/>
                      </a:lnTo>
                      <a:lnTo>
                        <a:pt x="430" y="626"/>
                      </a:lnTo>
                      <a:lnTo>
                        <a:pt x="430" y="622"/>
                      </a:lnTo>
                      <a:lnTo>
                        <a:pt x="426" y="622"/>
                      </a:lnTo>
                      <a:lnTo>
                        <a:pt x="422" y="622"/>
                      </a:lnTo>
                      <a:lnTo>
                        <a:pt x="417" y="617"/>
                      </a:lnTo>
                      <a:lnTo>
                        <a:pt x="417" y="613"/>
                      </a:lnTo>
                      <a:lnTo>
                        <a:pt x="417" y="609"/>
                      </a:lnTo>
                      <a:lnTo>
                        <a:pt x="413" y="609"/>
                      </a:lnTo>
                      <a:lnTo>
                        <a:pt x="409" y="609"/>
                      </a:lnTo>
                      <a:lnTo>
                        <a:pt x="409" y="604"/>
                      </a:lnTo>
                      <a:lnTo>
                        <a:pt x="404" y="600"/>
                      </a:lnTo>
                      <a:lnTo>
                        <a:pt x="404" y="596"/>
                      </a:lnTo>
                      <a:lnTo>
                        <a:pt x="400" y="596"/>
                      </a:lnTo>
                      <a:lnTo>
                        <a:pt x="396" y="596"/>
                      </a:lnTo>
                      <a:lnTo>
                        <a:pt x="391" y="596"/>
                      </a:lnTo>
                      <a:lnTo>
                        <a:pt x="387" y="596"/>
                      </a:lnTo>
                      <a:lnTo>
                        <a:pt x="382" y="596"/>
                      </a:lnTo>
                      <a:lnTo>
                        <a:pt x="382" y="600"/>
                      </a:lnTo>
                      <a:lnTo>
                        <a:pt x="382" y="604"/>
                      </a:lnTo>
                      <a:lnTo>
                        <a:pt x="378" y="609"/>
                      </a:lnTo>
                      <a:lnTo>
                        <a:pt x="374" y="609"/>
                      </a:lnTo>
                      <a:lnTo>
                        <a:pt x="369" y="609"/>
                      </a:lnTo>
                      <a:lnTo>
                        <a:pt x="365" y="609"/>
                      </a:lnTo>
                      <a:lnTo>
                        <a:pt x="369" y="609"/>
                      </a:lnTo>
                      <a:lnTo>
                        <a:pt x="369" y="613"/>
                      </a:lnTo>
                      <a:lnTo>
                        <a:pt x="369" y="617"/>
                      </a:lnTo>
                      <a:lnTo>
                        <a:pt x="374" y="622"/>
                      </a:lnTo>
                      <a:lnTo>
                        <a:pt x="369" y="622"/>
                      </a:lnTo>
                      <a:lnTo>
                        <a:pt x="369" y="626"/>
                      </a:lnTo>
                      <a:lnTo>
                        <a:pt x="369" y="630"/>
                      </a:lnTo>
                      <a:lnTo>
                        <a:pt x="365" y="635"/>
                      </a:lnTo>
                      <a:lnTo>
                        <a:pt x="365" y="639"/>
                      </a:lnTo>
                      <a:lnTo>
                        <a:pt x="365" y="643"/>
                      </a:lnTo>
                      <a:lnTo>
                        <a:pt x="361" y="643"/>
                      </a:lnTo>
                      <a:lnTo>
                        <a:pt x="356" y="643"/>
                      </a:lnTo>
                      <a:lnTo>
                        <a:pt x="356" y="648"/>
                      </a:lnTo>
                      <a:lnTo>
                        <a:pt x="356" y="652"/>
                      </a:lnTo>
                      <a:lnTo>
                        <a:pt x="356" y="657"/>
                      </a:lnTo>
                      <a:lnTo>
                        <a:pt x="352" y="657"/>
                      </a:lnTo>
                      <a:lnTo>
                        <a:pt x="348" y="657"/>
                      </a:lnTo>
                      <a:lnTo>
                        <a:pt x="348" y="661"/>
                      </a:lnTo>
                      <a:lnTo>
                        <a:pt x="348" y="665"/>
                      </a:lnTo>
                      <a:lnTo>
                        <a:pt x="348" y="670"/>
                      </a:lnTo>
                      <a:lnTo>
                        <a:pt x="343" y="670"/>
                      </a:lnTo>
                      <a:lnTo>
                        <a:pt x="339" y="670"/>
                      </a:lnTo>
                      <a:lnTo>
                        <a:pt x="339" y="674"/>
                      </a:lnTo>
                      <a:lnTo>
                        <a:pt x="339" y="678"/>
                      </a:lnTo>
                      <a:lnTo>
                        <a:pt x="339" y="683"/>
                      </a:lnTo>
                      <a:lnTo>
                        <a:pt x="335" y="687"/>
                      </a:lnTo>
                      <a:lnTo>
                        <a:pt x="335" y="691"/>
                      </a:lnTo>
                      <a:lnTo>
                        <a:pt x="330" y="696"/>
                      </a:lnTo>
                      <a:lnTo>
                        <a:pt x="326" y="696"/>
                      </a:lnTo>
                      <a:lnTo>
                        <a:pt x="322" y="700"/>
                      </a:lnTo>
                      <a:lnTo>
                        <a:pt x="322" y="704"/>
                      </a:lnTo>
                      <a:lnTo>
                        <a:pt x="322" y="709"/>
                      </a:lnTo>
                      <a:lnTo>
                        <a:pt x="317" y="709"/>
                      </a:lnTo>
                      <a:lnTo>
                        <a:pt x="313" y="709"/>
                      </a:lnTo>
                      <a:lnTo>
                        <a:pt x="308" y="709"/>
                      </a:lnTo>
                      <a:lnTo>
                        <a:pt x="304" y="709"/>
                      </a:lnTo>
                      <a:lnTo>
                        <a:pt x="300" y="709"/>
                      </a:lnTo>
                      <a:lnTo>
                        <a:pt x="295" y="713"/>
                      </a:lnTo>
                      <a:lnTo>
                        <a:pt x="291" y="717"/>
                      </a:lnTo>
                      <a:lnTo>
                        <a:pt x="291" y="722"/>
                      </a:lnTo>
                      <a:lnTo>
                        <a:pt x="287" y="726"/>
                      </a:lnTo>
                      <a:lnTo>
                        <a:pt x="287" y="730"/>
                      </a:lnTo>
                      <a:lnTo>
                        <a:pt x="282" y="735"/>
                      </a:lnTo>
                      <a:lnTo>
                        <a:pt x="278" y="735"/>
                      </a:lnTo>
                      <a:lnTo>
                        <a:pt x="274" y="735"/>
                      </a:lnTo>
                      <a:lnTo>
                        <a:pt x="261" y="757"/>
                      </a:lnTo>
                      <a:lnTo>
                        <a:pt x="256" y="752"/>
                      </a:lnTo>
                      <a:lnTo>
                        <a:pt x="252" y="752"/>
                      </a:lnTo>
                      <a:lnTo>
                        <a:pt x="252" y="748"/>
                      </a:lnTo>
                      <a:lnTo>
                        <a:pt x="248" y="748"/>
                      </a:lnTo>
                      <a:lnTo>
                        <a:pt x="239" y="748"/>
                      </a:lnTo>
                      <a:lnTo>
                        <a:pt x="235" y="744"/>
                      </a:lnTo>
                      <a:lnTo>
                        <a:pt x="235" y="739"/>
                      </a:lnTo>
                      <a:lnTo>
                        <a:pt x="230" y="735"/>
                      </a:lnTo>
                      <a:lnTo>
                        <a:pt x="230" y="730"/>
                      </a:lnTo>
                      <a:lnTo>
                        <a:pt x="226" y="726"/>
                      </a:lnTo>
                      <a:lnTo>
                        <a:pt x="226" y="722"/>
                      </a:lnTo>
                      <a:lnTo>
                        <a:pt x="221" y="722"/>
                      </a:lnTo>
                      <a:lnTo>
                        <a:pt x="217" y="717"/>
                      </a:lnTo>
                      <a:lnTo>
                        <a:pt x="217" y="713"/>
                      </a:lnTo>
                      <a:lnTo>
                        <a:pt x="217" y="709"/>
                      </a:lnTo>
                      <a:lnTo>
                        <a:pt x="213" y="704"/>
                      </a:lnTo>
                      <a:lnTo>
                        <a:pt x="208" y="700"/>
                      </a:lnTo>
                      <a:lnTo>
                        <a:pt x="208" y="696"/>
                      </a:lnTo>
                      <a:lnTo>
                        <a:pt x="208" y="691"/>
                      </a:lnTo>
                      <a:lnTo>
                        <a:pt x="208" y="687"/>
                      </a:lnTo>
                      <a:lnTo>
                        <a:pt x="208" y="683"/>
                      </a:lnTo>
                      <a:lnTo>
                        <a:pt x="208" y="678"/>
                      </a:lnTo>
                      <a:lnTo>
                        <a:pt x="208" y="674"/>
                      </a:lnTo>
                      <a:lnTo>
                        <a:pt x="213" y="670"/>
                      </a:lnTo>
                      <a:lnTo>
                        <a:pt x="213" y="665"/>
                      </a:lnTo>
                      <a:lnTo>
                        <a:pt x="213" y="661"/>
                      </a:lnTo>
                      <a:lnTo>
                        <a:pt x="213" y="657"/>
                      </a:lnTo>
                      <a:lnTo>
                        <a:pt x="213" y="652"/>
                      </a:lnTo>
                      <a:lnTo>
                        <a:pt x="213" y="648"/>
                      </a:lnTo>
                      <a:lnTo>
                        <a:pt x="208" y="643"/>
                      </a:lnTo>
                      <a:lnTo>
                        <a:pt x="208" y="639"/>
                      </a:lnTo>
                      <a:lnTo>
                        <a:pt x="208" y="635"/>
                      </a:lnTo>
                      <a:lnTo>
                        <a:pt x="208" y="630"/>
                      </a:lnTo>
                      <a:lnTo>
                        <a:pt x="208" y="626"/>
                      </a:lnTo>
                      <a:lnTo>
                        <a:pt x="208" y="622"/>
                      </a:lnTo>
                      <a:lnTo>
                        <a:pt x="208" y="617"/>
                      </a:lnTo>
                      <a:lnTo>
                        <a:pt x="208" y="613"/>
                      </a:lnTo>
                      <a:lnTo>
                        <a:pt x="204" y="609"/>
                      </a:lnTo>
                      <a:lnTo>
                        <a:pt x="204" y="604"/>
                      </a:lnTo>
                      <a:lnTo>
                        <a:pt x="204" y="600"/>
                      </a:lnTo>
                      <a:lnTo>
                        <a:pt x="200" y="600"/>
                      </a:lnTo>
                      <a:lnTo>
                        <a:pt x="200" y="591"/>
                      </a:lnTo>
                      <a:lnTo>
                        <a:pt x="200" y="587"/>
                      </a:lnTo>
                      <a:lnTo>
                        <a:pt x="200" y="583"/>
                      </a:lnTo>
                      <a:lnTo>
                        <a:pt x="195" y="578"/>
                      </a:lnTo>
                      <a:lnTo>
                        <a:pt x="191" y="574"/>
                      </a:lnTo>
                      <a:lnTo>
                        <a:pt x="191" y="569"/>
                      </a:lnTo>
                      <a:lnTo>
                        <a:pt x="191" y="565"/>
                      </a:lnTo>
                      <a:lnTo>
                        <a:pt x="191" y="561"/>
                      </a:lnTo>
                      <a:lnTo>
                        <a:pt x="191" y="556"/>
                      </a:lnTo>
                      <a:lnTo>
                        <a:pt x="191" y="552"/>
                      </a:lnTo>
                      <a:lnTo>
                        <a:pt x="191" y="548"/>
                      </a:lnTo>
                      <a:lnTo>
                        <a:pt x="187" y="548"/>
                      </a:lnTo>
                      <a:lnTo>
                        <a:pt x="182" y="548"/>
                      </a:lnTo>
                      <a:lnTo>
                        <a:pt x="174" y="548"/>
                      </a:lnTo>
                      <a:lnTo>
                        <a:pt x="169" y="548"/>
                      </a:lnTo>
                      <a:lnTo>
                        <a:pt x="169" y="543"/>
                      </a:lnTo>
                      <a:lnTo>
                        <a:pt x="165" y="539"/>
                      </a:lnTo>
                      <a:lnTo>
                        <a:pt x="165" y="535"/>
                      </a:lnTo>
                      <a:lnTo>
                        <a:pt x="165" y="530"/>
                      </a:lnTo>
                      <a:lnTo>
                        <a:pt x="165" y="526"/>
                      </a:lnTo>
                      <a:lnTo>
                        <a:pt x="161" y="522"/>
                      </a:lnTo>
                      <a:lnTo>
                        <a:pt x="161" y="517"/>
                      </a:lnTo>
                      <a:lnTo>
                        <a:pt x="161" y="513"/>
                      </a:lnTo>
                      <a:lnTo>
                        <a:pt x="161" y="509"/>
                      </a:lnTo>
                      <a:lnTo>
                        <a:pt x="165" y="504"/>
                      </a:lnTo>
                      <a:lnTo>
                        <a:pt x="165" y="500"/>
                      </a:lnTo>
                      <a:lnTo>
                        <a:pt x="165" y="496"/>
                      </a:lnTo>
                      <a:lnTo>
                        <a:pt x="165" y="491"/>
                      </a:lnTo>
                      <a:lnTo>
                        <a:pt x="161" y="487"/>
                      </a:lnTo>
                      <a:lnTo>
                        <a:pt x="161" y="482"/>
                      </a:lnTo>
                      <a:lnTo>
                        <a:pt x="156" y="478"/>
                      </a:lnTo>
                      <a:lnTo>
                        <a:pt x="156" y="474"/>
                      </a:lnTo>
                      <a:lnTo>
                        <a:pt x="156" y="469"/>
                      </a:lnTo>
                      <a:lnTo>
                        <a:pt x="156" y="465"/>
                      </a:lnTo>
                      <a:lnTo>
                        <a:pt x="156" y="461"/>
                      </a:lnTo>
                      <a:lnTo>
                        <a:pt x="156" y="456"/>
                      </a:lnTo>
                      <a:lnTo>
                        <a:pt x="156" y="452"/>
                      </a:lnTo>
                      <a:lnTo>
                        <a:pt x="156" y="448"/>
                      </a:lnTo>
                      <a:lnTo>
                        <a:pt x="156" y="443"/>
                      </a:lnTo>
                      <a:lnTo>
                        <a:pt x="156" y="439"/>
                      </a:lnTo>
                      <a:lnTo>
                        <a:pt x="152" y="435"/>
                      </a:lnTo>
                      <a:lnTo>
                        <a:pt x="147" y="430"/>
                      </a:lnTo>
                      <a:lnTo>
                        <a:pt x="147" y="426"/>
                      </a:lnTo>
                      <a:lnTo>
                        <a:pt x="143" y="422"/>
                      </a:lnTo>
                      <a:lnTo>
                        <a:pt x="139" y="422"/>
                      </a:lnTo>
                      <a:lnTo>
                        <a:pt x="139" y="417"/>
                      </a:lnTo>
                      <a:lnTo>
                        <a:pt x="143" y="413"/>
                      </a:lnTo>
                      <a:lnTo>
                        <a:pt x="143" y="409"/>
                      </a:lnTo>
                      <a:lnTo>
                        <a:pt x="143" y="404"/>
                      </a:lnTo>
                      <a:lnTo>
                        <a:pt x="147" y="400"/>
                      </a:lnTo>
                      <a:lnTo>
                        <a:pt x="147" y="395"/>
                      </a:lnTo>
                      <a:lnTo>
                        <a:pt x="143" y="391"/>
                      </a:lnTo>
                      <a:lnTo>
                        <a:pt x="143" y="387"/>
                      </a:lnTo>
                      <a:lnTo>
                        <a:pt x="143" y="382"/>
                      </a:lnTo>
                      <a:lnTo>
                        <a:pt x="139" y="378"/>
                      </a:lnTo>
                      <a:lnTo>
                        <a:pt x="139" y="374"/>
                      </a:lnTo>
                      <a:lnTo>
                        <a:pt x="134" y="374"/>
                      </a:lnTo>
                      <a:lnTo>
                        <a:pt x="134" y="369"/>
                      </a:lnTo>
                      <a:lnTo>
                        <a:pt x="134" y="365"/>
                      </a:lnTo>
                      <a:lnTo>
                        <a:pt x="139" y="361"/>
                      </a:lnTo>
                      <a:lnTo>
                        <a:pt x="139" y="356"/>
                      </a:lnTo>
                      <a:lnTo>
                        <a:pt x="139" y="352"/>
                      </a:lnTo>
                      <a:lnTo>
                        <a:pt x="139" y="348"/>
                      </a:lnTo>
                      <a:lnTo>
                        <a:pt x="139" y="343"/>
                      </a:lnTo>
                      <a:lnTo>
                        <a:pt x="139" y="339"/>
                      </a:lnTo>
                      <a:lnTo>
                        <a:pt x="139" y="335"/>
                      </a:lnTo>
                      <a:lnTo>
                        <a:pt x="143" y="335"/>
                      </a:lnTo>
                      <a:lnTo>
                        <a:pt x="143" y="330"/>
                      </a:lnTo>
                      <a:lnTo>
                        <a:pt x="143" y="326"/>
                      </a:lnTo>
                      <a:lnTo>
                        <a:pt x="147" y="321"/>
                      </a:lnTo>
                      <a:lnTo>
                        <a:pt x="147" y="317"/>
                      </a:lnTo>
                      <a:lnTo>
                        <a:pt x="143" y="313"/>
                      </a:lnTo>
                      <a:lnTo>
                        <a:pt x="143" y="308"/>
                      </a:lnTo>
                      <a:lnTo>
                        <a:pt x="143" y="304"/>
                      </a:lnTo>
                      <a:lnTo>
                        <a:pt x="143" y="300"/>
                      </a:lnTo>
                      <a:lnTo>
                        <a:pt x="143" y="295"/>
                      </a:lnTo>
                      <a:lnTo>
                        <a:pt x="143" y="291"/>
                      </a:lnTo>
                      <a:lnTo>
                        <a:pt x="143" y="287"/>
                      </a:lnTo>
                      <a:lnTo>
                        <a:pt x="147" y="287"/>
                      </a:lnTo>
                      <a:lnTo>
                        <a:pt x="152" y="282"/>
                      </a:lnTo>
                      <a:lnTo>
                        <a:pt x="147" y="282"/>
                      </a:lnTo>
                      <a:lnTo>
                        <a:pt x="147" y="278"/>
                      </a:lnTo>
                      <a:lnTo>
                        <a:pt x="143" y="274"/>
                      </a:lnTo>
                      <a:lnTo>
                        <a:pt x="139" y="269"/>
                      </a:lnTo>
                      <a:lnTo>
                        <a:pt x="134" y="265"/>
                      </a:lnTo>
                      <a:lnTo>
                        <a:pt x="130" y="261"/>
                      </a:lnTo>
                      <a:lnTo>
                        <a:pt x="126" y="261"/>
                      </a:lnTo>
                      <a:lnTo>
                        <a:pt x="121" y="261"/>
                      </a:lnTo>
                      <a:lnTo>
                        <a:pt x="117" y="261"/>
                      </a:lnTo>
                      <a:lnTo>
                        <a:pt x="113" y="261"/>
                      </a:lnTo>
                      <a:lnTo>
                        <a:pt x="108" y="261"/>
                      </a:lnTo>
                      <a:lnTo>
                        <a:pt x="104" y="256"/>
                      </a:lnTo>
                      <a:lnTo>
                        <a:pt x="100" y="252"/>
                      </a:lnTo>
                      <a:lnTo>
                        <a:pt x="95" y="248"/>
                      </a:lnTo>
                      <a:lnTo>
                        <a:pt x="91" y="243"/>
                      </a:lnTo>
                      <a:lnTo>
                        <a:pt x="87" y="239"/>
                      </a:lnTo>
                      <a:lnTo>
                        <a:pt x="87" y="234"/>
                      </a:lnTo>
                      <a:lnTo>
                        <a:pt x="87" y="230"/>
                      </a:lnTo>
                      <a:lnTo>
                        <a:pt x="87" y="226"/>
                      </a:lnTo>
                      <a:lnTo>
                        <a:pt x="82" y="221"/>
                      </a:lnTo>
                      <a:lnTo>
                        <a:pt x="82" y="217"/>
                      </a:lnTo>
                      <a:lnTo>
                        <a:pt x="82" y="213"/>
                      </a:lnTo>
                      <a:lnTo>
                        <a:pt x="82" y="208"/>
                      </a:lnTo>
                      <a:lnTo>
                        <a:pt x="82" y="204"/>
                      </a:lnTo>
                      <a:lnTo>
                        <a:pt x="82" y="200"/>
                      </a:lnTo>
                      <a:lnTo>
                        <a:pt x="82" y="195"/>
                      </a:lnTo>
                      <a:lnTo>
                        <a:pt x="87" y="191"/>
                      </a:lnTo>
                      <a:lnTo>
                        <a:pt x="91" y="187"/>
                      </a:lnTo>
                      <a:lnTo>
                        <a:pt x="91" y="182"/>
                      </a:lnTo>
                      <a:lnTo>
                        <a:pt x="91" y="178"/>
                      </a:lnTo>
                      <a:lnTo>
                        <a:pt x="91" y="174"/>
                      </a:lnTo>
                      <a:lnTo>
                        <a:pt x="91" y="169"/>
                      </a:lnTo>
                      <a:lnTo>
                        <a:pt x="87" y="165"/>
                      </a:lnTo>
                      <a:lnTo>
                        <a:pt x="87" y="160"/>
                      </a:lnTo>
                      <a:lnTo>
                        <a:pt x="82" y="160"/>
                      </a:lnTo>
                      <a:lnTo>
                        <a:pt x="78" y="160"/>
                      </a:lnTo>
                      <a:lnTo>
                        <a:pt x="74" y="160"/>
                      </a:lnTo>
                      <a:lnTo>
                        <a:pt x="69" y="160"/>
                      </a:lnTo>
                      <a:lnTo>
                        <a:pt x="65" y="156"/>
                      </a:lnTo>
                      <a:lnTo>
                        <a:pt x="65" y="152"/>
                      </a:lnTo>
                      <a:lnTo>
                        <a:pt x="60" y="152"/>
                      </a:lnTo>
                      <a:lnTo>
                        <a:pt x="56" y="147"/>
                      </a:lnTo>
                      <a:lnTo>
                        <a:pt x="56" y="143"/>
                      </a:lnTo>
                      <a:lnTo>
                        <a:pt x="52" y="139"/>
                      </a:lnTo>
                      <a:lnTo>
                        <a:pt x="52" y="134"/>
                      </a:lnTo>
                      <a:lnTo>
                        <a:pt x="56" y="130"/>
                      </a:lnTo>
                      <a:lnTo>
                        <a:pt x="56" y="126"/>
                      </a:lnTo>
                      <a:lnTo>
                        <a:pt x="56" y="121"/>
                      </a:lnTo>
                      <a:lnTo>
                        <a:pt x="60" y="117"/>
                      </a:lnTo>
                      <a:lnTo>
                        <a:pt x="60" y="113"/>
                      </a:lnTo>
                      <a:lnTo>
                        <a:pt x="56" y="113"/>
                      </a:lnTo>
                      <a:lnTo>
                        <a:pt x="52" y="113"/>
                      </a:lnTo>
                      <a:lnTo>
                        <a:pt x="47" y="113"/>
                      </a:lnTo>
                      <a:lnTo>
                        <a:pt x="43" y="113"/>
                      </a:lnTo>
                      <a:lnTo>
                        <a:pt x="39" y="113"/>
                      </a:lnTo>
                      <a:lnTo>
                        <a:pt x="34" y="113"/>
                      </a:lnTo>
                      <a:lnTo>
                        <a:pt x="30" y="113"/>
                      </a:lnTo>
                      <a:lnTo>
                        <a:pt x="26" y="113"/>
                      </a:lnTo>
                      <a:lnTo>
                        <a:pt x="21" y="108"/>
                      </a:lnTo>
                      <a:lnTo>
                        <a:pt x="21" y="104"/>
                      </a:lnTo>
                      <a:lnTo>
                        <a:pt x="21" y="100"/>
                      </a:lnTo>
                      <a:lnTo>
                        <a:pt x="21" y="95"/>
                      </a:lnTo>
                      <a:lnTo>
                        <a:pt x="21" y="91"/>
                      </a:lnTo>
                      <a:lnTo>
                        <a:pt x="21" y="87"/>
                      </a:lnTo>
                      <a:lnTo>
                        <a:pt x="17" y="87"/>
                      </a:lnTo>
                      <a:lnTo>
                        <a:pt x="13" y="87"/>
                      </a:lnTo>
                      <a:lnTo>
                        <a:pt x="8" y="82"/>
                      </a:lnTo>
                      <a:lnTo>
                        <a:pt x="8" y="78"/>
                      </a:lnTo>
                      <a:lnTo>
                        <a:pt x="8" y="73"/>
                      </a:lnTo>
                      <a:lnTo>
                        <a:pt x="8" y="69"/>
                      </a:lnTo>
                      <a:lnTo>
                        <a:pt x="8" y="65"/>
                      </a:lnTo>
                      <a:lnTo>
                        <a:pt x="13" y="60"/>
                      </a:lnTo>
                      <a:lnTo>
                        <a:pt x="13" y="56"/>
                      </a:lnTo>
                      <a:lnTo>
                        <a:pt x="13" y="52"/>
                      </a:lnTo>
                      <a:lnTo>
                        <a:pt x="13" y="47"/>
                      </a:lnTo>
                      <a:lnTo>
                        <a:pt x="17" y="47"/>
                      </a:lnTo>
                      <a:lnTo>
                        <a:pt x="17" y="43"/>
                      </a:lnTo>
                      <a:lnTo>
                        <a:pt x="17" y="39"/>
                      </a:lnTo>
                      <a:lnTo>
                        <a:pt x="13" y="34"/>
                      </a:lnTo>
                      <a:lnTo>
                        <a:pt x="13" y="30"/>
                      </a:lnTo>
                      <a:lnTo>
                        <a:pt x="8" y="26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8" name="Freeform 336"/>
                <p:cNvSpPr>
                  <a:spLocks/>
                </p:cNvSpPr>
                <p:nvPr/>
              </p:nvSpPr>
              <p:spPr bwMode="auto">
                <a:xfrm>
                  <a:off x="3529" y="1314"/>
                  <a:ext cx="701" cy="575"/>
                </a:xfrm>
                <a:custGeom>
                  <a:avLst/>
                  <a:gdLst>
                    <a:gd name="T0" fmla="*/ 131 w 701"/>
                    <a:gd name="T1" fmla="*/ 309 h 575"/>
                    <a:gd name="T2" fmla="*/ 153 w 701"/>
                    <a:gd name="T3" fmla="*/ 266 h 575"/>
                    <a:gd name="T4" fmla="*/ 166 w 701"/>
                    <a:gd name="T5" fmla="*/ 218 h 575"/>
                    <a:gd name="T6" fmla="*/ 187 w 701"/>
                    <a:gd name="T7" fmla="*/ 179 h 575"/>
                    <a:gd name="T8" fmla="*/ 161 w 701"/>
                    <a:gd name="T9" fmla="*/ 139 h 575"/>
                    <a:gd name="T10" fmla="*/ 187 w 701"/>
                    <a:gd name="T11" fmla="*/ 126 h 575"/>
                    <a:gd name="T12" fmla="*/ 227 w 701"/>
                    <a:gd name="T13" fmla="*/ 113 h 575"/>
                    <a:gd name="T14" fmla="*/ 200 w 701"/>
                    <a:gd name="T15" fmla="*/ 70 h 575"/>
                    <a:gd name="T16" fmla="*/ 166 w 701"/>
                    <a:gd name="T17" fmla="*/ 44 h 575"/>
                    <a:gd name="T18" fmla="*/ 200 w 701"/>
                    <a:gd name="T19" fmla="*/ 35 h 575"/>
                    <a:gd name="T20" fmla="*/ 240 w 701"/>
                    <a:gd name="T21" fmla="*/ 48 h 575"/>
                    <a:gd name="T22" fmla="*/ 261 w 701"/>
                    <a:gd name="T23" fmla="*/ 70 h 575"/>
                    <a:gd name="T24" fmla="*/ 270 w 701"/>
                    <a:gd name="T25" fmla="*/ 52 h 575"/>
                    <a:gd name="T26" fmla="*/ 266 w 701"/>
                    <a:gd name="T27" fmla="*/ 9 h 575"/>
                    <a:gd name="T28" fmla="*/ 301 w 701"/>
                    <a:gd name="T29" fmla="*/ 9 h 575"/>
                    <a:gd name="T30" fmla="*/ 322 w 701"/>
                    <a:gd name="T31" fmla="*/ 31 h 575"/>
                    <a:gd name="T32" fmla="*/ 353 w 701"/>
                    <a:gd name="T33" fmla="*/ 35 h 575"/>
                    <a:gd name="T34" fmla="*/ 370 w 701"/>
                    <a:gd name="T35" fmla="*/ 70 h 575"/>
                    <a:gd name="T36" fmla="*/ 409 w 701"/>
                    <a:gd name="T37" fmla="*/ 79 h 575"/>
                    <a:gd name="T38" fmla="*/ 444 w 701"/>
                    <a:gd name="T39" fmla="*/ 105 h 575"/>
                    <a:gd name="T40" fmla="*/ 462 w 701"/>
                    <a:gd name="T41" fmla="*/ 100 h 575"/>
                    <a:gd name="T42" fmla="*/ 483 w 701"/>
                    <a:gd name="T43" fmla="*/ 122 h 575"/>
                    <a:gd name="T44" fmla="*/ 496 w 701"/>
                    <a:gd name="T45" fmla="*/ 131 h 575"/>
                    <a:gd name="T46" fmla="*/ 509 w 701"/>
                    <a:gd name="T47" fmla="*/ 139 h 575"/>
                    <a:gd name="T48" fmla="*/ 540 w 701"/>
                    <a:gd name="T49" fmla="*/ 139 h 575"/>
                    <a:gd name="T50" fmla="*/ 553 w 701"/>
                    <a:gd name="T51" fmla="*/ 170 h 575"/>
                    <a:gd name="T52" fmla="*/ 562 w 701"/>
                    <a:gd name="T53" fmla="*/ 213 h 575"/>
                    <a:gd name="T54" fmla="*/ 570 w 701"/>
                    <a:gd name="T55" fmla="*/ 257 h 575"/>
                    <a:gd name="T56" fmla="*/ 605 w 701"/>
                    <a:gd name="T57" fmla="*/ 274 h 575"/>
                    <a:gd name="T58" fmla="*/ 627 w 701"/>
                    <a:gd name="T59" fmla="*/ 313 h 575"/>
                    <a:gd name="T60" fmla="*/ 631 w 701"/>
                    <a:gd name="T61" fmla="*/ 357 h 575"/>
                    <a:gd name="T62" fmla="*/ 653 w 701"/>
                    <a:gd name="T63" fmla="*/ 409 h 575"/>
                    <a:gd name="T64" fmla="*/ 701 w 701"/>
                    <a:gd name="T65" fmla="*/ 435 h 575"/>
                    <a:gd name="T66" fmla="*/ 692 w 701"/>
                    <a:gd name="T67" fmla="*/ 483 h 575"/>
                    <a:gd name="T68" fmla="*/ 688 w 701"/>
                    <a:gd name="T69" fmla="*/ 527 h 575"/>
                    <a:gd name="T70" fmla="*/ 679 w 701"/>
                    <a:gd name="T71" fmla="*/ 575 h 575"/>
                    <a:gd name="T72" fmla="*/ 657 w 701"/>
                    <a:gd name="T73" fmla="*/ 540 h 575"/>
                    <a:gd name="T74" fmla="*/ 662 w 701"/>
                    <a:gd name="T75" fmla="*/ 527 h 575"/>
                    <a:gd name="T76" fmla="*/ 618 w 701"/>
                    <a:gd name="T77" fmla="*/ 514 h 575"/>
                    <a:gd name="T78" fmla="*/ 583 w 701"/>
                    <a:gd name="T79" fmla="*/ 501 h 575"/>
                    <a:gd name="T80" fmla="*/ 535 w 701"/>
                    <a:gd name="T81" fmla="*/ 492 h 575"/>
                    <a:gd name="T82" fmla="*/ 522 w 701"/>
                    <a:gd name="T83" fmla="*/ 453 h 575"/>
                    <a:gd name="T84" fmla="*/ 492 w 701"/>
                    <a:gd name="T85" fmla="*/ 466 h 575"/>
                    <a:gd name="T86" fmla="*/ 457 w 701"/>
                    <a:gd name="T87" fmla="*/ 488 h 575"/>
                    <a:gd name="T88" fmla="*/ 422 w 701"/>
                    <a:gd name="T89" fmla="*/ 496 h 575"/>
                    <a:gd name="T90" fmla="*/ 370 w 701"/>
                    <a:gd name="T91" fmla="*/ 492 h 575"/>
                    <a:gd name="T92" fmla="*/ 322 w 701"/>
                    <a:gd name="T93" fmla="*/ 488 h 575"/>
                    <a:gd name="T94" fmla="*/ 301 w 701"/>
                    <a:gd name="T95" fmla="*/ 531 h 575"/>
                    <a:gd name="T96" fmla="*/ 274 w 701"/>
                    <a:gd name="T97" fmla="*/ 492 h 575"/>
                    <a:gd name="T98" fmla="*/ 235 w 701"/>
                    <a:gd name="T99" fmla="*/ 514 h 575"/>
                    <a:gd name="T100" fmla="*/ 192 w 701"/>
                    <a:gd name="T101" fmla="*/ 535 h 575"/>
                    <a:gd name="T102" fmla="*/ 144 w 701"/>
                    <a:gd name="T103" fmla="*/ 557 h 575"/>
                    <a:gd name="T104" fmla="*/ 126 w 701"/>
                    <a:gd name="T105" fmla="*/ 518 h 575"/>
                    <a:gd name="T106" fmla="*/ 87 w 701"/>
                    <a:gd name="T107" fmla="*/ 514 h 575"/>
                    <a:gd name="T108" fmla="*/ 53 w 701"/>
                    <a:gd name="T109" fmla="*/ 518 h 575"/>
                    <a:gd name="T110" fmla="*/ 9 w 701"/>
                    <a:gd name="T111" fmla="*/ 501 h 575"/>
                    <a:gd name="T112" fmla="*/ 5 w 701"/>
                    <a:gd name="T113" fmla="*/ 457 h 575"/>
                    <a:gd name="T114" fmla="*/ 22 w 701"/>
                    <a:gd name="T115" fmla="*/ 422 h 575"/>
                    <a:gd name="T116" fmla="*/ 39 w 701"/>
                    <a:gd name="T117" fmla="*/ 401 h 575"/>
                    <a:gd name="T118" fmla="*/ 74 w 701"/>
                    <a:gd name="T119" fmla="*/ 370 h 575"/>
                    <a:gd name="T120" fmla="*/ 118 w 701"/>
                    <a:gd name="T121" fmla="*/ 344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01" h="575">
                      <a:moveTo>
                        <a:pt x="113" y="318"/>
                      </a:moveTo>
                      <a:lnTo>
                        <a:pt x="113" y="313"/>
                      </a:lnTo>
                      <a:lnTo>
                        <a:pt x="113" y="309"/>
                      </a:lnTo>
                      <a:lnTo>
                        <a:pt x="113" y="305"/>
                      </a:lnTo>
                      <a:lnTo>
                        <a:pt x="113" y="300"/>
                      </a:lnTo>
                      <a:lnTo>
                        <a:pt x="118" y="296"/>
                      </a:lnTo>
                      <a:lnTo>
                        <a:pt x="122" y="296"/>
                      </a:lnTo>
                      <a:lnTo>
                        <a:pt x="126" y="296"/>
                      </a:lnTo>
                      <a:lnTo>
                        <a:pt x="131" y="296"/>
                      </a:lnTo>
                      <a:lnTo>
                        <a:pt x="131" y="300"/>
                      </a:lnTo>
                      <a:lnTo>
                        <a:pt x="131" y="305"/>
                      </a:lnTo>
                      <a:lnTo>
                        <a:pt x="131" y="309"/>
                      </a:lnTo>
                      <a:lnTo>
                        <a:pt x="135" y="305"/>
                      </a:lnTo>
                      <a:lnTo>
                        <a:pt x="135" y="300"/>
                      </a:lnTo>
                      <a:lnTo>
                        <a:pt x="140" y="296"/>
                      </a:lnTo>
                      <a:lnTo>
                        <a:pt x="144" y="296"/>
                      </a:lnTo>
                      <a:lnTo>
                        <a:pt x="148" y="292"/>
                      </a:lnTo>
                      <a:lnTo>
                        <a:pt x="148" y="287"/>
                      </a:lnTo>
                      <a:lnTo>
                        <a:pt x="148" y="283"/>
                      </a:lnTo>
                      <a:lnTo>
                        <a:pt x="148" y="279"/>
                      </a:lnTo>
                      <a:lnTo>
                        <a:pt x="148" y="274"/>
                      </a:lnTo>
                      <a:lnTo>
                        <a:pt x="148" y="270"/>
                      </a:lnTo>
                      <a:lnTo>
                        <a:pt x="153" y="270"/>
                      </a:lnTo>
                      <a:lnTo>
                        <a:pt x="153" y="266"/>
                      </a:lnTo>
                      <a:lnTo>
                        <a:pt x="157" y="266"/>
                      </a:lnTo>
                      <a:lnTo>
                        <a:pt x="157" y="261"/>
                      </a:lnTo>
                      <a:lnTo>
                        <a:pt x="157" y="257"/>
                      </a:lnTo>
                      <a:lnTo>
                        <a:pt x="157" y="253"/>
                      </a:lnTo>
                      <a:lnTo>
                        <a:pt x="157" y="248"/>
                      </a:lnTo>
                      <a:lnTo>
                        <a:pt x="157" y="244"/>
                      </a:lnTo>
                      <a:lnTo>
                        <a:pt x="157" y="240"/>
                      </a:lnTo>
                      <a:lnTo>
                        <a:pt x="157" y="235"/>
                      </a:lnTo>
                      <a:lnTo>
                        <a:pt x="157" y="231"/>
                      </a:lnTo>
                      <a:lnTo>
                        <a:pt x="157" y="226"/>
                      </a:lnTo>
                      <a:lnTo>
                        <a:pt x="161" y="222"/>
                      </a:lnTo>
                      <a:lnTo>
                        <a:pt x="166" y="218"/>
                      </a:lnTo>
                      <a:lnTo>
                        <a:pt x="170" y="213"/>
                      </a:lnTo>
                      <a:lnTo>
                        <a:pt x="170" y="209"/>
                      </a:lnTo>
                      <a:lnTo>
                        <a:pt x="174" y="209"/>
                      </a:lnTo>
                      <a:lnTo>
                        <a:pt x="179" y="205"/>
                      </a:lnTo>
                      <a:lnTo>
                        <a:pt x="183" y="209"/>
                      </a:lnTo>
                      <a:lnTo>
                        <a:pt x="187" y="205"/>
                      </a:lnTo>
                      <a:lnTo>
                        <a:pt x="192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87" y="187"/>
                      </a:lnTo>
                      <a:lnTo>
                        <a:pt x="187" y="183"/>
                      </a:lnTo>
                      <a:lnTo>
                        <a:pt x="187" y="179"/>
                      </a:lnTo>
                      <a:lnTo>
                        <a:pt x="187" y="174"/>
                      </a:lnTo>
                      <a:lnTo>
                        <a:pt x="187" y="170"/>
                      </a:lnTo>
                      <a:lnTo>
                        <a:pt x="187" y="166"/>
                      </a:lnTo>
                      <a:lnTo>
                        <a:pt x="183" y="166"/>
                      </a:lnTo>
                      <a:lnTo>
                        <a:pt x="183" y="161"/>
                      </a:lnTo>
                      <a:lnTo>
                        <a:pt x="179" y="157"/>
                      </a:lnTo>
                      <a:lnTo>
                        <a:pt x="174" y="157"/>
                      </a:lnTo>
                      <a:lnTo>
                        <a:pt x="170" y="153"/>
                      </a:lnTo>
                      <a:lnTo>
                        <a:pt x="170" y="148"/>
                      </a:lnTo>
                      <a:lnTo>
                        <a:pt x="166" y="144"/>
                      </a:lnTo>
                      <a:lnTo>
                        <a:pt x="161" y="144"/>
                      </a:lnTo>
                      <a:lnTo>
                        <a:pt x="161" y="139"/>
                      </a:lnTo>
                      <a:lnTo>
                        <a:pt x="157" y="135"/>
                      </a:lnTo>
                      <a:lnTo>
                        <a:pt x="153" y="135"/>
                      </a:lnTo>
                      <a:lnTo>
                        <a:pt x="157" y="131"/>
                      </a:lnTo>
                      <a:lnTo>
                        <a:pt x="161" y="126"/>
                      </a:lnTo>
                      <a:lnTo>
                        <a:pt x="161" y="122"/>
                      </a:lnTo>
                      <a:lnTo>
                        <a:pt x="166" y="118"/>
                      </a:lnTo>
                      <a:lnTo>
                        <a:pt x="170" y="118"/>
                      </a:lnTo>
                      <a:lnTo>
                        <a:pt x="174" y="118"/>
                      </a:lnTo>
                      <a:lnTo>
                        <a:pt x="179" y="118"/>
                      </a:lnTo>
                      <a:lnTo>
                        <a:pt x="183" y="118"/>
                      </a:lnTo>
                      <a:lnTo>
                        <a:pt x="187" y="122"/>
                      </a:lnTo>
                      <a:lnTo>
                        <a:pt x="187" y="126"/>
                      </a:lnTo>
                      <a:lnTo>
                        <a:pt x="187" y="131"/>
                      </a:lnTo>
                      <a:lnTo>
                        <a:pt x="192" y="131"/>
                      </a:lnTo>
                      <a:lnTo>
                        <a:pt x="196" y="135"/>
                      </a:lnTo>
                      <a:lnTo>
                        <a:pt x="200" y="131"/>
                      </a:lnTo>
                      <a:lnTo>
                        <a:pt x="205" y="131"/>
                      </a:lnTo>
                      <a:lnTo>
                        <a:pt x="205" y="126"/>
                      </a:lnTo>
                      <a:lnTo>
                        <a:pt x="205" y="122"/>
                      </a:lnTo>
                      <a:lnTo>
                        <a:pt x="209" y="118"/>
                      </a:lnTo>
                      <a:lnTo>
                        <a:pt x="214" y="118"/>
                      </a:lnTo>
                      <a:lnTo>
                        <a:pt x="218" y="118"/>
                      </a:lnTo>
                      <a:lnTo>
                        <a:pt x="222" y="118"/>
                      </a:lnTo>
                      <a:lnTo>
                        <a:pt x="227" y="113"/>
                      </a:lnTo>
                      <a:lnTo>
                        <a:pt x="227" y="109"/>
                      </a:lnTo>
                      <a:lnTo>
                        <a:pt x="227" y="105"/>
                      </a:lnTo>
                      <a:lnTo>
                        <a:pt x="222" y="100"/>
                      </a:lnTo>
                      <a:lnTo>
                        <a:pt x="222" y="96"/>
                      </a:lnTo>
                      <a:lnTo>
                        <a:pt x="218" y="92"/>
                      </a:lnTo>
                      <a:lnTo>
                        <a:pt x="214" y="87"/>
                      </a:lnTo>
                      <a:lnTo>
                        <a:pt x="214" y="83"/>
                      </a:lnTo>
                      <a:lnTo>
                        <a:pt x="214" y="79"/>
                      </a:lnTo>
                      <a:lnTo>
                        <a:pt x="209" y="74"/>
                      </a:lnTo>
                      <a:lnTo>
                        <a:pt x="209" y="70"/>
                      </a:lnTo>
                      <a:lnTo>
                        <a:pt x="205" y="70"/>
                      </a:lnTo>
                      <a:lnTo>
                        <a:pt x="200" y="70"/>
                      </a:lnTo>
                      <a:lnTo>
                        <a:pt x="200" y="65"/>
                      </a:lnTo>
                      <a:lnTo>
                        <a:pt x="196" y="61"/>
                      </a:lnTo>
                      <a:lnTo>
                        <a:pt x="196" y="57"/>
                      </a:lnTo>
                      <a:lnTo>
                        <a:pt x="192" y="57"/>
                      </a:lnTo>
                      <a:lnTo>
                        <a:pt x="187" y="57"/>
                      </a:lnTo>
                      <a:lnTo>
                        <a:pt x="183" y="57"/>
                      </a:lnTo>
                      <a:lnTo>
                        <a:pt x="179" y="57"/>
                      </a:lnTo>
                      <a:lnTo>
                        <a:pt x="174" y="52"/>
                      </a:lnTo>
                      <a:lnTo>
                        <a:pt x="174" y="48"/>
                      </a:lnTo>
                      <a:lnTo>
                        <a:pt x="170" y="48"/>
                      </a:lnTo>
                      <a:lnTo>
                        <a:pt x="170" y="44"/>
                      </a:lnTo>
                      <a:lnTo>
                        <a:pt x="166" y="44"/>
                      </a:lnTo>
                      <a:lnTo>
                        <a:pt x="161" y="44"/>
                      </a:lnTo>
                      <a:lnTo>
                        <a:pt x="166" y="39"/>
                      </a:lnTo>
                      <a:lnTo>
                        <a:pt x="174" y="22"/>
                      </a:lnTo>
                      <a:lnTo>
                        <a:pt x="179" y="22"/>
                      </a:lnTo>
                      <a:lnTo>
                        <a:pt x="179" y="26"/>
                      </a:lnTo>
                      <a:lnTo>
                        <a:pt x="183" y="26"/>
                      </a:lnTo>
                      <a:lnTo>
                        <a:pt x="179" y="31"/>
                      </a:lnTo>
                      <a:lnTo>
                        <a:pt x="183" y="31"/>
                      </a:lnTo>
                      <a:lnTo>
                        <a:pt x="187" y="35"/>
                      </a:lnTo>
                      <a:lnTo>
                        <a:pt x="192" y="35"/>
                      </a:lnTo>
                      <a:lnTo>
                        <a:pt x="196" y="35"/>
                      </a:lnTo>
                      <a:lnTo>
                        <a:pt x="200" y="35"/>
                      </a:lnTo>
                      <a:lnTo>
                        <a:pt x="205" y="35"/>
                      </a:lnTo>
                      <a:lnTo>
                        <a:pt x="205" y="31"/>
                      </a:lnTo>
                      <a:lnTo>
                        <a:pt x="209" y="31"/>
                      </a:lnTo>
                      <a:lnTo>
                        <a:pt x="214" y="31"/>
                      </a:lnTo>
                      <a:lnTo>
                        <a:pt x="218" y="31"/>
                      </a:lnTo>
                      <a:lnTo>
                        <a:pt x="222" y="31"/>
                      </a:lnTo>
                      <a:lnTo>
                        <a:pt x="227" y="35"/>
                      </a:lnTo>
                      <a:lnTo>
                        <a:pt x="231" y="35"/>
                      </a:lnTo>
                      <a:lnTo>
                        <a:pt x="231" y="39"/>
                      </a:lnTo>
                      <a:lnTo>
                        <a:pt x="235" y="39"/>
                      </a:lnTo>
                      <a:lnTo>
                        <a:pt x="240" y="44"/>
                      </a:lnTo>
                      <a:lnTo>
                        <a:pt x="240" y="48"/>
                      </a:lnTo>
                      <a:lnTo>
                        <a:pt x="240" y="52"/>
                      </a:lnTo>
                      <a:lnTo>
                        <a:pt x="244" y="52"/>
                      </a:lnTo>
                      <a:lnTo>
                        <a:pt x="244" y="57"/>
                      </a:lnTo>
                      <a:lnTo>
                        <a:pt x="244" y="61"/>
                      </a:lnTo>
                      <a:lnTo>
                        <a:pt x="248" y="61"/>
                      </a:lnTo>
                      <a:lnTo>
                        <a:pt x="248" y="57"/>
                      </a:lnTo>
                      <a:lnTo>
                        <a:pt x="248" y="61"/>
                      </a:lnTo>
                      <a:lnTo>
                        <a:pt x="253" y="61"/>
                      </a:lnTo>
                      <a:lnTo>
                        <a:pt x="257" y="61"/>
                      </a:lnTo>
                      <a:lnTo>
                        <a:pt x="257" y="65"/>
                      </a:lnTo>
                      <a:lnTo>
                        <a:pt x="257" y="70"/>
                      </a:lnTo>
                      <a:lnTo>
                        <a:pt x="261" y="70"/>
                      </a:lnTo>
                      <a:lnTo>
                        <a:pt x="266" y="70"/>
                      </a:lnTo>
                      <a:lnTo>
                        <a:pt x="266" y="74"/>
                      </a:lnTo>
                      <a:lnTo>
                        <a:pt x="266" y="79"/>
                      </a:lnTo>
                      <a:lnTo>
                        <a:pt x="270" y="79"/>
                      </a:lnTo>
                      <a:lnTo>
                        <a:pt x="270" y="74"/>
                      </a:lnTo>
                      <a:lnTo>
                        <a:pt x="274" y="74"/>
                      </a:lnTo>
                      <a:lnTo>
                        <a:pt x="274" y="70"/>
                      </a:lnTo>
                      <a:lnTo>
                        <a:pt x="274" y="65"/>
                      </a:lnTo>
                      <a:lnTo>
                        <a:pt x="270" y="65"/>
                      </a:lnTo>
                      <a:lnTo>
                        <a:pt x="270" y="61"/>
                      </a:lnTo>
                      <a:lnTo>
                        <a:pt x="270" y="57"/>
                      </a:lnTo>
                      <a:lnTo>
                        <a:pt x="270" y="52"/>
                      </a:lnTo>
                      <a:lnTo>
                        <a:pt x="266" y="52"/>
                      </a:lnTo>
                      <a:lnTo>
                        <a:pt x="266" y="48"/>
                      </a:lnTo>
                      <a:lnTo>
                        <a:pt x="266" y="44"/>
                      </a:lnTo>
                      <a:lnTo>
                        <a:pt x="266" y="39"/>
                      </a:lnTo>
                      <a:lnTo>
                        <a:pt x="266" y="35"/>
                      </a:lnTo>
                      <a:lnTo>
                        <a:pt x="261" y="35"/>
                      </a:lnTo>
                      <a:lnTo>
                        <a:pt x="261" y="31"/>
                      </a:lnTo>
                      <a:lnTo>
                        <a:pt x="261" y="26"/>
                      </a:lnTo>
                      <a:lnTo>
                        <a:pt x="261" y="22"/>
                      </a:lnTo>
                      <a:lnTo>
                        <a:pt x="261" y="18"/>
                      </a:lnTo>
                      <a:lnTo>
                        <a:pt x="261" y="13"/>
                      </a:lnTo>
                      <a:lnTo>
                        <a:pt x="266" y="9"/>
                      </a:lnTo>
                      <a:lnTo>
                        <a:pt x="270" y="9"/>
                      </a:lnTo>
                      <a:lnTo>
                        <a:pt x="270" y="5"/>
                      </a:lnTo>
                      <a:lnTo>
                        <a:pt x="274" y="5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2" y="0"/>
                      </a:lnTo>
                      <a:lnTo>
                        <a:pt x="296" y="5"/>
                      </a:lnTo>
                      <a:lnTo>
                        <a:pt x="301" y="5"/>
                      </a:lnTo>
                      <a:lnTo>
                        <a:pt x="305" y="5"/>
                      </a:lnTo>
                      <a:lnTo>
                        <a:pt x="305" y="9"/>
                      </a:lnTo>
                      <a:lnTo>
                        <a:pt x="301" y="9"/>
                      </a:lnTo>
                      <a:lnTo>
                        <a:pt x="301" y="13"/>
                      </a:lnTo>
                      <a:lnTo>
                        <a:pt x="301" y="18"/>
                      </a:lnTo>
                      <a:lnTo>
                        <a:pt x="305" y="18"/>
                      </a:lnTo>
                      <a:lnTo>
                        <a:pt x="309" y="18"/>
                      </a:lnTo>
                      <a:lnTo>
                        <a:pt x="309" y="22"/>
                      </a:lnTo>
                      <a:lnTo>
                        <a:pt x="305" y="22"/>
                      </a:lnTo>
                      <a:lnTo>
                        <a:pt x="309" y="22"/>
                      </a:lnTo>
                      <a:lnTo>
                        <a:pt x="314" y="22"/>
                      </a:lnTo>
                      <a:lnTo>
                        <a:pt x="314" y="26"/>
                      </a:lnTo>
                      <a:lnTo>
                        <a:pt x="318" y="26"/>
                      </a:lnTo>
                      <a:lnTo>
                        <a:pt x="318" y="31"/>
                      </a:lnTo>
                      <a:lnTo>
                        <a:pt x="322" y="31"/>
                      </a:lnTo>
                      <a:lnTo>
                        <a:pt x="327" y="31"/>
                      </a:lnTo>
                      <a:lnTo>
                        <a:pt x="331" y="31"/>
                      </a:lnTo>
                      <a:lnTo>
                        <a:pt x="331" y="26"/>
                      </a:lnTo>
                      <a:lnTo>
                        <a:pt x="335" y="26"/>
                      </a:lnTo>
                      <a:lnTo>
                        <a:pt x="335" y="31"/>
                      </a:lnTo>
                      <a:lnTo>
                        <a:pt x="340" y="31"/>
                      </a:lnTo>
                      <a:lnTo>
                        <a:pt x="344" y="31"/>
                      </a:lnTo>
                      <a:lnTo>
                        <a:pt x="344" y="26"/>
                      </a:lnTo>
                      <a:lnTo>
                        <a:pt x="348" y="26"/>
                      </a:lnTo>
                      <a:lnTo>
                        <a:pt x="348" y="31"/>
                      </a:lnTo>
                      <a:lnTo>
                        <a:pt x="348" y="35"/>
                      </a:lnTo>
                      <a:lnTo>
                        <a:pt x="353" y="35"/>
                      </a:lnTo>
                      <a:lnTo>
                        <a:pt x="353" y="39"/>
                      </a:lnTo>
                      <a:lnTo>
                        <a:pt x="353" y="44"/>
                      </a:lnTo>
                      <a:lnTo>
                        <a:pt x="353" y="48"/>
                      </a:lnTo>
                      <a:lnTo>
                        <a:pt x="357" y="48"/>
                      </a:lnTo>
                      <a:lnTo>
                        <a:pt x="361" y="48"/>
                      </a:lnTo>
                      <a:lnTo>
                        <a:pt x="361" y="52"/>
                      </a:lnTo>
                      <a:lnTo>
                        <a:pt x="357" y="57"/>
                      </a:lnTo>
                      <a:lnTo>
                        <a:pt x="361" y="57"/>
                      </a:lnTo>
                      <a:lnTo>
                        <a:pt x="361" y="61"/>
                      </a:lnTo>
                      <a:lnTo>
                        <a:pt x="366" y="61"/>
                      </a:lnTo>
                      <a:lnTo>
                        <a:pt x="370" y="65"/>
                      </a:lnTo>
                      <a:lnTo>
                        <a:pt x="370" y="70"/>
                      </a:lnTo>
                      <a:lnTo>
                        <a:pt x="375" y="65"/>
                      </a:lnTo>
                      <a:lnTo>
                        <a:pt x="379" y="65"/>
                      </a:lnTo>
                      <a:lnTo>
                        <a:pt x="383" y="65"/>
                      </a:lnTo>
                      <a:lnTo>
                        <a:pt x="388" y="65"/>
                      </a:lnTo>
                      <a:lnTo>
                        <a:pt x="392" y="65"/>
                      </a:lnTo>
                      <a:lnTo>
                        <a:pt x="396" y="65"/>
                      </a:lnTo>
                      <a:lnTo>
                        <a:pt x="396" y="70"/>
                      </a:lnTo>
                      <a:lnTo>
                        <a:pt x="401" y="70"/>
                      </a:lnTo>
                      <a:lnTo>
                        <a:pt x="401" y="74"/>
                      </a:lnTo>
                      <a:lnTo>
                        <a:pt x="401" y="79"/>
                      </a:lnTo>
                      <a:lnTo>
                        <a:pt x="405" y="79"/>
                      </a:lnTo>
                      <a:lnTo>
                        <a:pt x="409" y="79"/>
                      </a:lnTo>
                      <a:lnTo>
                        <a:pt x="414" y="83"/>
                      </a:lnTo>
                      <a:lnTo>
                        <a:pt x="414" y="87"/>
                      </a:lnTo>
                      <a:lnTo>
                        <a:pt x="409" y="87"/>
                      </a:lnTo>
                      <a:lnTo>
                        <a:pt x="414" y="92"/>
                      </a:lnTo>
                      <a:lnTo>
                        <a:pt x="418" y="92"/>
                      </a:lnTo>
                      <a:lnTo>
                        <a:pt x="422" y="96"/>
                      </a:lnTo>
                      <a:lnTo>
                        <a:pt x="427" y="96"/>
                      </a:lnTo>
                      <a:lnTo>
                        <a:pt x="431" y="96"/>
                      </a:lnTo>
                      <a:lnTo>
                        <a:pt x="435" y="100"/>
                      </a:lnTo>
                      <a:lnTo>
                        <a:pt x="440" y="100"/>
                      </a:lnTo>
                      <a:lnTo>
                        <a:pt x="440" y="105"/>
                      </a:lnTo>
                      <a:lnTo>
                        <a:pt x="444" y="105"/>
                      </a:lnTo>
                      <a:lnTo>
                        <a:pt x="440" y="105"/>
                      </a:lnTo>
                      <a:lnTo>
                        <a:pt x="440" y="109"/>
                      </a:lnTo>
                      <a:lnTo>
                        <a:pt x="444" y="109"/>
                      </a:lnTo>
                      <a:lnTo>
                        <a:pt x="448" y="109"/>
                      </a:lnTo>
                      <a:lnTo>
                        <a:pt x="448" y="105"/>
                      </a:lnTo>
                      <a:lnTo>
                        <a:pt x="453" y="105"/>
                      </a:lnTo>
                      <a:lnTo>
                        <a:pt x="453" y="109"/>
                      </a:lnTo>
                      <a:lnTo>
                        <a:pt x="457" y="109"/>
                      </a:lnTo>
                      <a:lnTo>
                        <a:pt x="453" y="105"/>
                      </a:lnTo>
                      <a:lnTo>
                        <a:pt x="453" y="100"/>
                      </a:lnTo>
                      <a:lnTo>
                        <a:pt x="457" y="100"/>
                      </a:lnTo>
                      <a:lnTo>
                        <a:pt x="462" y="100"/>
                      </a:lnTo>
                      <a:lnTo>
                        <a:pt x="466" y="100"/>
                      </a:lnTo>
                      <a:lnTo>
                        <a:pt x="470" y="100"/>
                      </a:lnTo>
                      <a:lnTo>
                        <a:pt x="475" y="105"/>
                      </a:lnTo>
                      <a:lnTo>
                        <a:pt x="479" y="105"/>
                      </a:lnTo>
                      <a:lnTo>
                        <a:pt x="479" y="109"/>
                      </a:lnTo>
                      <a:lnTo>
                        <a:pt x="479" y="113"/>
                      </a:lnTo>
                      <a:lnTo>
                        <a:pt x="475" y="113"/>
                      </a:lnTo>
                      <a:lnTo>
                        <a:pt x="479" y="118"/>
                      </a:lnTo>
                      <a:lnTo>
                        <a:pt x="479" y="122"/>
                      </a:lnTo>
                      <a:lnTo>
                        <a:pt x="479" y="126"/>
                      </a:lnTo>
                      <a:lnTo>
                        <a:pt x="483" y="126"/>
                      </a:lnTo>
                      <a:lnTo>
                        <a:pt x="483" y="122"/>
                      </a:lnTo>
                      <a:lnTo>
                        <a:pt x="483" y="126"/>
                      </a:lnTo>
                      <a:lnTo>
                        <a:pt x="488" y="126"/>
                      </a:lnTo>
                      <a:lnTo>
                        <a:pt x="483" y="126"/>
                      </a:lnTo>
                      <a:lnTo>
                        <a:pt x="488" y="126"/>
                      </a:lnTo>
                      <a:lnTo>
                        <a:pt x="492" y="126"/>
                      </a:lnTo>
                      <a:lnTo>
                        <a:pt x="496" y="122"/>
                      </a:lnTo>
                      <a:lnTo>
                        <a:pt x="501" y="122"/>
                      </a:lnTo>
                      <a:lnTo>
                        <a:pt x="501" y="126"/>
                      </a:lnTo>
                      <a:lnTo>
                        <a:pt x="496" y="126"/>
                      </a:lnTo>
                      <a:lnTo>
                        <a:pt x="492" y="126"/>
                      </a:lnTo>
                      <a:lnTo>
                        <a:pt x="496" y="126"/>
                      </a:lnTo>
                      <a:lnTo>
                        <a:pt x="496" y="131"/>
                      </a:lnTo>
                      <a:lnTo>
                        <a:pt x="501" y="131"/>
                      </a:lnTo>
                      <a:lnTo>
                        <a:pt x="505" y="131"/>
                      </a:lnTo>
                      <a:lnTo>
                        <a:pt x="501" y="131"/>
                      </a:lnTo>
                      <a:lnTo>
                        <a:pt x="505" y="131"/>
                      </a:lnTo>
                      <a:lnTo>
                        <a:pt x="505" y="135"/>
                      </a:lnTo>
                      <a:lnTo>
                        <a:pt x="509" y="135"/>
                      </a:lnTo>
                      <a:lnTo>
                        <a:pt x="509" y="131"/>
                      </a:lnTo>
                      <a:lnTo>
                        <a:pt x="514" y="131"/>
                      </a:lnTo>
                      <a:lnTo>
                        <a:pt x="518" y="131"/>
                      </a:lnTo>
                      <a:lnTo>
                        <a:pt x="514" y="135"/>
                      </a:lnTo>
                      <a:lnTo>
                        <a:pt x="509" y="135"/>
                      </a:lnTo>
                      <a:lnTo>
                        <a:pt x="509" y="139"/>
                      </a:lnTo>
                      <a:lnTo>
                        <a:pt x="514" y="139"/>
                      </a:lnTo>
                      <a:lnTo>
                        <a:pt x="518" y="139"/>
                      </a:lnTo>
                      <a:lnTo>
                        <a:pt x="518" y="135"/>
                      </a:lnTo>
                      <a:lnTo>
                        <a:pt x="522" y="135"/>
                      </a:lnTo>
                      <a:lnTo>
                        <a:pt x="527" y="135"/>
                      </a:lnTo>
                      <a:lnTo>
                        <a:pt x="527" y="131"/>
                      </a:lnTo>
                      <a:lnTo>
                        <a:pt x="531" y="131"/>
                      </a:lnTo>
                      <a:lnTo>
                        <a:pt x="535" y="131"/>
                      </a:lnTo>
                      <a:lnTo>
                        <a:pt x="540" y="131"/>
                      </a:lnTo>
                      <a:lnTo>
                        <a:pt x="540" y="135"/>
                      </a:lnTo>
                      <a:lnTo>
                        <a:pt x="535" y="139"/>
                      </a:lnTo>
                      <a:lnTo>
                        <a:pt x="540" y="139"/>
                      </a:lnTo>
                      <a:lnTo>
                        <a:pt x="540" y="144"/>
                      </a:lnTo>
                      <a:lnTo>
                        <a:pt x="544" y="139"/>
                      </a:lnTo>
                      <a:lnTo>
                        <a:pt x="549" y="139"/>
                      </a:lnTo>
                      <a:lnTo>
                        <a:pt x="549" y="144"/>
                      </a:lnTo>
                      <a:lnTo>
                        <a:pt x="544" y="148"/>
                      </a:lnTo>
                      <a:lnTo>
                        <a:pt x="540" y="148"/>
                      </a:lnTo>
                      <a:lnTo>
                        <a:pt x="540" y="153"/>
                      </a:lnTo>
                      <a:lnTo>
                        <a:pt x="540" y="157"/>
                      </a:lnTo>
                      <a:lnTo>
                        <a:pt x="544" y="157"/>
                      </a:lnTo>
                      <a:lnTo>
                        <a:pt x="549" y="161"/>
                      </a:lnTo>
                      <a:lnTo>
                        <a:pt x="549" y="157"/>
                      </a:lnTo>
                      <a:lnTo>
                        <a:pt x="553" y="170"/>
                      </a:lnTo>
                      <a:lnTo>
                        <a:pt x="553" y="174"/>
                      </a:lnTo>
                      <a:lnTo>
                        <a:pt x="553" y="179"/>
                      </a:lnTo>
                      <a:lnTo>
                        <a:pt x="557" y="179"/>
                      </a:lnTo>
                      <a:lnTo>
                        <a:pt x="562" y="183"/>
                      </a:lnTo>
                      <a:lnTo>
                        <a:pt x="562" y="187"/>
                      </a:lnTo>
                      <a:lnTo>
                        <a:pt x="566" y="192"/>
                      </a:lnTo>
                      <a:lnTo>
                        <a:pt x="566" y="196"/>
                      </a:lnTo>
                      <a:lnTo>
                        <a:pt x="566" y="200"/>
                      </a:lnTo>
                      <a:lnTo>
                        <a:pt x="562" y="200"/>
                      </a:lnTo>
                      <a:lnTo>
                        <a:pt x="562" y="205"/>
                      </a:lnTo>
                      <a:lnTo>
                        <a:pt x="562" y="209"/>
                      </a:lnTo>
                      <a:lnTo>
                        <a:pt x="562" y="213"/>
                      </a:lnTo>
                      <a:lnTo>
                        <a:pt x="557" y="218"/>
                      </a:lnTo>
                      <a:lnTo>
                        <a:pt x="557" y="222"/>
                      </a:lnTo>
                      <a:lnTo>
                        <a:pt x="557" y="226"/>
                      </a:lnTo>
                      <a:lnTo>
                        <a:pt x="557" y="231"/>
                      </a:lnTo>
                      <a:lnTo>
                        <a:pt x="557" y="235"/>
                      </a:lnTo>
                      <a:lnTo>
                        <a:pt x="562" y="240"/>
                      </a:lnTo>
                      <a:lnTo>
                        <a:pt x="566" y="240"/>
                      </a:lnTo>
                      <a:lnTo>
                        <a:pt x="570" y="240"/>
                      </a:lnTo>
                      <a:lnTo>
                        <a:pt x="570" y="244"/>
                      </a:lnTo>
                      <a:lnTo>
                        <a:pt x="570" y="248"/>
                      </a:lnTo>
                      <a:lnTo>
                        <a:pt x="570" y="253"/>
                      </a:lnTo>
                      <a:lnTo>
                        <a:pt x="570" y="257"/>
                      </a:lnTo>
                      <a:lnTo>
                        <a:pt x="570" y="261"/>
                      </a:lnTo>
                      <a:lnTo>
                        <a:pt x="575" y="266"/>
                      </a:lnTo>
                      <a:lnTo>
                        <a:pt x="579" y="266"/>
                      </a:lnTo>
                      <a:lnTo>
                        <a:pt x="583" y="266"/>
                      </a:lnTo>
                      <a:lnTo>
                        <a:pt x="588" y="266"/>
                      </a:lnTo>
                      <a:lnTo>
                        <a:pt x="592" y="266"/>
                      </a:lnTo>
                      <a:lnTo>
                        <a:pt x="596" y="266"/>
                      </a:lnTo>
                      <a:lnTo>
                        <a:pt x="601" y="266"/>
                      </a:lnTo>
                      <a:lnTo>
                        <a:pt x="605" y="266"/>
                      </a:lnTo>
                      <a:lnTo>
                        <a:pt x="609" y="266"/>
                      </a:lnTo>
                      <a:lnTo>
                        <a:pt x="609" y="270"/>
                      </a:lnTo>
                      <a:lnTo>
                        <a:pt x="605" y="274"/>
                      </a:lnTo>
                      <a:lnTo>
                        <a:pt x="605" y="279"/>
                      </a:lnTo>
                      <a:lnTo>
                        <a:pt x="605" y="283"/>
                      </a:lnTo>
                      <a:lnTo>
                        <a:pt x="601" y="287"/>
                      </a:lnTo>
                      <a:lnTo>
                        <a:pt x="601" y="292"/>
                      </a:lnTo>
                      <a:lnTo>
                        <a:pt x="605" y="296"/>
                      </a:lnTo>
                      <a:lnTo>
                        <a:pt x="605" y="300"/>
                      </a:lnTo>
                      <a:lnTo>
                        <a:pt x="609" y="305"/>
                      </a:lnTo>
                      <a:lnTo>
                        <a:pt x="614" y="305"/>
                      </a:lnTo>
                      <a:lnTo>
                        <a:pt x="614" y="309"/>
                      </a:lnTo>
                      <a:lnTo>
                        <a:pt x="618" y="313"/>
                      </a:lnTo>
                      <a:lnTo>
                        <a:pt x="623" y="313"/>
                      </a:lnTo>
                      <a:lnTo>
                        <a:pt x="627" y="313"/>
                      </a:lnTo>
                      <a:lnTo>
                        <a:pt x="631" y="313"/>
                      </a:lnTo>
                      <a:lnTo>
                        <a:pt x="636" y="313"/>
                      </a:lnTo>
                      <a:lnTo>
                        <a:pt x="636" y="318"/>
                      </a:lnTo>
                      <a:lnTo>
                        <a:pt x="640" y="322"/>
                      </a:lnTo>
                      <a:lnTo>
                        <a:pt x="640" y="327"/>
                      </a:lnTo>
                      <a:lnTo>
                        <a:pt x="640" y="331"/>
                      </a:lnTo>
                      <a:lnTo>
                        <a:pt x="640" y="335"/>
                      </a:lnTo>
                      <a:lnTo>
                        <a:pt x="640" y="340"/>
                      </a:lnTo>
                      <a:lnTo>
                        <a:pt x="636" y="344"/>
                      </a:lnTo>
                      <a:lnTo>
                        <a:pt x="631" y="348"/>
                      </a:lnTo>
                      <a:lnTo>
                        <a:pt x="631" y="353"/>
                      </a:lnTo>
                      <a:lnTo>
                        <a:pt x="631" y="357"/>
                      </a:lnTo>
                      <a:lnTo>
                        <a:pt x="631" y="361"/>
                      </a:lnTo>
                      <a:lnTo>
                        <a:pt x="631" y="366"/>
                      </a:lnTo>
                      <a:lnTo>
                        <a:pt x="631" y="370"/>
                      </a:lnTo>
                      <a:lnTo>
                        <a:pt x="631" y="374"/>
                      </a:lnTo>
                      <a:lnTo>
                        <a:pt x="636" y="379"/>
                      </a:lnTo>
                      <a:lnTo>
                        <a:pt x="636" y="383"/>
                      </a:lnTo>
                      <a:lnTo>
                        <a:pt x="636" y="387"/>
                      </a:lnTo>
                      <a:lnTo>
                        <a:pt x="636" y="392"/>
                      </a:lnTo>
                      <a:lnTo>
                        <a:pt x="640" y="396"/>
                      </a:lnTo>
                      <a:lnTo>
                        <a:pt x="644" y="401"/>
                      </a:lnTo>
                      <a:lnTo>
                        <a:pt x="649" y="405"/>
                      </a:lnTo>
                      <a:lnTo>
                        <a:pt x="653" y="409"/>
                      </a:lnTo>
                      <a:lnTo>
                        <a:pt x="657" y="414"/>
                      </a:lnTo>
                      <a:lnTo>
                        <a:pt x="662" y="414"/>
                      </a:lnTo>
                      <a:lnTo>
                        <a:pt x="666" y="414"/>
                      </a:lnTo>
                      <a:lnTo>
                        <a:pt x="670" y="414"/>
                      </a:lnTo>
                      <a:lnTo>
                        <a:pt x="675" y="414"/>
                      </a:lnTo>
                      <a:lnTo>
                        <a:pt x="679" y="414"/>
                      </a:lnTo>
                      <a:lnTo>
                        <a:pt x="683" y="418"/>
                      </a:lnTo>
                      <a:lnTo>
                        <a:pt x="688" y="422"/>
                      </a:lnTo>
                      <a:lnTo>
                        <a:pt x="692" y="427"/>
                      </a:lnTo>
                      <a:lnTo>
                        <a:pt x="696" y="431"/>
                      </a:lnTo>
                      <a:lnTo>
                        <a:pt x="696" y="435"/>
                      </a:lnTo>
                      <a:lnTo>
                        <a:pt x="701" y="435"/>
                      </a:lnTo>
                      <a:lnTo>
                        <a:pt x="696" y="440"/>
                      </a:lnTo>
                      <a:lnTo>
                        <a:pt x="692" y="440"/>
                      </a:lnTo>
                      <a:lnTo>
                        <a:pt x="692" y="444"/>
                      </a:lnTo>
                      <a:lnTo>
                        <a:pt x="692" y="448"/>
                      </a:lnTo>
                      <a:lnTo>
                        <a:pt x="692" y="453"/>
                      </a:lnTo>
                      <a:lnTo>
                        <a:pt x="692" y="457"/>
                      </a:lnTo>
                      <a:lnTo>
                        <a:pt x="692" y="461"/>
                      </a:lnTo>
                      <a:lnTo>
                        <a:pt x="692" y="466"/>
                      </a:lnTo>
                      <a:lnTo>
                        <a:pt x="696" y="470"/>
                      </a:lnTo>
                      <a:lnTo>
                        <a:pt x="696" y="474"/>
                      </a:lnTo>
                      <a:lnTo>
                        <a:pt x="692" y="479"/>
                      </a:lnTo>
                      <a:lnTo>
                        <a:pt x="692" y="483"/>
                      </a:lnTo>
                      <a:lnTo>
                        <a:pt x="692" y="488"/>
                      </a:lnTo>
                      <a:lnTo>
                        <a:pt x="688" y="488"/>
                      </a:lnTo>
                      <a:lnTo>
                        <a:pt x="688" y="492"/>
                      </a:lnTo>
                      <a:lnTo>
                        <a:pt x="688" y="496"/>
                      </a:lnTo>
                      <a:lnTo>
                        <a:pt x="688" y="501"/>
                      </a:lnTo>
                      <a:lnTo>
                        <a:pt x="688" y="505"/>
                      </a:lnTo>
                      <a:lnTo>
                        <a:pt x="688" y="509"/>
                      </a:lnTo>
                      <a:lnTo>
                        <a:pt x="688" y="514"/>
                      </a:lnTo>
                      <a:lnTo>
                        <a:pt x="683" y="518"/>
                      </a:lnTo>
                      <a:lnTo>
                        <a:pt x="683" y="522"/>
                      </a:lnTo>
                      <a:lnTo>
                        <a:pt x="683" y="527"/>
                      </a:lnTo>
                      <a:lnTo>
                        <a:pt x="688" y="527"/>
                      </a:lnTo>
                      <a:lnTo>
                        <a:pt x="688" y="531"/>
                      </a:lnTo>
                      <a:lnTo>
                        <a:pt x="692" y="535"/>
                      </a:lnTo>
                      <a:lnTo>
                        <a:pt x="692" y="540"/>
                      </a:lnTo>
                      <a:lnTo>
                        <a:pt x="692" y="544"/>
                      </a:lnTo>
                      <a:lnTo>
                        <a:pt x="696" y="548"/>
                      </a:lnTo>
                      <a:lnTo>
                        <a:pt x="696" y="553"/>
                      </a:lnTo>
                      <a:lnTo>
                        <a:pt x="692" y="557"/>
                      </a:lnTo>
                      <a:lnTo>
                        <a:pt x="692" y="562"/>
                      </a:lnTo>
                      <a:lnTo>
                        <a:pt x="692" y="566"/>
                      </a:lnTo>
                      <a:lnTo>
                        <a:pt x="688" y="570"/>
                      </a:lnTo>
                      <a:lnTo>
                        <a:pt x="688" y="575"/>
                      </a:lnTo>
                      <a:lnTo>
                        <a:pt x="679" y="575"/>
                      </a:lnTo>
                      <a:lnTo>
                        <a:pt x="679" y="570"/>
                      </a:lnTo>
                      <a:lnTo>
                        <a:pt x="675" y="566"/>
                      </a:lnTo>
                      <a:lnTo>
                        <a:pt x="675" y="562"/>
                      </a:lnTo>
                      <a:lnTo>
                        <a:pt x="675" y="557"/>
                      </a:lnTo>
                      <a:lnTo>
                        <a:pt x="675" y="553"/>
                      </a:lnTo>
                      <a:lnTo>
                        <a:pt x="675" y="548"/>
                      </a:lnTo>
                      <a:lnTo>
                        <a:pt x="675" y="544"/>
                      </a:lnTo>
                      <a:lnTo>
                        <a:pt x="675" y="540"/>
                      </a:lnTo>
                      <a:lnTo>
                        <a:pt x="670" y="540"/>
                      </a:lnTo>
                      <a:lnTo>
                        <a:pt x="666" y="540"/>
                      </a:lnTo>
                      <a:lnTo>
                        <a:pt x="662" y="540"/>
                      </a:lnTo>
                      <a:lnTo>
                        <a:pt x="657" y="540"/>
                      </a:lnTo>
                      <a:lnTo>
                        <a:pt x="653" y="540"/>
                      </a:lnTo>
                      <a:lnTo>
                        <a:pt x="649" y="540"/>
                      </a:lnTo>
                      <a:lnTo>
                        <a:pt x="644" y="540"/>
                      </a:lnTo>
                      <a:lnTo>
                        <a:pt x="640" y="540"/>
                      </a:lnTo>
                      <a:lnTo>
                        <a:pt x="636" y="540"/>
                      </a:lnTo>
                      <a:lnTo>
                        <a:pt x="640" y="535"/>
                      </a:lnTo>
                      <a:lnTo>
                        <a:pt x="640" y="531"/>
                      </a:lnTo>
                      <a:lnTo>
                        <a:pt x="644" y="527"/>
                      </a:lnTo>
                      <a:lnTo>
                        <a:pt x="649" y="527"/>
                      </a:lnTo>
                      <a:lnTo>
                        <a:pt x="653" y="527"/>
                      </a:lnTo>
                      <a:lnTo>
                        <a:pt x="657" y="527"/>
                      </a:lnTo>
                      <a:lnTo>
                        <a:pt x="662" y="527"/>
                      </a:lnTo>
                      <a:lnTo>
                        <a:pt x="662" y="522"/>
                      </a:lnTo>
                      <a:lnTo>
                        <a:pt x="662" y="518"/>
                      </a:lnTo>
                      <a:lnTo>
                        <a:pt x="662" y="514"/>
                      </a:lnTo>
                      <a:lnTo>
                        <a:pt x="657" y="514"/>
                      </a:lnTo>
                      <a:lnTo>
                        <a:pt x="653" y="514"/>
                      </a:lnTo>
                      <a:lnTo>
                        <a:pt x="649" y="514"/>
                      </a:lnTo>
                      <a:lnTo>
                        <a:pt x="644" y="514"/>
                      </a:lnTo>
                      <a:lnTo>
                        <a:pt x="640" y="514"/>
                      </a:lnTo>
                      <a:lnTo>
                        <a:pt x="636" y="514"/>
                      </a:lnTo>
                      <a:lnTo>
                        <a:pt x="631" y="514"/>
                      </a:lnTo>
                      <a:lnTo>
                        <a:pt x="623" y="514"/>
                      </a:lnTo>
                      <a:lnTo>
                        <a:pt x="618" y="514"/>
                      </a:lnTo>
                      <a:lnTo>
                        <a:pt x="614" y="514"/>
                      </a:lnTo>
                      <a:lnTo>
                        <a:pt x="614" y="509"/>
                      </a:lnTo>
                      <a:lnTo>
                        <a:pt x="614" y="505"/>
                      </a:lnTo>
                      <a:lnTo>
                        <a:pt x="609" y="501"/>
                      </a:lnTo>
                      <a:lnTo>
                        <a:pt x="609" y="492"/>
                      </a:lnTo>
                      <a:lnTo>
                        <a:pt x="605" y="492"/>
                      </a:lnTo>
                      <a:lnTo>
                        <a:pt x="601" y="492"/>
                      </a:lnTo>
                      <a:lnTo>
                        <a:pt x="601" y="496"/>
                      </a:lnTo>
                      <a:lnTo>
                        <a:pt x="596" y="501"/>
                      </a:lnTo>
                      <a:lnTo>
                        <a:pt x="592" y="501"/>
                      </a:lnTo>
                      <a:lnTo>
                        <a:pt x="588" y="501"/>
                      </a:lnTo>
                      <a:lnTo>
                        <a:pt x="583" y="501"/>
                      </a:lnTo>
                      <a:lnTo>
                        <a:pt x="583" y="496"/>
                      </a:lnTo>
                      <a:lnTo>
                        <a:pt x="579" y="492"/>
                      </a:lnTo>
                      <a:lnTo>
                        <a:pt x="579" y="488"/>
                      </a:lnTo>
                      <a:lnTo>
                        <a:pt x="570" y="492"/>
                      </a:lnTo>
                      <a:lnTo>
                        <a:pt x="566" y="492"/>
                      </a:lnTo>
                      <a:lnTo>
                        <a:pt x="562" y="492"/>
                      </a:lnTo>
                      <a:lnTo>
                        <a:pt x="557" y="492"/>
                      </a:lnTo>
                      <a:lnTo>
                        <a:pt x="553" y="492"/>
                      </a:lnTo>
                      <a:lnTo>
                        <a:pt x="549" y="492"/>
                      </a:lnTo>
                      <a:lnTo>
                        <a:pt x="544" y="492"/>
                      </a:lnTo>
                      <a:lnTo>
                        <a:pt x="540" y="492"/>
                      </a:lnTo>
                      <a:lnTo>
                        <a:pt x="535" y="492"/>
                      </a:lnTo>
                      <a:lnTo>
                        <a:pt x="535" y="488"/>
                      </a:lnTo>
                      <a:lnTo>
                        <a:pt x="535" y="483"/>
                      </a:lnTo>
                      <a:lnTo>
                        <a:pt x="531" y="479"/>
                      </a:lnTo>
                      <a:lnTo>
                        <a:pt x="527" y="474"/>
                      </a:lnTo>
                      <a:lnTo>
                        <a:pt x="527" y="470"/>
                      </a:lnTo>
                      <a:lnTo>
                        <a:pt x="527" y="466"/>
                      </a:lnTo>
                      <a:lnTo>
                        <a:pt x="531" y="466"/>
                      </a:lnTo>
                      <a:lnTo>
                        <a:pt x="531" y="461"/>
                      </a:lnTo>
                      <a:lnTo>
                        <a:pt x="535" y="457"/>
                      </a:lnTo>
                      <a:lnTo>
                        <a:pt x="531" y="453"/>
                      </a:lnTo>
                      <a:lnTo>
                        <a:pt x="527" y="453"/>
                      </a:lnTo>
                      <a:lnTo>
                        <a:pt x="522" y="453"/>
                      </a:lnTo>
                      <a:lnTo>
                        <a:pt x="522" y="448"/>
                      </a:lnTo>
                      <a:lnTo>
                        <a:pt x="522" y="444"/>
                      </a:lnTo>
                      <a:lnTo>
                        <a:pt x="522" y="440"/>
                      </a:lnTo>
                      <a:lnTo>
                        <a:pt x="518" y="440"/>
                      </a:lnTo>
                      <a:lnTo>
                        <a:pt x="514" y="444"/>
                      </a:lnTo>
                      <a:lnTo>
                        <a:pt x="514" y="448"/>
                      </a:lnTo>
                      <a:lnTo>
                        <a:pt x="509" y="453"/>
                      </a:lnTo>
                      <a:lnTo>
                        <a:pt x="505" y="453"/>
                      </a:lnTo>
                      <a:lnTo>
                        <a:pt x="501" y="453"/>
                      </a:lnTo>
                      <a:lnTo>
                        <a:pt x="501" y="457"/>
                      </a:lnTo>
                      <a:lnTo>
                        <a:pt x="496" y="461"/>
                      </a:lnTo>
                      <a:lnTo>
                        <a:pt x="492" y="466"/>
                      </a:lnTo>
                      <a:lnTo>
                        <a:pt x="488" y="470"/>
                      </a:lnTo>
                      <a:lnTo>
                        <a:pt x="488" y="474"/>
                      </a:lnTo>
                      <a:lnTo>
                        <a:pt x="488" y="479"/>
                      </a:lnTo>
                      <a:lnTo>
                        <a:pt x="483" y="479"/>
                      </a:lnTo>
                      <a:lnTo>
                        <a:pt x="479" y="479"/>
                      </a:lnTo>
                      <a:lnTo>
                        <a:pt x="475" y="479"/>
                      </a:lnTo>
                      <a:lnTo>
                        <a:pt x="470" y="479"/>
                      </a:lnTo>
                      <a:lnTo>
                        <a:pt x="466" y="479"/>
                      </a:lnTo>
                      <a:lnTo>
                        <a:pt x="462" y="479"/>
                      </a:lnTo>
                      <a:lnTo>
                        <a:pt x="457" y="479"/>
                      </a:lnTo>
                      <a:lnTo>
                        <a:pt x="457" y="483"/>
                      </a:lnTo>
                      <a:lnTo>
                        <a:pt x="457" y="488"/>
                      </a:lnTo>
                      <a:lnTo>
                        <a:pt x="457" y="492"/>
                      </a:lnTo>
                      <a:lnTo>
                        <a:pt x="453" y="492"/>
                      </a:lnTo>
                      <a:lnTo>
                        <a:pt x="448" y="492"/>
                      </a:lnTo>
                      <a:lnTo>
                        <a:pt x="444" y="492"/>
                      </a:lnTo>
                      <a:lnTo>
                        <a:pt x="440" y="496"/>
                      </a:lnTo>
                      <a:lnTo>
                        <a:pt x="440" y="501"/>
                      </a:lnTo>
                      <a:lnTo>
                        <a:pt x="440" y="505"/>
                      </a:lnTo>
                      <a:lnTo>
                        <a:pt x="435" y="505"/>
                      </a:lnTo>
                      <a:lnTo>
                        <a:pt x="431" y="505"/>
                      </a:lnTo>
                      <a:lnTo>
                        <a:pt x="422" y="505"/>
                      </a:lnTo>
                      <a:lnTo>
                        <a:pt x="422" y="501"/>
                      </a:lnTo>
                      <a:lnTo>
                        <a:pt x="422" y="496"/>
                      </a:lnTo>
                      <a:lnTo>
                        <a:pt x="418" y="496"/>
                      </a:lnTo>
                      <a:lnTo>
                        <a:pt x="418" y="492"/>
                      </a:lnTo>
                      <a:lnTo>
                        <a:pt x="414" y="492"/>
                      </a:lnTo>
                      <a:lnTo>
                        <a:pt x="409" y="492"/>
                      </a:lnTo>
                      <a:lnTo>
                        <a:pt x="405" y="492"/>
                      </a:lnTo>
                      <a:lnTo>
                        <a:pt x="401" y="492"/>
                      </a:lnTo>
                      <a:lnTo>
                        <a:pt x="396" y="492"/>
                      </a:lnTo>
                      <a:lnTo>
                        <a:pt x="392" y="492"/>
                      </a:lnTo>
                      <a:lnTo>
                        <a:pt x="388" y="492"/>
                      </a:lnTo>
                      <a:lnTo>
                        <a:pt x="383" y="492"/>
                      </a:lnTo>
                      <a:lnTo>
                        <a:pt x="379" y="492"/>
                      </a:lnTo>
                      <a:lnTo>
                        <a:pt x="370" y="492"/>
                      </a:lnTo>
                      <a:lnTo>
                        <a:pt x="366" y="492"/>
                      </a:lnTo>
                      <a:lnTo>
                        <a:pt x="361" y="492"/>
                      </a:lnTo>
                      <a:lnTo>
                        <a:pt x="357" y="488"/>
                      </a:lnTo>
                      <a:lnTo>
                        <a:pt x="353" y="483"/>
                      </a:lnTo>
                      <a:lnTo>
                        <a:pt x="348" y="479"/>
                      </a:lnTo>
                      <a:lnTo>
                        <a:pt x="344" y="479"/>
                      </a:lnTo>
                      <a:lnTo>
                        <a:pt x="340" y="479"/>
                      </a:lnTo>
                      <a:lnTo>
                        <a:pt x="335" y="479"/>
                      </a:lnTo>
                      <a:lnTo>
                        <a:pt x="331" y="479"/>
                      </a:lnTo>
                      <a:lnTo>
                        <a:pt x="327" y="479"/>
                      </a:lnTo>
                      <a:lnTo>
                        <a:pt x="327" y="483"/>
                      </a:lnTo>
                      <a:lnTo>
                        <a:pt x="322" y="488"/>
                      </a:lnTo>
                      <a:lnTo>
                        <a:pt x="322" y="492"/>
                      </a:lnTo>
                      <a:lnTo>
                        <a:pt x="322" y="496"/>
                      </a:lnTo>
                      <a:lnTo>
                        <a:pt x="318" y="501"/>
                      </a:lnTo>
                      <a:lnTo>
                        <a:pt x="318" y="505"/>
                      </a:lnTo>
                      <a:lnTo>
                        <a:pt x="318" y="509"/>
                      </a:lnTo>
                      <a:lnTo>
                        <a:pt x="314" y="514"/>
                      </a:lnTo>
                      <a:lnTo>
                        <a:pt x="314" y="518"/>
                      </a:lnTo>
                      <a:lnTo>
                        <a:pt x="314" y="522"/>
                      </a:lnTo>
                      <a:lnTo>
                        <a:pt x="309" y="522"/>
                      </a:lnTo>
                      <a:lnTo>
                        <a:pt x="309" y="527"/>
                      </a:lnTo>
                      <a:lnTo>
                        <a:pt x="309" y="531"/>
                      </a:lnTo>
                      <a:lnTo>
                        <a:pt x="301" y="531"/>
                      </a:lnTo>
                      <a:lnTo>
                        <a:pt x="296" y="531"/>
                      </a:lnTo>
                      <a:lnTo>
                        <a:pt x="296" y="527"/>
                      </a:lnTo>
                      <a:lnTo>
                        <a:pt x="296" y="522"/>
                      </a:lnTo>
                      <a:lnTo>
                        <a:pt x="292" y="518"/>
                      </a:lnTo>
                      <a:lnTo>
                        <a:pt x="287" y="518"/>
                      </a:lnTo>
                      <a:lnTo>
                        <a:pt x="283" y="514"/>
                      </a:lnTo>
                      <a:lnTo>
                        <a:pt x="283" y="509"/>
                      </a:lnTo>
                      <a:lnTo>
                        <a:pt x="283" y="505"/>
                      </a:lnTo>
                      <a:lnTo>
                        <a:pt x="279" y="505"/>
                      </a:lnTo>
                      <a:lnTo>
                        <a:pt x="279" y="501"/>
                      </a:lnTo>
                      <a:lnTo>
                        <a:pt x="279" y="496"/>
                      </a:lnTo>
                      <a:lnTo>
                        <a:pt x="274" y="492"/>
                      </a:lnTo>
                      <a:lnTo>
                        <a:pt x="270" y="492"/>
                      </a:lnTo>
                      <a:lnTo>
                        <a:pt x="266" y="492"/>
                      </a:lnTo>
                      <a:lnTo>
                        <a:pt x="266" y="496"/>
                      </a:lnTo>
                      <a:lnTo>
                        <a:pt x="261" y="501"/>
                      </a:lnTo>
                      <a:lnTo>
                        <a:pt x="261" y="505"/>
                      </a:lnTo>
                      <a:lnTo>
                        <a:pt x="257" y="505"/>
                      </a:lnTo>
                      <a:lnTo>
                        <a:pt x="253" y="505"/>
                      </a:lnTo>
                      <a:lnTo>
                        <a:pt x="248" y="505"/>
                      </a:lnTo>
                      <a:lnTo>
                        <a:pt x="244" y="505"/>
                      </a:lnTo>
                      <a:lnTo>
                        <a:pt x="240" y="505"/>
                      </a:lnTo>
                      <a:lnTo>
                        <a:pt x="240" y="509"/>
                      </a:lnTo>
                      <a:lnTo>
                        <a:pt x="235" y="514"/>
                      </a:lnTo>
                      <a:lnTo>
                        <a:pt x="235" y="518"/>
                      </a:lnTo>
                      <a:lnTo>
                        <a:pt x="227" y="518"/>
                      </a:lnTo>
                      <a:lnTo>
                        <a:pt x="222" y="518"/>
                      </a:lnTo>
                      <a:lnTo>
                        <a:pt x="218" y="518"/>
                      </a:lnTo>
                      <a:lnTo>
                        <a:pt x="218" y="522"/>
                      </a:lnTo>
                      <a:lnTo>
                        <a:pt x="214" y="527"/>
                      </a:lnTo>
                      <a:lnTo>
                        <a:pt x="214" y="531"/>
                      </a:lnTo>
                      <a:lnTo>
                        <a:pt x="209" y="531"/>
                      </a:lnTo>
                      <a:lnTo>
                        <a:pt x="205" y="531"/>
                      </a:lnTo>
                      <a:lnTo>
                        <a:pt x="200" y="531"/>
                      </a:lnTo>
                      <a:lnTo>
                        <a:pt x="196" y="535"/>
                      </a:lnTo>
                      <a:lnTo>
                        <a:pt x="192" y="535"/>
                      </a:lnTo>
                      <a:lnTo>
                        <a:pt x="187" y="535"/>
                      </a:lnTo>
                      <a:lnTo>
                        <a:pt x="187" y="540"/>
                      </a:lnTo>
                      <a:lnTo>
                        <a:pt x="183" y="540"/>
                      </a:lnTo>
                      <a:lnTo>
                        <a:pt x="179" y="544"/>
                      </a:lnTo>
                      <a:lnTo>
                        <a:pt x="174" y="544"/>
                      </a:lnTo>
                      <a:lnTo>
                        <a:pt x="170" y="544"/>
                      </a:lnTo>
                      <a:lnTo>
                        <a:pt x="166" y="548"/>
                      </a:lnTo>
                      <a:lnTo>
                        <a:pt x="161" y="548"/>
                      </a:lnTo>
                      <a:lnTo>
                        <a:pt x="157" y="553"/>
                      </a:lnTo>
                      <a:lnTo>
                        <a:pt x="153" y="553"/>
                      </a:lnTo>
                      <a:lnTo>
                        <a:pt x="148" y="557"/>
                      </a:lnTo>
                      <a:lnTo>
                        <a:pt x="144" y="557"/>
                      </a:lnTo>
                      <a:lnTo>
                        <a:pt x="140" y="557"/>
                      </a:lnTo>
                      <a:lnTo>
                        <a:pt x="140" y="553"/>
                      </a:lnTo>
                      <a:lnTo>
                        <a:pt x="135" y="548"/>
                      </a:lnTo>
                      <a:lnTo>
                        <a:pt x="135" y="544"/>
                      </a:lnTo>
                      <a:lnTo>
                        <a:pt x="135" y="540"/>
                      </a:lnTo>
                      <a:lnTo>
                        <a:pt x="135" y="535"/>
                      </a:lnTo>
                      <a:lnTo>
                        <a:pt x="135" y="531"/>
                      </a:lnTo>
                      <a:lnTo>
                        <a:pt x="131" y="531"/>
                      </a:lnTo>
                      <a:lnTo>
                        <a:pt x="126" y="531"/>
                      </a:lnTo>
                      <a:lnTo>
                        <a:pt x="126" y="527"/>
                      </a:lnTo>
                      <a:lnTo>
                        <a:pt x="131" y="522"/>
                      </a:lnTo>
                      <a:lnTo>
                        <a:pt x="126" y="518"/>
                      </a:lnTo>
                      <a:lnTo>
                        <a:pt x="122" y="518"/>
                      </a:lnTo>
                      <a:lnTo>
                        <a:pt x="118" y="518"/>
                      </a:lnTo>
                      <a:lnTo>
                        <a:pt x="113" y="518"/>
                      </a:lnTo>
                      <a:lnTo>
                        <a:pt x="109" y="518"/>
                      </a:lnTo>
                      <a:lnTo>
                        <a:pt x="105" y="518"/>
                      </a:lnTo>
                      <a:lnTo>
                        <a:pt x="100" y="522"/>
                      </a:lnTo>
                      <a:lnTo>
                        <a:pt x="96" y="518"/>
                      </a:lnTo>
                      <a:lnTo>
                        <a:pt x="96" y="514"/>
                      </a:lnTo>
                      <a:lnTo>
                        <a:pt x="96" y="509"/>
                      </a:lnTo>
                      <a:lnTo>
                        <a:pt x="92" y="505"/>
                      </a:lnTo>
                      <a:lnTo>
                        <a:pt x="87" y="509"/>
                      </a:lnTo>
                      <a:lnTo>
                        <a:pt x="87" y="514"/>
                      </a:lnTo>
                      <a:lnTo>
                        <a:pt x="83" y="518"/>
                      </a:lnTo>
                      <a:lnTo>
                        <a:pt x="79" y="522"/>
                      </a:lnTo>
                      <a:lnTo>
                        <a:pt x="74" y="518"/>
                      </a:lnTo>
                      <a:lnTo>
                        <a:pt x="74" y="514"/>
                      </a:lnTo>
                      <a:lnTo>
                        <a:pt x="70" y="509"/>
                      </a:lnTo>
                      <a:lnTo>
                        <a:pt x="66" y="509"/>
                      </a:lnTo>
                      <a:lnTo>
                        <a:pt x="61" y="514"/>
                      </a:lnTo>
                      <a:lnTo>
                        <a:pt x="61" y="518"/>
                      </a:lnTo>
                      <a:lnTo>
                        <a:pt x="61" y="522"/>
                      </a:lnTo>
                      <a:lnTo>
                        <a:pt x="57" y="522"/>
                      </a:lnTo>
                      <a:lnTo>
                        <a:pt x="53" y="522"/>
                      </a:lnTo>
                      <a:lnTo>
                        <a:pt x="53" y="518"/>
                      </a:lnTo>
                      <a:lnTo>
                        <a:pt x="48" y="514"/>
                      </a:lnTo>
                      <a:lnTo>
                        <a:pt x="48" y="509"/>
                      </a:lnTo>
                      <a:lnTo>
                        <a:pt x="44" y="509"/>
                      </a:lnTo>
                      <a:lnTo>
                        <a:pt x="39" y="509"/>
                      </a:lnTo>
                      <a:lnTo>
                        <a:pt x="35" y="509"/>
                      </a:lnTo>
                      <a:lnTo>
                        <a:pt x="31" y="509"/>
                      </a:lnTo>
                      <a:lnTo>
                        <a:pt x="26" y="509"/>
                      </a:lnTo>
                      <a:lnTo>
                        <a:pt x="18" y="509"/>
                      </a:lnTo>
                      <a:lnTo>
                        <a:pt x="13" y="509"/>
                      </a:lnTo>
                      <a:lnTo>
                        <a:pt x="9" y="509"/>
                      </a:lnTo>
                      <a:lnTo>
                        <a:pt x="9" y="505"/>
                      </a:lnTo>
                      <a:lnTo>
                        <a:pt x="9" y="501"/>
                      </a:lnTo>
                      <a:lnTo>
                        <a:pt x="9" y="496"/>
                      </a:lnTo>
                      <a:lnTo>
                        <a:pt x="9" y="492"/>
                      </a:lnTo>
                      <a:lnTo>
                        <a:pt x="9" y="488"/>
                      </a:lnTo>
                      <a:lnTo>
                        <a:pt x="9" y="483"/>
                      </a:lnTo>
                      <a:lnTo>
                        <a:pt x="9" y="479"/>
                      </a:lnTo>
                      <a:lnTo>
                        <a:pt x="9" y="474"/>
                      </a:lnTo>
                      <a:lnTo>
                        <a:pt x="5" y="470"/>
                      </a:lnTo>
                      <a:lnTo>
                        <a:pt x="9" y="466"/>
                      </a:lnTo>
                      <a:lnTo>
                        <a:pt x="9" y="461"/>
                      </a:lnTo>
                      <a:lnTo>
                        <a:pt x="13" y="461"/>
                      </a:lnTo>
                      <a:lnTo>
                        <a:pt x="9" y="457"/>
                      </a:lnTo>
                      <a:lnTo>
                        <a:pt x="5" y="457"/>
                      </a:lnTo>
                      <a:lnTo>
                        <a:pt x="5" y="453"/>
                      </a:lnTo>
                      <a:lnTo>
                        <a:pt x="5" y="448"/>
                      </a:lnTo>
                      <a:lnTo>
                        <a:pt x="5" y="444"/>
                      </a:lnTo>
                      <a:lnTo>
                        <a:pt x="0" y="440"/>
                      </a:lnTo>
                      <a:lnTo>
                        <a:pt x="0" y="435"/>
                      </a:lnTo>
                      <a:lnTo>
                        <a:pt x="5" y="431"/>
                      </a:lnTo>
                      <a:lnTo>
                        <a:pt x="5" y="427"/>
                      </a:lnTo>
                      <a:lnTo>
                        <a:pt x="9" y="427"/>
                      </a:lnTo>
                      <a:lnTo>
                        <a:pt x="9" y="422"/>
                      </a:lnTo>
                      <a:lnTo>
                        <a:pt x="13" y="422"/>
                      </a:lnTo>
                      <a:lnTo>
                        <a:pt x="18" y="422"/>
                      </a:lnTo>
                      <a:lnTo>
                        <a:pt x="22" y="422"/>
                      </a:lnTo>
                      <a:lnTo>
                        <a:pt x="22" y="427"/>
                      </a:lnTo>
                      <a:lnTo>
                        <a:pt x="22" y="431"/>
                      </a:lnTo>
                      <a:lnTo>
                        <a:pt x="26" y="435"/>
                      </a:lnTo>
                      <a:lnTo>
                        <a:pt x="31" y="435"/>
                      </a:lnTo>
                      <a:lnTo>
                        <a:pt x="35" y="431"/>
                      </a:lnTo>
                      <a:lnTo>
                        <a:pt x="35" y="427"/>
                      </a:lnTo>
                      <a:lnTo>
                        <a:pt x="35" y="422"/>
                      </a:lnTo>
                      <a:lnTo>
                        <a:pt x="35" y="418"/>
                      </a:lnTo>
                      <a:lnTo>
                        <a:pt x="35" y="414"/>
                      </a:lnTo>
                      <a:lnTo>
                        <a:pt x="35" y="409"/>
                      </a:lnTo>
                      <a:lnTo>
                        <a:pt x="39" y="405"/>
                      </a:lnTo>
                      <a:lnTo>
                        <a:pt x="39" y="401"/>
                      </a:lnTo>
                      <a:lnTo>
                        <a:pt x="39" y="396"/>
                      </a:lnTo>
                      <a:lnTo>
                        <a:pt x="44" y="396"/>
                      </a:lnTo>
                      <a:lnTo>
                        <a:pt x="48" y="392"/>
                      </a:lnTo>
                      <a:lnTo>
                        <a:pt x="48" y="387"/>
                      </a:lnTo>
                      <a:lnTo>
                        <a:pt x="53" y="383"/>
                      </a:lnTo>
                      <a:lnTo>
                        <a:pt x="57" y="383"/>
                      </a:lnTo>
                      <a:lnTo>
                        <a:pt x="61" y="383"/>
                      </a:lnTo>
                      <a:lnTo>
                        <a:pt x="61" y="379"/>
                      </a:lnTo>
                      <a:lnTo>
                        <a:pt x="66" y="374"/>
                      </a:lnTo>
                      <a:lnTo>
                        <a:pt x="66" y="370"/>
                      </a:lnTo>
                      <a:lnTo>
                        <a:pt x="70" y="370"/>
                      </a:lnTo>
                      <a:lnTo>
                        <a:pt x="74" y="370"/>
                      </a:lnTo>
                      <a:lnTo>
                        <a:pt x="79" y="370"/>
                      </a:lnTo>
                      <a:lnTo>
                        <a:pt x="83" y="370"/>
                      </a:lnTo>
                      <a:lnTo>
                        <a:pt x="92" y="370"/>
                      </a:lnTo>
                      <a:lnTo>
                        <a:pt x="96" y="366"/>
                      </a:lnTo>
                      <a:lnTo>
                        <a:pt x="96" y="361"/>
                      </a:lnTo>
                      <a:lnTo>
                        <a:pt x="96" y="357"/>
                      </a:lnTo>
                      <a:lnTo>
                        <a:pt x="100" y="357"/>
                      </a:lnTo>
                      <a:lnTo>
                        <a:pt x="105" y="357"/>
                      </a:lnTo>
                      <a:lnTo>
                        <a:pt x="109" y="357"/>
                      </a:lnTo>
                      <a:lnTo>
                        <a:pt x="113" y="353"/>
                      </a:lnTo>
                      <a:lnTo>
                        <a:pt x="113" y="348"/>
                      </a:lnTo>
                      <a:lnTo>
                        <a:pt x="118" y="344"/>
                      </a:lnTo>
                      <a:lnTo>
                        <a:pt x="118" y="340"/>
                      </a:lnTo>
                      <a:lnTo>
                        <a:pt x="118" y="335"/>
                      </a:lnTo>
                      <a:lnTo>
                        <a:pt x="118" y="331"/>
                      </a:lnTo>
                      <a:lnTo>
                        <a:pt x="118" y="327"/>
                      </a:lnTo>
                      <a:lnTo>
                        <a:pt x="118" y="322"/>
                      </a:lnTo>
                      <a:lnTo>
                        <a:pt x="118" y="318"/>
                      </a:lnTo>
                      <a:lnTo>
                        <a:pt x="113" y="31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9" name="Freeform 337"/>
                <p:cNvSpPr>
                  <a:spLocks/>
                </p:cNvSpPr>
                <p:nvPr/>
              </p:nvSpPr>
              <p:spPr bwMode="auto">
                <a:xfrm>
                  <a:off x="3138" y="1445"/>
                  <a:ext cx="583" cy="544"/>
                </a:xfrm>
                <a:custGeom>
                  <a:avLst/>
                  <a:gdLst>
                    <a:gd name="T0" fmla="*/ 34 w 583"/>
                    <a:gd name="T1" fmla="*/ 457 h 544"/>
                    <a:gd name="T2" fmla="*/ 13 w 583"/>
                    <a:gd name="T3" fmla="*/ 444 h 544"/>
                    <a:gd name="T4" fmla="*/ 13 w 583"/>
                    <a:gd name="T5" fmla="*/ 409 h 544"/>
                    <a:gd name="T6" fmla="*/ 8 w 583"/>
                    <a:gd name="T7" fmla="*/ 370 h 544"/>
                    <a:gd name="T8" fmla="*/ 34 w 583"/>
                    <a:gd name="T9" fmla="*/ 361 h 544"/>
                    <a:gd name="T10" fmla="*/ 52 w 583"/>
                    <a:gd name="T11" fmla="*/ 357 h 544"/>
                    <a:gd name="T12" fmla="*/ 87 w 583"/>
                    <a:gd name="T13" fmla="*/ 335 h 544"/>
                    <a:gd name="T14" fmla="*/ 78 w 583"/>
                    <a:gd name="T15" fmla="*/ 296 h 544"/>
                    <a:gd name="T16" fmla="*/ 78 w 583"/>
                    <a:gd name="T17" fmla="*/ 265 h 544"/>
                    <a:gd name="T18" fmla="*/ 104 w 583"/>
                    <a:gd name="T19" fmla="*/ 235 h 544"/>
                    <a:gd name="T20" fmla="*/ 143 w 583"/>
                    <a:gd name="T21" fmla="*/ 217 h 544"/>
                    <a:gd name="T22" fmla="*/ 174 w 583"/>
                    <a:gd name="T23" fmla="*/ 213 h 544"/>
                    <a:gd name="T24" fmla="*/ 174 w 583"/>
                    <a:gd name="T25" fmla="*/ 165 h 544"/>
                    <a:gd name="T26" fmla="*/ 200 w 583"/>
                    <a:gd name="T27" fmla="*/ 143 h 544"/>
                    <a:gd name="T28" fmla="*/ 235 w 583"/>
                    <a:gd name="T29" fmla="*/ 135 h 544"/>
                    <a:gd name="T30" fmla="*/ 239 w 583"/>
                    <a:gd name="T31" fmla="*/ 152 h 544"/>
                    <a:gd name="T32" fmla="*/ 269 w 583"/>
                    <a:gd name="T33" fmla="*/ 165 h 544"/>
                    <a:gd name="T34" fmla="*/ 287 w 583"/>
                    <a:gd name="T35" fmla="*/ 130 h 544"/>
                    <a:gd name="T36" fmla="*/ 317 w 583"/>
                    <a:gd name="T37" fmla="*/ 165 h 544"/>
                    <a:gd name="T38" fmla="*/ 335 w 583"/>
                    <a:gd name="T39" fmla="*/ 191 h 544"/>
                    <a:gd name="T40" fmla="*/ 361 w 583"/>
                    <a:gd name="T41" fmla="*/ 182 h 544"/>
                    <a:gd name="T42" fmla="*/ 361 w 583"/>
                    <a:gd name="T43" fmla="*/ 139 h 544"/>
                    <a:gd name="T44" fmla="*/ 356 w 583"/>
                    <a:gd name="T45" fmla="*/ 91 h 544"/>
                    <a:gd name="T46" fmla="*/ 378 w 583"/>
                    <a:gd name="T47" fmla="*/ 52 h 544"/>
                    <a:gd name="T48" fmla="*/ 417 w 583"/>
                    <a:gd name="T49" fmla="*/ 52 h 544"/>
                    <a:gd name="T50" fmla="*/ 444 w 583"/>
                    <a:gd name="T51" fmla="*/ 35 h 544"/>
                    <a:gd name="T52" fmla="*/ 474 w 583"/>
                    <a:gd name="T53" fmla="*/ 65 h 544"/>
                    <a:gd name="T54" fmla="*/ 504 w 583"/>
                    <a:gd name="T55" fmla="*/ 30 h 544"/>
                    <a:gd name="T56" fmla="*/ 526 w 583"/>
                    <a:gd name="T57" fmla="*/ 0 h 544"/>
                    <a:gd name="T58" fmla="*/ 565 w 583"/>
                    <a:gd name="T59" fmla="*/ 26 h 544"/>
                    <a:gd name="T60" fmla="*/ 583 w 583"/>
                    <a:gd name="T61" fmla="*/ 65 h 544"/>
                    <a:gd name="T62" fmla="*/ 548 w 583"/>
                    <a:gd name="T63" fmla="*/ 100 h 544"/>
                    <a:gd name="T64" fmla="*/ 539 w 583"/>
                    <a:gd name="T65" fmla="*/ 139 h 544"/>
                    <a:gd name="T66" fmla="*/ 522 w 583"/>
                    <a:gd name="T67" fmla="*/ 174 h 544"/>
                    <a:gd name="T68" fmla="*/ 509 w 583"/>
                    <a:gd name="T69" fmla="*/ 187 h 544"/>
                    <a:gd name="T70" fmla="*/ 491 w 583"/>
                    <a:gd name="T71" fmla="*/ 226 h 544"/>
                    <a:gd name="T72" fmla="*/ 452 w 583"/>
                    <a:gd name="T73" fmla="*/ 248 h 544"/>
                    <a:gd name="T74" fmla="*/ 426 w 583"/>
                    <a:gd name="T75" fmla="*/ 283 h 544"/>
                    <a:gd name="T76" fmla="*/ 404 w 583"/>
                    <a:gd name="T77" fmla="*/ 291 h 544"/>
                    <a:gd name="T78" fmla="*/ 400 w 583"/>
                    <a:gd name="T79" fmla="*/ 326 h 544"/>
                    <a:gd name="T80" fmla="*/ 400 w 583"/>
                    <a:gd name="T81" fmla="*/ 370 h 544"/>
                    <a:gd name="T82" fmla="*/ 409 w 583"/>
                    <a:gd name="T83" fmla="*/ 396 h 544"/>
                    <a:gd name="T84" fmla="*/ 365 w 583"/>
                    <a:gd name="T85" fmla="*/ 404 h 544"/>
                    <a:gd name="T86" fmla="*/ 326 w 583"/>
                    <a:gd name="T87" fmla="*/ 417 h 544"/>
                    <a:gd name="T88" fmla="*/ 300 w 583"/>
                    <a:gd name="T89" fmla="*/ 444 h 544"/>
                    <a:gd name="T90" fmla="*/ 261 w 583"/>
                    <a:gd name="T91" fmla="*/ 439 h 544"/>
                    <a:gd name="T92" fmla="*/ 235 w 583"/>
                    <a:gd name="T93" fmla="*/ 404 h 544"/>
                    <a:gd name="T94" fmla="*/ 209 w 583"/>
                    <a:gd name="T95" fmla="*/ 439 h 544"/>
                    <a:gd name="T96" fmla="*/ 213 w 583"/>
                    <a:gd name="T97" fmla="*/ 474 h 544"/>
                    <a:gd name="T98" fmla="*/ 222 w 583"/>
                    <a:gd name="T99" fmla="*/ 518 h 544"/>
                    <a:gd name="T100" fmla="*/ 200 w 583"/>
                    <a:gd name="T101" fmla="*/ 535 h 544"/>
                    <a:gd name="T102" fmla="*/ 182 w 583"/>
                    <a:gd name="T103" fmla="*/ 504 h 544"/>
                    <a:gd name="T104" fmla="*/ 174 w 583"/>
                    <a:gd name="T105" fmla="*/ 478 h 544"/>
                    <a:gd name="T106" fmla="*/ 178 w 583"/>
                    <a:gd name="T107" fmla="*/ 439 h 544"/>
                    <a:gd name="T108" fmla="*/ 161 w 583"/>
                    <a:gd name="T109" fmla="*/ 444 h 544"/>
                    <a:gd name="T110" fmla="*/ 152 w 583"/>
                    <a:gd name="T111" fmla="*/ 474 h 544"/>
                    <a:gd name="T112" fmla="*/ 117 w 583"/>
                    <a:gd name="T113" fmla="*/ 474 h 544"/>
                    <a:gd name="T114" fmla="*/ 91 w 583"/>
                    <a:gd name="T115" fmla="*/ 483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83" h="544">
                      <a:moveTo>
                        <a:pt x="82" y="457"/>
                      </a:moveTo>
                      <a:lnTo>
                        <a:pt x="78" y="457"/>
                      </a:lnTo>
                      <a:lnTo>
                        <a:pt x="74" y="457"/>
                      </a:lnTo>
                      <a:lnTo>
                        <a:pt x="69" y="457"/>
                      </a:lnTo>
                      <a:lnTo>
                        <a:pt x="65" y="457"/>
                      </a:lnTo>
                      <a:lnTo>
                        <a:pt x="61" y="457"/>
                      </a:lnTo>
                      <a:lnTo>
                        <a:pt x="56" y="457"/>
                      </a:lnTo>
                      <a:lnTo>
                        <a:pt x="48" y="457"/>
                      </a:lnTo>
                      <a:lnTo>
                        <a:pt x="43" y="457"/>
                      </a:lnTo>
                      <a:lnTo>
                        <a:pt x="39" y="457"/>
                      </a:lnTo>
                      <a:lnTo>
                        <a:pt x="34" y="457"/>
                      </a:lnTo>
                      <a:lnTo>
                        <a:pt x="34" y="452"/>
                      </a:lnTo>
                      <a:lnTo>
                        <a:pt x="34" y="448"/>
                      </a:lnTo>
                      <a:lnTo>
                        <a:pt x="30" y="444"/>
                      </a:lnTo>
                      <a:lnTo>
                        <a:pt x="21" y="444"/>
                      </a:lnTo>
                      <a:lnTo>
                        <a:pt x="17" y="444"/>
                      </a:lnTo>
                      <a:lnTo>
                        <a:pt x="17" y="448"/>
                      </a:lnTo>
                      <a:lnTo>
                        <a:pt x="13" y="452"/>
                      </a:lnTo>
                      <a:lnTo>
                        <a:pt x="13" y="457"/>
                      </a:lnTo>
                      <a:lnTo>
                        <a:pt x="13" y="452"/>
                      </a:lnTo>
                      <a:lnTo>
                        <a:pt x="13" y="448"/>
                      </a:lnTo>
                      <a:lnTo>
                        <a:pt x="13" y="444"/>
                      </a:lnTo>
                      <a:lnTo>
                        <a:pt x="8" y="439"/>
                      </a:lnTo>
                      <a:lnTo>
                        <a:pt x="8" y="435"/>
                      </a:lnTo>
                      <a:lnTo>
                        <a:pt x="8" y="431"/>
                      </a:lnTo>
                      <a:lnTo>
                        <a:pt x="4" y="431"/>
                      </a:lnTo>
                      <a:lnTo>
                        <a:pt x="4" y="426"/>
                      </a:lnTo>
                      <a:lnTo>
                        <a:pt x="4" y="422"/>
                      </a:lnTo>
                      <a:lnTo>
                        <a:pt x="0" y="417"/>
                      </a:lnTo>
                      <a:lnTo>
                        <a:pt x="0" y="413"/>
                      </a:lnTo>
                      <a:lnTo>
                        <a:pt x="0" y="409"/>
                      </a:lnTo>
                      <a:lnTo>
                        <a:pt x="4" y="409"/>
                      </a:lnTo>
                      <a:lnTo>
                        <a:pt x="13" y="409"/>
                      </a:lnTo>
                      <a:lnTo>
                        <a:pt x="17" y="404"/>
                      </a:lnTo>
                      <a:lnTo>
                        <a:pt x="17" y="400"/>
                      </a:lnTo>
                      <a:lnTo>
                        <a:pt x="17" y="396"/>
                      </a:lnTo>
                      <a:lnTo>
                        <a:pt x="13" y="396"/>
                      </a:lnTo>
                      <a:lnTo>
                        <a:pt x="8" y="396"/>
                      </a:lnTo>
                      <a:lnTo>
                        <a:pt x="8" y="391"/>
                      </a:lnTo>
                      <a:lnTo>
                        <a:pt x="8" y="387"/>
                      </a:lnTo>
                      <a:lnTo>
                        <a:pt x="4" y="383"/>
                      </a:lnTo>
                      <a:lnTo>
                        <a:pt x="4" y="378"/>
                      </a:lnTo>
                      <a:lnTo>
                        <a:pt x="8" y="374"/>
                      </a:lnTo>
                      <a:lnTo>
                        <a:pt x="8" y="370"/>
                      </a:lnTo>
                      <a:lnTo>
                        <a:pt x="13" y="370"/>
                      </a:lnTo>
                      <a:lnTo>
                        <a:pt x="21" y="370"/>
                      </a:lnTo>
                      <a:lnTo>
                        <a:pt x="21" y="365"/>
                      </a:lnTo>
                      <a:lnTo>
                        <a:pt x="21" y="361"/>
                      </a:lnTo>
                      <a:lnTo>
                        <a:pt x="21" y="357"/>
                      </a:lnTo>
                      <a:lnTo>
                        <a:pt x="26" y="357"/>
                      </a:lnTo>
                      <a:lnTo>
                        <a:pt x="30" y="361"/>
                      </a:lnTo>
                      <a:lnTo>
                        <a:pt x="30" y="365"/>
                      </a:lnTo>
                      <a:lnTo>
                        <a:pt x="30" y="370"/>
                      </a:lnTo>
                      <a:lnTo>
                        <a:pt x="30" y="365"/>
                      </a:lnTo>
                      <a:lnTo>
                        <a:pt x="34" y="361"/>
                      </a:lnTo>
                      <a:lnTo>
                        <a:pt x="34" y="357"/>
                      </a:lnTo>
                      <a:lnTo>
                        <a:pt x="39" y="357"/>
                      </a:lnTo>
                      <a:lnTo>
                        <a:pt x="39" y="352"/>
                      </a:lnTo>
                      <a:lnTo>
                        <a:pt x="39" y="348"/>
                      </a:lnTo>
                      <a:lnTo>
                        <a:pt x="34" y="343"/>
                      </a:lnTo>
                      <a:lnTo>
                        <a:pt x="39" y="343"/>
                      </a:lnTo>
                      <a:lnTo>
                        <a:pt x="43" y="343"/>
                      </a:lnTo>
                      <a:lnTo>
                        <a:pt x="48" y="343"/>
                      </a:lnTo>
                      <a:lnTo>
                        <a:pt x="48" y="348"/>
                      </a:lnTo>
                      <a:lnTo>
                        <a:pt x="52" y="352"/>
                      </a:lnTo>
                      <a:lnTo>
                        <a:pt x="52" y="357"/>
                      </a:lnTo>
                      <a:lnTo>
                        <a:pt x="56" y="357"/>
                      </a:lnTo>
                      <a:lnTo>
                        <a:pt x="61" y="357"/>
                      </a:lnTo>
                      <a:lnTo>
                        <a:pt x="65" y="352"/>
                      </a:lnTo>
                      <a:lnTo>
                        <a:pt x="69" y="348"/>
                      </a:lnTo>
                      <a:lnTo>
                        <a:pt x="69" y="343"/>
                      </a:lnTo>
                      <a:lnTo>
                        <a:pt x="74" y="343"/>
                      </a:lnTo>
                      <a:lnTo>
                        <a:pt x="78" y="343"/>
                      </a:lnTo>
                      <a:lnTo>
                        <a:pt x="82" y="343"/>
                      </a:lnTo>
                      <a:lnTo>
                        <a:pt x="87" y="343"/>
                      </a:lnTo>
                      <a:lnTo>
                        <a:pt x="87" y="339"/>
                      </a:lnTo>
                      <a:lnTo>
                        <a:pt x="87" y="335"/>
                      </a:lnTo>
                      <a:lnTo>
                        <a:pt x="82" y="330"/>
                      </a:lnTo>
                      <a:lnTo>
                        <a:pt x="78" y="330"/>
                      </a:lnTo>
                      <a:lnTo>
                        <a:pt x="74" y="330"/>
                      </a:lnTo>
                      <a:lnTo>
                        <a:pt x="74" y="326"/>
                      </a:lnTo>
                      <a:lnTo>
                        <a:pt x="74" y="322"/>
                      </a:lnTo>
                      <a:lnTo>
                        <a:pt x="69" y="317"/>
                      </a:lnTo>
                      <a:lnTo>
                        <a:pt x="69" y="313"/>
                      </a:lnTo>
                      <a:lnTo>
                        <a:pt x="74" y="309"/>
                      </a:lnTo>
                      <a:lnTo>
                        <a:pt x="78" y="304"/>
                      </a:lnTo>
                      <a:lnTo>
                        <a:pt x="78" y="300"/>
                      </a:lnTo>
                      <a:lnTo>
                        <a:pt x="78" y="296"/>
                      </a:lnTo>
                      <a:lnTo>
                        <a:pt x="82" y="296"/>
                      </a:lnTo>
                      <a:lnTo>
                        <a:pt x="87" y="291"/>
                      </a:lnTo>
                      <a:lnTo>
                        <a:pt x="87" y="287"/>
                      </a:lnTo>
                      <a:lnTo>
                        <a:pt x="87" y="283"/>
                      </a:lnTo>
                      <a:lnTo>
                        <a:pt x="82" y="283"/>
                      </a:lnTo>
                      <a:lnTo>
                        <a:pt x="78" y="283"/>
                      </a:lnTo>
                      <a:lnTo>
                        <a:pt x="74" y="283"/>
                      </a:lnTo>
                      <a:lnTo>
                        <a:pt x="74" y="278"/>
                      </a:lnTo>
                      <a:lnTo>
                        <a:pt x="74" y="274"/>
                      </a:lnTo>
                      <a:lnTo>
                        <a:pt x="78" y="270"/>
                      </a:lnTo>
                      <a:lnTo>
                        <a:pt x="78" y="265"/>
                      </a:lnTo>
                      <a:lnTo>
                        <a:pt x="78" y="261"/>
                      </a:lnTo>
                      <a:lnTo>
                        <a:pt x="78" y="256"/>
                      </a:lnTo>
                      <a:lnTo>
                        <a:pt x="78" y="252"/>
                      </a:lnTo>
                      <a:lnTo>
                        <a:pt x="82" y="252"/>
                      </a:lnTo>
                      <a:lnTo>
                        <a:pt x="82" y="248"/>
                      </a:lnTo>
                      <a:lnTo>
                        <a:pt x="82" y="243"/>
                      </a:lnTo>
                      <a:lnTo>
                        <a:pt x="87" y="243"/>
                      </a:lnTo>
                      <a:lnTo>
                        <a:pt x="91" y="243"/>
                      </a:lnTo>
                      <a:lnTo>
                        <a:pt x="100" y="243"/>
                      </a:lnTo>
                      <a:lnTo>
                        <a:pt x="104" y="239"/>
                      </a:lnTo>
                      <a:lnTo>
                        <a:pt x="104" y="235"/>
                      </a:lnTo>
                      <a:lnTo>
                        <a:pt x="104" y="230"/>
                      </a:lnTo>
                      <a:lnTo>
                        <a:pt x="108" y="230"/>
                      </a:lnTo>
                      <a:lnTo>
                        <a:pt x="113" y="230"/>
                      </a:lnTo>
                      <a:lnTo>
                        <a:pt x="117" y="230"/>
                      </a:lnTo>
                      <a:lnTo>
                        <a:pt x="122" y="230"/>
                      </a:lnTo>
                      <a:lnTo>
                        <a:pt x="126" y="230"/>
                      </a:lnTo>
                      <a:lnTo>
                        <a:pt x="130" y="226"/>
                      </a:lnTo>
                      <a:lnTo>
                        <a:pt x="130" y="222"/>
                      </a:lnTo>
                      <a:lnTo>
                        <a:pt x="135" y="217"/>
                      </a:lnTo>
                      <a:lnTo>
                        <a:pt x="139" y="217"/>
                      </a:lnTo>
                      <a:lnTo>
                        <a:pt x="143" y="217"/>
                      </a:lnTo>
                      <a:lnTo>
                        <a:pt x="143" y="213"/>
                      </a:lnTo>
                      <a:lnTo>
                        <a:pt x="148" y="213"/>
                      </a:lnTo>
                      <a:lnTo>
                        <a:pt x="148" y="209"/>
                      </a:lnTo>
                      <a:lnTo>
                        <a:pt x="152" y="204"/>
                      </a:lnTo>
                      <a:lnTo>
                        <a:pt x="156" y="204"/>
                      </a:lnTo>
                      <a:lnTo>
                        <a:pt x="161" y="209"/>
                      </a:lnTo>
                      <a:lnTo>
                        <a:pt x="165" y="213"/>
                      </a:lnTo>
                      <a:lnTo>
                        <a:pt x="165" y="217"/>
                      </a:lnTo>
                      <a:lnTo>
                        <a:pt x="169" y="217"/>
                      </a:lnTo>
                      <a:lnTo>
                        <a:pt x="174" y="217"/>
                      </a:lnTo>
                      <a:lnTo>
                        <a:pt x="174" y="213"/>
                      </a:lnTo>
                      <a:lnTo>
                        <a:pt x="174" y="209"/>
                      </a:lnTo>
                      <a:lnTo>
                        <a:pt x="174" y="204"/>
                      </a:lnTo>
                      <a:lnTo>
                        <a:pt x="174" y="200"/>
                      </a:lnTo>
                      <a:lnTo>
                        <a:pt x="174" y="196"/>
                      </a:lnTo>
                      <a:lnTo>
                        <a:pt x="174" y="191"/>
                      </a:lnTo>
                      <a:lnTo>
                        <a:pt x="174" y="187"/>
                      </a:lnTo>
                      <a:lnTo>
                        <a:pt x="174" y="182"/>
                      </a:lnTo>
                      <a:lnTo>
                        <a:pt x="174" y="178"/>
                      </a:lnTo>
                      <a:lnTo>
                        <a:pt x="174" y="174"/>
                      </a:lnTo>
                      <a:lnTo>
                        <a:pt x="174" y="169"/>
                      </a:lnTo>
                      <a:lnTo>
                        <a:pt x="174" y="165"/>
                      </a:lnTo>
                      <a:lnTo>
                        <a:pt x="178" y="165"/>
                      </a:lnTo>
                      <a:lnTo>
                        <a:pt x="178" y="161"/>
                      </a:lnTo>
                      <a:lnTo>
                        <a:pt x="178" y="156"/>
                      </a:lnTo>
                      <a:lnTo>
                        <a:pt x="182" y="156"/>
                      </a:lnTo>
                      <a:lnTo>
                        <a:pt x="182" y="152"/>
                      </a:lnTo>
                      <a:lnTo>
                        <a:pt x="182" y="148"/>
                      </a:lnTo>
                      <a:lnTo>
                        <a:pt x="182" y="143"/>
                      </a:lnTo>
                      <a:lnTo>
                        <a:pt x="187" y="143"/>
                      </a:lnTo>
                      <a:lnTo>
                        <a:pt x="191" y="143"/>
                      </a:lnTo>
                      <a:lnTo>
                        <a:pt x="195" y="143"/>
                      </a:lnTo>
                      <a:lnTo>
                        <a:pt x="200" y="143"/>
                      </a:lnTo>
                      <a:lnTo>
                        <a:pt x="204" y="139"/>
                      </a:lnTo>
                      <a:lnTo>
                        <a:pt x="204" y="135"/>
                      </a:lnTo>
                      <a:lnTo>
                        <a:pt x="200" y="135"/>
                      </a:lnTo>
                      <a:lnTo>
                        <a:pt x="204" y="130"/>
                      </a:lnTo>
                      <a:lnTo>
                        <a:pt x="209" y="130"/>
                      </a:lnTo>
                      <a:lnTo>
                        <a:pt x="217" y="130"/>
                      </a:lnTo>
                      <a:lnTo>
                        <a:pt x="222" y="130"/>
                      </a:lnTo>
                      <a:lnTo>
                        <a:pt x="226" y="130"/>
                      </a:lnTo>
                      <a:lnTo>
                        <a:pt x="230" y="130"/>
                      </a:lnTo>
                      <a:lnTo>
                        <a:pt x="235" y="130"/>
                      </a:lnTo>
                      <a:lnTo>
                        <a:pt x="235" y="135"/>
                      </a:lnTo>
                      <a:lnTo>
                        <a:pt x="235" y="139"/>
                      </a:lnTo>
                      <a:lnTo>
                        <a:pt x="230" y="143"/>
                      </a:lnTo>
                      <a:lnTo>
                        <a:pt x="226" y="143"/>
                      </a:lnTo>
                      <a:lnTo>
                        <a:pt x="222" y="143"/>
                      </a:lnTo>
                      <a:lnTo>
                        <a:pt x="217" y="143"/>
                      </a:lnTo>
                      <a:lnTo>
                        <a:pt x="217" y="148"/>
                      </a:lnTo>
                      <a:lnTo>
                        <a:pt x="222" y="152"/>
                      </a:lnTo>
                      <a:lnTo>
                        <a:pt x="222" y="156"/>
                      </a:lnTo>
                      <a:lnTo>
                        <a:pt x="226" y="156"/>
                      </a:lnTo>
                      <a:lnTo>
                        <a:pt x="235" y="156"/>
                      </a:lnTo>
                      <a:lnTo>
                        <a:pt x="239" y="152"/>
                      </a:lnTo>
                      <a:lnTo>
                        <a:pt x="239" y="156"/>
                      </a:lnTo>
                      <a:lnTo>
                        <a:pt x="243" y="161"/>
                      </a:lnTo>
                      <a:lnTo>
                        <a:pt x="243" y="165"/>
                      </a:lnTo>
                      <a:lnTo>
                        <a:pt x="248" y="165"/>
                      </a:lnTo>
                      <a:lnTo>
                        <a:pt x="252" y="169"/>
                      </a:lnTo>
                      <a:lnTo>
                        <a:pt x="256" y="165"/>
                      </a:lnTo>
                      <a:lnTo>
                        <a:pt x="261" y="165"/>
                      </a:lnTo>
                      <a:lnTo>
                        <a:pt x="265" y="165"/>
                      </a:lnTo>
                      <a:lnTo>
                        <a:pt x="265" y="169"/>
                      </a:lnTo>
                      <a:lnTo>
                        <a:pt x="269" y="169"/>
                      </a:lnTo>
                      <a:lnTo>
                        <a:pt x="269" y="165"/>
                      </a:lnTo>
                      <a:lnTo>
                        <a:pt x="274" y="161"/>
                      </a:lnTo>
                      <a:lnTo>
                        <a:pt x="274" y="156"/>
                      </a:lnTo>
                      <a:lnTo>
                        <a:pt x="274" y="152"/>
                      </a:lnTo>
                      <a:lnTo>
                        <a:pt x="274" y="148"/>
                      </a:lnTo>
                      <a:lnTo>
                        <a:pt x="269" y="143"/>
                      </a:lnTo>
                      <a:lnTo>
                        <a:pt x="269" y="139"/>
                      </a:lnTo>
                      <a:lnTo>
                        <a:pt x="269" y="135"/>
                      </a:lnTo>
                      <a:lnTo>
                        <a:pt x="274" y="130"/>
                      </a:lnTo>
                      <a:lnTo>
                        <a:pt x="278" y="130"/>
                      </a:lnTo>
                      <a:lnTo>
                        <a:pt x="283" y="130"/>
                      </a:lnTo>
                      <a:lnTo>
                        <a:pt x="287" y="130"/>
                      </a:lnTo>
                      <a:lnTo>
                        <a:pt x="291" y="130"/>
                      </a:lnTo>
                      <a:lnTo>
                        <a:pt x="296" y="130"/>
                      </a:lnTo>
                      <a:lnTo>
                        <a:pt x="296" y="135"/>
                      </a:lnTo>
                      <a:lnTo>
                        <a:pt x="296" y="139"/>
                      </a:lnTo>
                      <a:lnTo>
                        <a:pt x="300" y="143"/>
                      </a:lnTo>
                      <a:lnTo>
                        <a:pt x="304" y="143"/>
                      </a:lnTo>
                      <a:lnTo>
                        <a:pt x="304" y="148"/>
                      </a:lnTo>
                      <a:lnTo>
                        <a:pt x="309" y="152"/>
                      </a:lnTo>
                      <a:lnTo>
                        <a:pt x="313" y="156"/>
                      </a:lnTo>
                      <a:lnTo>
                        <a:pt x="313" y="161"/>
                      </a:lnTo>
                      <a:lnTo>
                        <a:pt x="317" y="165"/>
                      </a:lnTo>
                      <a:lnTo>
                        <a:pt x="317" y="169"/>
                      </a:lnTo>
                      <a:lnTo>
                        <a:pt x="322" y="169"/>
                      </a:lnTo>
                      <a:lnTo>
                        <a:pt x="322" y="174"/>
                      </a:lnTo>
                      <a:lnTo>
                        <a:pt x="317" y="178"/>
                      </a:lnTo>
                      <a:lnTo>
                        <a:pt x="317" y="182"/>
                      </a:lnTo>
                      <a:lnTo>
                        <a:pt x="317" y="187"/>
                      </a:lnTo>
                      <a:lnTo>
                        <a:pt x="317" y="191"/>
                      </a:lnTo>
                      <a:lnTo>
                        <a:pt x="322" y="191"/>
                      </a:lnTo>
                      <a:lnTo>
                        <a:pt x="326" y="191"/>
                      </a:lnTo>
                      <a:lnTo>
                        <a:pt x="330" y="191"/>
                      </a:lnTo>
                      <a:lnTo>
                        <a:pt x="335" y="191"/>
                      </a:lnTo>
                      <a:lnTo>
                        <a:pt x="339" y="191"/>
                      </a:lnTo>
                      <a:lnTo>
                        <a:pt x="343" y="191"/>
                      </a:lnTo>
                      <a:lnTo>
                        <a:pt x="343" y="196"/>
                      </a:lnTo>
                      <a:lnTo>
                        <a:pt x="343" y="200"/>
                      </a:lnTo>
                      <a:lnTo>
                        <a:pt x="348" y="204"/>
                      </a:lnTo>
                      <a:lnTo>
                        <a:pt x="352" y="204"/>
                      </a:lnTo>
                      <a:lnTo>
                        <a:pt x="352" y="200"/>
                      </a:lnTo>
                      <a:lnTo>
                        <a:pt x="356" y="196"/>
                      </a:lnTo>
                      <a:lnTo>
                        <a:pt x="356" y="191"/>
                      </a:lnTo>
                      <a:lnTo>
                        <a:pt x="361" y="187"/>
                      </a:lnTo>
                      <a:lnTo>
                        <a:pt x="361" y="182"/>
                      </a:lnTo>
                      <a:lnTo>
                        <a:pt x="361" y="178"/>
                      </a:lnTo>
                      <a:lnTo>
                        <a:pt x="361" y="174"/>
                      </a:lnTo>
                      <a:lnTo>
                        <a:pt x="365" y="169"/>
                      </a:lnTo>
                      <a:lnTo>
                        <a:pt x="365" y="165"/>
                      </a:lnTo>
                      <a:lnTo>
                        <a:pt x="365" y="161"/>
                      </a:lnTo>
                      <a:lnTo>
                        <a:pt x="361" y="161"/>
                      </a:lnTo>
                      <a:lnTo>
                        <a:pt x="361" y="156"/>
                      </a:lnTo>
                      <a:lnTo>
                        <a:pt x="361" y="152"/>
                      </a:lnTo>
                      <a:lnTo>
                        <a:pt x="361" y="148"/>
                      </a:lnTo>
                      <a:lnTo>
                        <a:pt x="361" y="143"/>
                      </a:lnTo>
                      <a:lnTo>
                        <a:pt x="361" y="139"/>
                      </a:lnTo>
                      <a:lnTo>
                        <a:pt x="361" y="135"/>
                      </a:lnTo>
                      <a:lnTo>
                        <a:pt x="361" y="130"/>
                      </a:lnTo>
                      <a:lnTo>
                        <a:pt x="356" y="126"/>
                      </a:lnTo>
                      <a:lnTo>
                        <a:pt x="356" y="122"/>
                      </a:lnTo>
                      <a:lnTo>
                        <a:pt x="356" y="117"/>
                      </a:lnTo>
                      <a:lnTo>
                        <a:pt x="356" y="113"/>
                      </a:lnTo>
                      <a:lnTo>
                        <a:pt x="352" y="109"/>
                      </a:lnTo>
                      <a:lnTo>
                        <a:pt x="352" y="104"/>
                      </a:lnTo>
                      <a:lnTo>
                        <a:pt x="352" y="100"/>
                      </a:lnTo>
                      <a:lnTo>
                        <a:pt x="352" y="95"/>
                      </a:lnTo>
                      <a:lnTo>
                        <a:pt x="356" y="91"/>
                      </a:lnTo>
                      <a:lnTo>
                        <a:pt x="356" y="87"/>
                      </a:lnTo>
                      <a:lnTo>
                        <a:pt x="356" y="82"/>
                      </a:lnTo>
                      <a:lnTo>
                        <a:pt x="361" y="82"/>
                      </a:lnTo>
                      <a:lnTo>
                        <a:pt x="361" y="78"/>
                      </a:lnTo>
                      <a:lnTo>
                        <a:pt x="361" y="74"/>
                      </a:lnTo>
                      <a:lnTo>
                        <a:pt x="365" y="69"/>
                      </a:lnTo>
                      <a:lnTo>
                        <a:pt x="365" y="65"/>
                      </a:lnTo>
                      <a:lnTo>
                        <a:pt x="370" y="61"/>
                      </a:lnTo>
                      <a:lnTo>
                        <a:pt x="374" y="56"/>
                      </a:lnTo>
                      <a:lnTo>
                        <a:pt x="374" y="52"/>
                      </a:lnTo>
                      <a:lnTo>
                        <a:pt x="378" y="52"/>
                      </a:lnTo>
                      <a:lnTo>
                        <a:pt x="383" y="52"/>
                      </a:lnTo>
                      <a:lnTo>
                        <a:pt x="387" y="52"/>
                      </a:lnTo>
                      <a:lnTo>
                        <a:pt x="391" y="52"/>
                      </a:lnTo>
                      <a:lnTo>
                        <a:pt x="400" y="52"/>
                      </a:lnTo>
                      <a:lnTo>
                        <a:pt x="404" y="56"/>
                      </a:lnTo>
                      <a:lnTo>
                        <a:pt x="404" y="61"/>
                      </a:lnTo>
                      <a:lnTo>
                        <a:pt x="404" y="65"/>
                      </a:lnTo>
                      <a:lnTo>
                        <a:pt x="409" y="65"/>
                      </a:lnTo>
                      <a:lnTo>
                        <a:pt x="413" y="61"/>
                      </a:lnTo>
                      <a:lnTo>
                        <a:pt x="413" y="56"/>
                      </a:lnTo>
                      <a:lnTo>
                        <a:pt x="417" y="52"/>
                      </a:lnTo>
                      <a:lnTo>
                        <a:pt x="422" y="52"/>
                      </a:lnTo>
                      <a:lnTo>
                        <a:pt x="426" y="48"/>
                      </a:lnTo>
                      <a:lnTo>
                        <a:pt x="426" y="43"/>
                      </a:lnTo>
                      <a:lnTo>
                        <a:pt x="430" y="43"/>
                      </a:lnTo>
                      <a:lnTo>
                        <a:pt x="426" y="39"/>
                      </a:lnTo>
                      <a:lnTo>
                        <a:pt x="430" y="39"/>
                      </a:lnTo>
                      <a:lnTo>
                        <a:pt x="435" y="35"/>
                      </a:lnTo>
                      <a:lnTo>
                        <a:pt x="435" y="30"/>
                      </a:lnTo>
                      <a:lnTo>
                        <a:pt x="439" y="26"/>
                      </a:lnTo>
                      <a:lnTo>
                        <a:pt x="444" y="30"/>
                      </a:lnTo>
                      <a:lnTo>
                        <a:pt x="444" y="35"/>
                      </a:lnTo>
                      <a:lnTo>
                        <a:pt x="448" y="39"/>
                      </a:lnTo>
                      <a:lnTo>
                        <a:pt x="452" y="39"/>
                      </a:lnTo>
                      <a:lnTo>
                        <a:pt x="457" y="39"/>
                      </a:lnTo>
                      <a:lnTo>
                        <a:pt x="457" y="43"/>
                      </a:lnTo>
                      <a:lnTo>
                        <a:pt x="457" y="48"/>
                      </a:lnTo>
                      <a:lnTo>
                        <a:pt x="461" y="52"/>
                      </a:lnTo>
                      <a:lnTo>
                        <a:pt x="461" y="56"/>
                      </a:lnTo>
                      <a:lnTo>
                        <a:pt x="465" y="61"/>
                      </a:lnTo>
                      <a:lnTo>
                        <a:pt x="465" y="65"/>
                      </a:lnTo>
                      <a:lnTo>
                        <a:pt x="470" y="65"/>
                      </a:lnTo>
                      <a:lnTo>
                        <a:pt x="474" y="65"/>
                      </a:lnTo>
                      <a:lnTo>
                        <a:pt x="474" y="61"/>
                      </a:lnTo>
                      <a:lnTo>
                        <a:pt x="478" y="56"/>
                      </a:lnTo>
                      <a:lnTo>
                        <a:pt x="478" y="52"/>
                      </a:lnTo>
                      <a:lnTo>
                        <a:pt x="478" y="48"/>
                      </a:lnTo>
                      <a:lnTo>
                        <a:pt x="483" y="43"/>
                      </a:lnTo>
                      <a:lnTo>
                        <a:pt x="483" y="39"/>
                      </a:lnTo>
                      <a:lnTo>
                        <a:pt x="487" y="39"/>
                      </a:lnTo>
                      <a:lnTo>
                        <a:pt x="491" y="39"/>
                      </a:lnTo>
                      <a:lnTo>
                        <a:pt x="496" y="39"/>
                      </a:lnTo>
                      <a:lnTo>
                        <a:pt x="500" y="35"/>
                      </a:lnTo>
                      <a:lnTo>
                        <a:pt x="504" y="30"/>
                      </a:lnTo>
                      <a:lnTo>
                        <a:pt x="504" y="26"/>
                      </a:lnTo>
                      <a:lnTo>
                        <a:pt x="504" y="22"/>
                      </a:lnTo>
                      <a:lnTo>
                        <a:pt x="509" y="17"/>
                      </a:lnTo>
                      <a:lnTo>
                        <a:pt x="504" y="13"/>
                      </a:lnTo>
                      <a:lnTo>
                        <a:pt x="504" y="8"/>
                      </a:lnTo>
                      <a:lnTo>
                        <a:pt x="504" y="4"/>
                      </a:lnTo>
                      <a:lnTo>
                        <a:pt x="509" y="0"/>
                      </a:lnTo>
                      <a:lnTo>
                        <a:pt x="513" y="0"/>
                      </a:lnTo>
                      <a:lnTo>
                        <a:pt x="517" y="0"/>
                      </a:lnTo>
                      <a:lnTo>
                        <a:pt x="522" y="0"/>
                      </a:lnTo>
                      <a:lnTo>
                        <a:pt x="526" y="0"/>
                      </a:lnTo>
                      <a:lnTo>
                        <a:pt x="531" y="0"/>
                      </a:lnTo>
                      <a:lnTo>
                        <a:pt x="535" y="0"/>
                      </a:lnTo>
                      <a:lnTo>
                        <a:pt x="539" y="0"/>
                      </a:lnTo>
                      <a:lnTo>
                        <a:pt x="544" y="4"/>
                      </a:lnTo>
                      <a:lnTo>
                        <a:pt x="548" y="4"/>
                      </a:lnTo>
                      <a:lnTo>
                        <a:pt x="552" y="8"/>
                      </a:lnTo>
                      <a:lnTo>
                        <a:pt x="552" y="13"/>
                      </a:lnTo>
                      <a:lnTo>
                        <a:pt x="557" y="13"/>
                      </a:lnTo>
                      <a:lnTo>
                        <a:pt x="561" y="17"/>
                      </a:lnTo>
                      <a:lnTo>
                        <a:pt x="561" y="22"/>
                      </a:lnTo>
                      <a:lnTo>
                        <a:pt x="565" y="26"/>
                      </a:lnTo>
                      <a:lnTo>
                        <a:pt x="570" y="26"/>
                      </a:lnTo>
                      <a:lnTo>
                        <a:pt x="574" y="30"/>
                      </a:lnTo>
                      <a:lnTo>
                        <a:pt x="574" y="35"/>
                      </a:lnTo>
                      <a:lnTo>
                        <a:pt x="578" y="35"/>
                      </a:lnTo>
                      <a:lnTo>
                        <a:pt x="578" y="39"/>
                      </a:lnTo>
                      <a:lnTo>
                        <a:pt x="578" y="43"/>
                      </a:lnTo>
                      <a:lnTo>
                        <a:pt x="578" y="48"/>
                      </a:lnTo>
                      <a:lnTo>
                        <a:pt x="578" y="52"/>
                      </a:lnTo>
                      <a:lnTo>
                        <a:pt x="578" y="56"/>
                      </a:lnTo>
                      <a:lnTo>
                        <a:pt x="583" y="61"/>
                      </a:lnTo>
                      <a:lnTo>
                        <a:pt x="583" y="65"/>
                      </a:lnTo>
                      <a:lnTo>
                        <a:pt x="583" y="69"/>
                      </a:lnTo>
                      <a:lnTo>
                        <a:pt x="578" y="74"/>
                      </a:lnTo>
                      <a:lnTo>
                        <a:pt x="574" y="78"/>
                      </a:lnTo>
                      <a:lnTo>
                        <a:pt x="570" y="74"/>
                      </a:lnTo>
                      <a:lnTo>
                        <a:pt x="565" y="78"/>
                      </a:lnTo>
                      <a:lnTo>
                        <a:pt x="561" y="78"/>
                      </a:lnTo>
                      <a:lnTo>
                        <a:pt x="561" y="82"/>
                      </a:lnTo>
                      <a:lnTo>
                        <a:pt x="557" y="87"/>
                      </a:lnTo>
                      <a:lnTo>
                        <a:pt x="552" y="91"/>
                      </a:lnTo>
                      <a:lnTo>
                        <a:pt x="548" y="95"/>
                      </a:lnTo>
                      <a:lnTo>
                        <a:pt x="548" y="100"/>
                      </a:lnTo>
                      <a:lnTo>
                        <a:pt x="548" y="104"/>
                      </a:lnTo>
                      <a:lnTo>
                        <a:pt x="548" y="109"/>
                      </a:lnTo>
                      <a:lnTo>
                        <a:pt x="548" y="113"/>
                      </a:lnTo>
                      <a:lnTo>
                        <a:pt x="548" y="117"/>
                      </a:lnTo>
                      <a:lnTo>
                        <a:pt x="548" y="122"/>
                      </a:lnTo>
                      <a:lnTo>
                        <a:pt x="548" y="126"/>
                      </a:lnTo>
                      <a:lnTo>
                        <a:pt x="548" y="130"/>
                      </a:lnTo>
                      <a:lnTo>
                        <a:pt x="548" y="135"/>
                      </a:lnTo>
                      <a:lnTo>
                        <a:pt x="544" y="135"/>
                      </a:lnTo>
                      <a:lnTo>
                        <a:pt x="544" y="139"/>
                      </a:lnTo>
                      <a:lnTo>
                        <a:pt x="539" y="139"/>
                      </a:lnTo>
                      <a:lnTo>
                        <a:pt x="539" y="143"/>
                      </a:lnTo>
                      <a:lnTo>
                        <a:pt x="539" y="148"/>
                      </a:lnTo>
                      <a:lnTo>
                        <a:pt x="539" y="152"/>
                      </a:lnTo>
                      <a:lnTo>
                        <a:pt x="539" y="156"/>
                      </a:lnTo>
                      <a:lnTo>
                        <a:pt x="539" y="161"/>
                      </a:lnTo>
                      <a:lnTo>
                        <a:pt x="535" y="165"/>
                      </a:lnTo>
                      <a:lnTo>
                        <a:pt x="531" y="165"/>
                      </a:lnTo>
                      <a:lnTo>
                        <a:pt x="526" y="169"/>
                      </a:lnTo>
                      <a:lnTo>
                        <a:pt x="526" y="174"/>
                      </a:lnTo>
                      <a:lnTo>
                        <a:pt x="522" y="178"/>
                      </a:lnTo>
                      <a:lnTo>
                        <a:pt x="522" y="174"/>
                      </a:lnTo>
                      <a:lnTo>
                        <a:pt x="522" y="169"/>
                      </a:lnTo>
                      <a:lnTo>
                        <a:pt x="522" y="165"/>
                      </a:lnTo>
                      <a:lnTo>
                        <a:pt x="517" y="165"/>
                      </a:lnTo>
                      <a:lnTo>
                        <a:pt x="513" y="165"/>
                      </a:lnTo>
                      <a:lnTo>
                        <a:pt x="509" y="165"/>
                      </a:lnTo>
                      <a:lnTo>
                        <a:pt x="504" y="169"/>
                      </a:lnTo>
                      <a:lnTo>
                        <a:pt x="504" y="174"/>
                      </a:lnTo>
                      <a:lnTo>
                        <a:pt x="504" y="178"/>
                      </a:lnTo>
                      <a:lnTo>
                        <a:pt x="504" y="182"/>
                      </a:lnTo>
                      <a:lnTo>
                        <a:pt x="504" y="187"/>
                      </a:lnTo>
                      <a:lnTo>
                        <a:pt x="509" y="187"/>
                      </a:lnTo>
                      <a:lnTo>
                        <a:pt x="509" y="191"/>
                      </a:lnTo>
                      <a:lnTo>
                        <a:pt x="509" y="196"/>
                      </a:lnTo>
                      <a:lnTo>
                        <a:pt x="509" y="200"/>
                      </a:lnTo>
                      <a:lnTo>
                        <a:pt x="509" y="204"/>
                      </a:lnTo>
                      <a:lnTo>
                        <a:pt x="509" y="209"/>
                      </a:lnTo>
                      <a:lnTo>
                        <a:pt x="509" y="213"/>
                      </a:lnTo>
                      <a:lnTo>
                        <a:pt x="504" y="217"/>
                      </a:lnTo>
                      <a:lnTo>
                        <a:pt x="504" y="222"/>
                      </a:lnTo>
                      <a:lnTo>
                        <a:pt x="500" y="226"/>
                      </a:lnTo>
                      <a:lnTo>
                        <a:pt x="496" y="226"/>
                      </a:lnTo>
                      <a:lnTo>
                        <a:pt x="491" y="226"/>
                      </a:lnTo>
                      <a:lnTo>
                        <a:pt x="487" y="226"/>
                      </a:lnTo>
                      <a:lnTo>
                        <a:pt x="487" y="230"/>
                      </a:lnTo>
                      <a:lnTo>
                        <a:pt x="487" y="235"/>
                      </a:lnTo>
                      <a:lnTo>
                        <a:pt x="483" y="239"/>
                      </a:lnTo>
                      <a:lnTo>
                        <a:pt x="474" y="239"/>
                      </a:lnTo>
                      <a:lnTo>
                        <a:pt x="470" y="239"/>
                      </a:lnTo>
                      <a:lnTo>
                        <a:pt x="465" y="239"/>
                      </a:lnTo>
                      <a:lnTo>
                        <a:pt x="461" y="239"/>
                      </a:lnTo>
                      <a:lnTo>
                        <a:pt x="457" y="239"/>
                      </a:lnTo>
                      <a:lnTo>
                        <a:pt x="457" y="243"/>
                      </a:lnTo>
                      <a:lnTo>
                        <a:pt x="452" y="248"/>
                      </a:lnTo>
                      <a:lnTo>
                        <a:pt x="452" y="252"/>
                      </a:lnTo>
                      <a:lnTo>
                        <a:pt x="448" y="252"/>
                      </a:lnTo>
                      <a:lnTo>
                        <a:pt x="444" y="252"/>
                      </a:lnTo>
                      <a:lnTo>
                        <a:pt x="439" y="256"/>
                      </a:lnTo>
                      <a:lnTo>
                        <a:pt x="439" y="261"/>
                      </a:lnTo>
                      <a:lnTo>
                        <a:pt x="435" y="265"/>
                      </a:lnTo>
                      <a:lnTo>
                        <a:pt x="430" y="265"/>
                      </a:lnTo>
                      <a:lnTo>
                        <a:pt x="430" y="270"/>
                      </a:lnTo>
                      <a:lnTo>
                        <a:pt x="430" y="274"/>
                      </a:lnTo>
                      <a:lnTo>
                        <a:pt x="426" y="278"/>
                      </a:lnTo>
                      <a:lnTo>
                        <a:pt x="426" y="283"/>
                      </a:lnTo>
                      <a:lnTo>
                        <a:pt x="426" y="287"/>
                      </a:lnTo>
                      <a:lnTo>
                        <a:pt x="426" y="291"/>
                      </a:lnTo>
                      <a:lnTo>
                        <a:pt x="426" y="296"/>
                      </a:lnTo>
                      <a:lnTo>
                        <a:pt x="426" y="300"/>
                      </a:lnTo>
                      <a:lnTo>
                        <a:pt x="422" y="304"/>
                      </a:lnTo>
                      <a:lnTo>
                        <a:pt x="417" y="304"/>
                      </a:lnTo>
                      <a:lnTo>
                        <a:pt x="413" y="300"/>
                      </a:lnTo>
                      <a:lnTo>
                        <a:pt x="413" y="296"/>
                      </a:lnTo>
                      <a:lnTo>
                        <a:pt x="413" y="291"/>
                      </a:lnTo>
                      <a:lnTo>
                        <a:pt x="409" y="291"/>
                      </a:lnTo>
                      <a:lnTo>
                        <a:pt x="404" y="291"/>
                      </a:lnTo>
                      <a:lnTo>
                        <a:pt x="400" y="291"/>
                      </a:lnTo>
                      <a:lnTo>
                        <a:pt x="400" y="296"/>
                      </a:lnTo>
                      <a:lnTo>
                        <a:pt x="396" y="296"/>
                      </a:lnTo>
                      <a:lnTo>
                        <a:pt x="396" y="300"/>
                      </a:lnTo>
                      <a:lnTo>
                        <a:pt x="391" y="304"/>
                      </a:lnTo>
                      <a:lnTo>
                        <a:pt x="391" y="309"/>
                      </a:lnTo>
                      <a:lnTo>
                        <a:pt x="396" y="313"/>
                      </a:lnTo>
                      <a:lnTo>
                        <a:pt x="396" y="317"/>
                      </a:lnTo>
                      <a:lnTo>
                        <a:pt x="396" y="322"/>
                      </a:lnTo>
                      <a:lnTo>
                        <a:pt x="396" y="326"/>
                      </a:lnTo>
                      <a:lnTo>
                        <a:pt x="400" y="326"/>
                      </a:lnTo>
                      <a:lnTo>
                        <a:pt x="404" y="330"/>
                      </a:lnTo>
                      <a:lnTo>
                        <a:pt x="400" y="330"/>
                      </a:lnTo>
                      <a:lnTo>
                        <a:pt x="400" y="335"/>
                      </a:lnTo>
                      <a:lnTo>
                        <a:pt x="396" y="339"/>
                      </a:lnTo>
                      <a:lnTo>
                        <a:pt x="400" y="343"/>
                      </a:lnTo>
                      <a:lnTo>
                        <a:pt x="400" y="348"/>
                      </a:lnTo>
                      <a:lnTo>
                        <a:pt x="400" y="352"/>
                      </a:lnTo>
                      <a:lnTo>
                        <a:pt x="400" y="357"/>
                      </a:lnTo>
                      <a:lnTo>
                        <a:pt x="400" y="361"/>
                      </a:lnTo>
                      <a:lnTo>
                        <a:pt x="400" y="365"/>
                      </a:lnTo>
                      <a:lnTo>
                        <a:pt x="400" y="370"/>
                      </a:lnTo>
                      <a:lnTo>
                        <a:pt x="400" y="374"/>
                      </a:lnTo>
                      <a:lnTo>
                        <a:pt x="400" y="378"/>
                      </a:lnTo>
                      <a:lnTo>
                        <a:pt x="404" y="378"/>
                      </a:lnTo>
                      <a:lnTo>
                        <a:pt x="409" y="378"/>
                      </a:lnTo>
                      <a:lnTo>
                        <a:pt x="417" y="378"/>
                      </a:lnTo>
                      <a:lnTo>
                        <a:pt x="422" y="378"/>
                      </a:lnTo>
                      <a:lnTo>
                        <a:pt x="422" y="383"/>
                      </a:lnTo>
                      <a:lnTo>
                        <a:pt x="422" y="387"/>
                      </a:lnTo>
                      <a:lnTo>
                        <a:pt x="417" y="391"/>
                      </a:lnTo>
                      <a:lnTo>
                        <a:pt x="413" y="391"/>
                      </a:lnTo>
                      <a:lnTo>
                        <a:pt x="409" y="396"/>
                      </a:lnTo>
                      <a:lnTo>
                        <a:pt x="409" y="400"/>
                      </a:lnTo>
                      <a:lnTo>
                        <a:pt x="404" y="404"/>
                      </a:lnTo>
                      <a:lnTo>
                        <a:pt x="400" y="404"/>
                      </a:lnTo>
                      <a:lnTo>
                        <a:pt x="396" y="404"/>
                      </a:lnTo>
                      <a:lnTo>
                        <a:pt x="391" y="404"/>
                      </a:lnTo>
                      <a:lnTo>
                        <a:pt x="387" y="404"/>
                      </a:lnTo>
                      <a:lnTo>
                        <a:pt x="383" y="404"/>
                      </a:lnTo>
                      <a:lnTo>
                        <a:pt x="378" y="404"/>
                      </a:lnTo>
                      <a:lnTo>
                        <a:pt x="374" y="404"/>
                      </a:lnTo>
                      <a:lnTo>
                        <a:pt x="370" y="404"/>
                      </a:lnTo>
                      <a:lnTo>
                        <a:pt x="365" y="404"/>
                      </a:lnTo>
                      <a:lnTo>
                        <a:pt x="361" y="404"/>
                      </a:lnTo>
                      <a:lnTo>
                        <a:pt x="356" y="404"/>
                      </a:lnTo>
                      <a:lnTo>
                        <a:pt x="352" y="404"/>
                      </a:lnTo>
                      <a:lnTo>
                        <a:pt x="348" y="404"/>
                      </a:lnTo>
                      <a:lnTo>
                        <a:pt x="348" y="409"/>
                      </a:lnTo>
                      <a:lnTo>
                        <a:pt x="343" y="413"/>
                      </a:lnTo>
                      <a:lnTo>
                        <a:pt x="343" y="417"/>
                      </a:lnTo>
                      <a:lnTo>
                        <a:pt x="339" y="417"/>
                      </a:lnTo>
                      <a:lnTo>
                        <a:pt x="335" y="417"/>
                      </a:lnTo>
                      <a:lnTo>
                        <a:pt x="330" y="417"/>
                      </a:lnTo>
                      <a:lnTo>
                        <a:pt x="326" y="417"/>
                      </a:lnTo>
                      <a:lnTo>
                        <a:pt x="322" y="417"/>
                      </a:lnTo>
                      <a:lnTo>
                        <a:pt x="317" y="417"/>
                      </a:lnTo>
                      <a:lnTo>
                        <a:pt x="313" y="417"/>
                      </a:lnTo>
                      <a:lnTo>
                        <a:pt x="309" y="417"/>
                      </a:lnTo>
                      <a:lnTo>
                        <a:pt x="304" y="417"/>
                      </a:lnTo>
                      <a:lnTo>
                        <a:pt x="304" y="422"/>
                      </a:lnTo>
                      <a:lnTo>
                        <a:pt x="304" y="426"/>
                      </a:lnTo>
                      <a:lnTo>
                        <a:pt x="304" y="431"/>
                      </a:lnTo>
                      <a:lnTo>
                        <a:pt x="304" y="435"/>
                      </a:lnTo>
                      <a:lnTo>
                        <a:pt x="304" y="439"/>
                      </a:lnTo>
                      <a:lnTo>
                        <a:pt x="300" y="444"/>
                      </a:lnTo>
                      <a:lnTo>
                        <a:pt x="296" y="439"/>
                      </a:lnTo>
                      <a:lnTo>
                        <a:pt x="291" y="439"/>
                      </a:lnTo>
                      <a:lnTo>
                        <a:pt x="287" y="444"/>
                      </a:lnTo>
                      <a:lnTo>
                        <a:pt x="287" y="448"/>
                      </a:lnTo>
                      <a:lnTo>
                        <a:pt x="283" y="452"/>
                      </a:lnTo>
                      <a:lnTo>
                        <a:pt x="278" y="452"/>
                      </a:lnTo>
                      <a:lnTo>
                        <a:pt x="274" y="448"/>
                      </a:lnTo>
                      <a:lnTo>
                        <a:pt x="274" y="444"/>
                      </a:lnTo>
                      <a:lnTo>
                        <a:pt x="269" y="444"/>
                      </a:lnTo>
                      <a:lnTo>
                        <a:pt x="265" y="444"/>
                      </a:lnTo>
                      <a:lnTo>
                        <a:pt x="261" y="439"/>
                      </a:lnTo>
                      <a:lnTo>
                        <a:pt x="261" y="435"/>
                      </a:lnTo>
                      <a:lnTo>
                        <a:pt x="256" y="435"/>
                      </a:lnTo>
                      <a:lnTo>
                        <a:pt x="256" y="431"/>
                      </a:lnTo>
                      <a:lnTo>
                        <a:pt x="256" y="426"/>
                      </a:lnTo>
                      <a:lnTo>
                        <a:pt x="252" y="422"/>
                      </a:lnTo>
                      <a:lnTo>
                        <a:pt x="252" y="417"/>
                      </a:lnTo>
                      <a:lnTo>
                        <a:pt x="248" y="417"/>
                      </a:lnTo>
                      <a:lnTo>
                        <a:pt x="243" y="417"/>
                      </a:lnTo>
                      <a:lnTo>
                        <a:pt x="239" y="413"/>
                      </a:lnTo>
                      <a:lnTo>
                        <a:pt x="239" y="409"/>
                      </a:lnTo>
                      <a:lnTo>
                        <a:pt x="235" y="404"/>
                      </a:lnTo>
                      <a:lnTo>
                        <a:pt x="230" y="409"/>
                      </a:lnTo>
                      <a:lnTo>
                        <a:pt x="230" y="413"/>
                      </a:lnTo>
                      <a:lnTo>
                        <a:pt x="226" y="417"/>
                      </a:lnTo>
                      <a:lnTo>
                        <a:pt x="222" y="417"/>
                      </a:lnTo>
                      <a:lnTo>
                        <a:pt x="222" y="422"/>
                      </a:lnTo>
                      <a:lnTo>
                        <a:pt x="222" y="426"/>
                      </a:lnTo>
                      <a:lnTo>
                        <a:pt x="222" y="431"/>
                      </a:lnTo>
                      <a:lnTo>
                        <a:pt x="217" y="431"/>
                      </a:lnTo>
                      <a:lnTo>
                        <a:pt x="213" y="431"/>
                      </a:lnTo>
                      <a:lnTo>
                        <a:pt x="209" y="435"/>
                      </a:lnTo>
                      <a:lnTo>
                        <a:pt x="209" y="439"/>
                      </a:lnTo>
                      <a:lnTo>
                        <a:pt x="204" y="444"/>
                      </a:lnTo>
                      <a:lnTo>
                        <a:pt x="200" y="444"/>
                      </a:lnTo>
                      <a:lnTo>
                        <a:pt x="195" y="444"/>
                      </a:lnTo>
                      <a:lnTo>
                        <a:pt x="195" y="448"/>
                      </a:lnTo>
                      <a:lnTo>
                        <a:pt x="200" y="452"/>
                      </a:lnTo>
                      <a:lnTo>
                        <a:pt x="200" y="457"/>
                      </a:lnTo>
                      <a:lnTo>
                        <a:pt x="200" y="461"/>
                      </a:lnTo>
                      <a:lnTo>
                        <a:pt x="204" y="465"/>
                      </a:lnTo>
                      <a:lnTo>
                        <a:pt x="209" y="465"/>
                      </a:lnTo>
                      <a:lnTo>
                        <a:pt x="213" y="470"/>
                      </a:lnTo>
                      <a:lnTo>
                        <a:pt x="213" y="474"/>
                      </a:lnTo>
                      <a:lnTo>
                        <a:pt x="213" y="478"/>
                      </a:lnTo>
                      <a:lnTo>
                        <a:pt x="213" y="483"/>
                      </a:lnTo>
                      <a:lnTo>
                        <a:pt x="217" y="487"/>
                      </a:lnTo>
                      <a:lnTo>
                        <a:pt x="213" y="491"/>
                      </a:lnTo>
                      <a:lnTo>
                        <a:pt x="213" y="496"/>
                      </a:lnTo>
                      <a:lnTo>
                        <a:pt x="213" y="500"/>
                      </a:lnTo>
                      <a:lnTo>
                        <a:pt x="213" y="504"/>
                      </a:lnTo>
                      <a:lnTo>
                        <a:pt x="222" y="504"/>
                      </a:lnTo>
                      <a:lnTo>
                        <a:pt x="222" y="509"/>
                      </a:lnTo>
                      <a:lnTo>
                        <a:pt x="222" y="513"/>
                      </a:lnTo>
                      <a:lnTo>
                        <a:pt x="222" y="518"/>
                      </a:lnTo>
                      <a:lnTo>
                        <a:pt x="222" y="522"/>
                      </a:lnTo>
                      <a:lnTo>
                        <a:pt x="222" y="526"/>
                      </a:lnTo>
                      <a:lnTo>
                        <a:pt x="222" y="531"/>
                      </a:lnTo>
                      <a:lnTo>
                        <a:pt x="222" y="535"/>
                      </a:lnTo>
                      <a:lnTo>
                        <a:pt x="217" y="539"/>
                      </a:lnTo>
                      <a:lnTo>
                        <a:pt x="217" y="544"/>
                      </a:lnTo>
                      <a:lnTo>
                        <a:pt x="213" y="544"/>
                      </a:lnTo>
                      <a:lnTo>
                        <a:pt x="209" y="544"/>
                      </a:lnTo>
                      <a:lnTo>
                        <a:pt x="204" y="544"/>
                      </a:lnTo>
                      <a:lnTo>
                        <a:pt x="200" y="539"/>
                      </a:lnTo>
                      <a:lnTo>
                        <a:pt x="200" y="535"/>
                      </a:lnTo>
                      <a:lnTo>
                        <a:pt x="200" y="531"/>
                      </a:lnTo>
                      <a:lnTo>
                        <a:pt x="195" y="531"/>
                      </a:lnTo>
                      <a:lnTo>
                        <a:pt x="191" y="531"/>
                      </a:lnTo>
                      <a:lnTo>
                        <a:pt x="187" y="531"/>
                      </a:lnTo>
                      <a:lnTo>
                        <a:pt x="182" y="531"/>
                      </a:lnTo>
                      <a:lnTo>
                        <a:pt x="182" y="526"/>
                      </a:lnTo>
                      <a:lnTo>
                        <a:pt x="182" y="522"/>
                      </a:lnTo>
                      <a:lnTo>
                        <a:pt x="182" y="518"/>
                      </a:lnTo>
                      <a:lnTo>
                        <a:pt x="182" y="513"/>
                      </a:lnTo>
                      <a:lnTo>
                        <a:pt x="182" y="509"/>
                      </a:lnTo>
                      <a:lnTo>
                        <a:pt x="182" y="504"/>
                      </a:lnTo>
                      <a:lnTo>
                        <a:pt x="187" y="504"/>
                      </a:lnTo>
                      <a:lnTo>
                        <a:pt x="191" y="500"/>
                      </a:lnTo>
                      <a:lnTo>
                        <a:pt x="191" y="496"/>
                      </a:lnTo>
                      <a:lnTo>
                        <a:pt x="187" y="491"/>
                      </a:lnTo>
                      <a:lnTo>
                        <a:pt x="182" y="491"/>
                      </a:lnTo>
                      <a:lnTo>
                        <a:pt x="178" y="491"/>
                      </a:lnTo>
                      <a:lnTo>
                        <a:pt x="174" y="491"/>
                      </a:lnTo>
                      <a:lnTo>
                        <a:pt x="169" y="491"/>
                      </a:lnTo>
                      <a:lnTo>
                        <a:pt x="169" y="487"/>
                      </a:lnTo>
                      <a:lnTo>
                        <a:pt x="174" y="483"/>
                      </a:lnTo>
                      <a:lnTo>
                        <a:pt x="174" y="478"/>
                      </a:lnTo>
                      <a:lnTo>
                        <a:pt x="178" y="478"/>
                      </a:lnTo>
                      <a:lnTo>
                        <a:pt x="178" y="474"/>
                      </a:lnTo>
                      <a:lnTo>
                        <a:pt x="182" y="470"/>
                      </a:lnTo>
                      <a:lnTo>
                        <a:pt x="182" y="465"/>
                      </a:lnTo>
                      <a:lnTo>
                        <a:pt x="178" y="461"/>
                      </a:lnTo>
                      <a:lnTo>
                        <a:pt x="178" y="457"/>
                      </a:lnTo>
                      <a:lnTo>
                        <a:pt x="174" y="457"/>
                      </a:lnTo>
                      <a:lnTo>
                        <a:pt x="178" y="452"/>
                      </a:lnTo>
                      <a:lnTo>
                        <a:pt x="178" y="448"/>
                      </a:lnTo>
                      <a:lnTo>
                        <a:pt x="182" y="444"/>
                      </a:lnTo>
                      <a:lnTo>
                        <a:pt x="178" y="439"/>
                      </a:lnTo>
                      <a:lnTo>
                        <a:pt x="178" y="435"/>
                      </a:lnTo>
                      <a:lnTo>
                        <a:pt x="178" y="431"/>
                      </a:lnTo>
                      <a:lnTo>
                        <a:pt x="174" y="435"/>
                      </a:lnTo>
                      <a:lnTo>
                        <a:pt x="174" y="439"/>
                      </a:lnTo>
                      <a:lnTo>
                        <a:pt x="174" y="444"/>
                      </a:lnTo>
                      <a:lnTo>
                        <a:pt x="169" y="439"/>
                      </a:lnTo>
                      <a:lnTo>
                        <a:pt x="169" y="435"/>
                      </a:lnTo>
                      <a:lnTo>
                        <a:pt x="165" y="431"/>
                      </a:lnTo>
                      <a:lnTo>
                        <a:pt x="165" y="435"/>
                      </a:lnTo>
                      <a:lnTo>
                        <a:pt x="161" y="439"/>
                      </a:lnTo>
                      <a:lnTo>
                        <a:pt x="161" y="444"/>
                      </a:lnTo>
                      <a:lnTo>
                        <a:pt x="165" y="444"/>
                      </a:lnTo>
                      <a:lnTo>
                        <a:pt x="165" y="448"/>
                      </a:lnTo>
                      <a:lnTo>
                        <a:pt x="165" y="452"/>
                      </a:lnTo>
                      <a:lnTo>
                        <a:pt x="165" y="457"/>
                      </a:lnTo>
                      <a:lnTo>
                        <a:pt x="165" y="461"/>
                      </a:lnTo>
                      <a:lnTo>
                        <a:pt x="161" y="461"/>
                      </a:lnTo>
                      <a:lnTo>
                        <a:pt x="161" y="465"/>
                      </a:lnTo>
                      <a:lnTo>
                        <a:pt x="156" y="470"/>
                      </a:lnTo>
                      <a:lnTo>
                        <a:pt x="152" y="470"/>
                      </a:lnTo>
                      <a:lnTo>
                        <a:pt x="148" y="470"/>
                      </a:lnTo>
                      <a:lnTo>
                        <a:pt x="152" y="474"/>
                      </a:lnTo>
                      <a:lnTo>
                        <a:pt x="156" y="478"/>
                      </a:lnTo>
                      <a:lnTo>
                        <a:pt x="152" y="483"/>
                      </a:lnTo>
                      <a:lnTo>
                        <a:pt x="148" y="483"/>
                      </a:lnTo>
                      <a:lnTo>
                        <a:pt x="143" y="483"/>
                      </a:lnTo>
                      <a:lnTo>
                        <a:pt x="139" y="483"/>
                      </a:lnTo>
                      <a:lnTo>
                        <a:pt x="135" y="483"/>
                      </a:lnTo>
                      <a:lnTo>
                        <a:pt x="130" y="483"/>
                      </a:lnTo>
                      <a:lnTo>
                        <a:pt x="126" y="483"/>
                      </a:lnTo>
                      <a:lnTo>
                        <a:pt x="122" y="483"/>
                      </a:lnTo>
                      <a:lnTo>
                        <a:pt x="117" y="478"/>
                      </a:lnTo>
                      <a:lnTo>
                        <a:pt x="117" y="474"/>
                      </a:lnTo>
                      <a:lnTo>
                        <a:pt x="117" y="470"/>
                      </a:lnTo>
                      <a:lnTo>
                        <a:pt x="113" y="470"/>
                      </a:lnTo>
                      <a:lnTo>
                        <a:pt x="113" y="474"/>
                      </a:lnTo>
                      <a:lnTo>
                        <a:pt x="113" y="478"/>
                      </a:lnTo>
                      <a:lnTo>
                        <a:pt x="108" y="483"/>
                      </a:lnTo>
                      <a:lnTo>
                        <a:pt x="104" y="478"/>
                      </a:lnTo>
                      <a:lnTo>
                        <a:pt x="104" y="474"/>
                      </a:lnTo>
                      <a:lnTo>
                        <a:pt x="100" y="470"/>
                      </a:lnTo>
                      <a:lnTo>
                        <a:pt x="95" y="474"/>
                      </a:lnTo>
                      <a:lnTo>
                        <a:pt x="95" y="478"/>
                      </a:lnTo>
                      <a:lnTo>
                        <a:pt x="91" y="483"/>
                      </a:lnTo>
                      <a:lnTo>
                        <a:pt x="87" y="478"/>
                      </a:lnTo>
                      <a:lnTo>
                        <a:pt x="87" y="474"/>
                      </a:lnTo>
                      <a:lnTo>
                        <a:pt x="82" y="470"/>
                      </a:lnTo>
                      <a:lnTo>
                        <a:pt x="87" y="465"/>
                      </a:lnTo>
                      <a:lnTo>
                        <a:pt x="87" y="461"/>
                      </a:lnTo>
                      <a:lnTo>
                        <a:pt x="82" y="45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0" name="Freeform 338"/>
                <p:cNvSpPr>
                  <a:spLocks/>
                </p:cNvSpPr>
                <p:nvPr/>
              </p:nvSpPr>
              <p:spPr bwMode="auto">
                <a:xfrm>
                  <a:off x="3303" y="1214"/>
                  <a:ext cx="453" cy="435"/>
                </a:xfrm>
                <a:custGeom>
                  <a:avLst/>
                  <a:gdLst>
                    <a:gd name="T0" fmla="*/ 52 w 453"/>
                    <a:gd name="T1" fmla="*/ 261 h 435"/>
                    <a:gd name="T2" fmla="*/ 74 w 453"/>
                    <a:gd name="T3" fmla="*/ 248 h 435"/>
                    <a:gd name="T4" fmla="*/ 87 w 453"/>
                    <a:gd name="T5" fmla="*/ 244 h 435"/>
                    <a:gd name="T6" fmla="*/ 87 w 453"/>
                    <a:gd name="T7" fmla="*/ 209 h 435"/>
                    <a:gd name="T8" fmla="*/ 57 w 453"/>
                    <a:gd name="T9" fmla="*/ 200 h 435"/>
                    <a:gd name="T10" fmla="*/ 35 w 453"/>
                    <a:gd name="T11" fmla="*/ 187 h 435"/>
                    <a:gd name="T12" fmla="*/ 35 w 453"/>
                    <a:gd name="T13" fmla="*/ 161 h 435"/>
                    <a:gd name="T14" fmla="*/ 4 w 453"/>
                    <a:gd name="T15" fmla="*/ 148 h 435"/>
                    <a:gd name="T16" fmla="*/ 9 w 453"/>
                    <a:gd name="T17" fmla="*/ 126 h 435"/>
                    <a:gd name="T18" fmla="*/ 17 w 453"/>
                    <a:gd name="T19" fmla="*/ 100 h 435"/>
                    <a:gd name="T20" fmla="*/ 39 w 453"/>
                    <a:gd name="T21" fmla="*/ 83 h 435"/>
                    <a:gd name="T22" fmla="*/ 30 w 453"/>
                    <a:gd name="T23" fmla="*/ 48 h 435"/>
                    <a:gd name="T24" fmla="*/ 35 w 453"/>
                    <a:gd name="T25" fmla="*/ 22 h 435"/>
                    <a:gd name="T26" fmla="*/ 57 w 453"/>
                    <a:gd name="T27" fmla="*/ 9 h 435"/>
                    <a:gd name="T28" fmla="*/ 78 w 453"/>
                    <a:gd name="T29" fmla="*/ 9 h 435"/>
                    <a:gd name="T30" fmla="*/ 118 w 453"/>
                    <a:gd name="T31" fmla="*/ 4 h 435"/>
                    <a:gd name="T32" fmla="*/ 113 w 453"/>
                    <a:gd name="T33" fmla="*/ 35 h 435"/>
                    <a:gd name="T34" fmla="*/ 126 w 453"/>
                    <a:gd name="T35" fmla="*/ 39 h 435"/>
                    <a:gd name="T36" fmla="*/ 157 w 453"/>
                    <a:gd name="T37" fmla="*/ 39 h 435"/>
                    <a:gd name="T38" fmla="*/ 135 w 453"/>
                    <a:gd name="T39" fmla="*/ 48 h 435"/>
                    <a:gd name="T40" fmla="*/ 161 w 453"/>
                    <a:gd name="T41" fmla="*/ 61 h 435"/>
                    <a:gd name="T42" fmla="*/ 178 w 453"/>
                    <a:gd name="T43" fmla="*/ 83 h 435"/>
                    <a:gd name="T44" fmla="*/ 200 w 453"/>
                    <a:gd name="T45" fmla="*/ 83 h 435"/>
                    <a:gd name="T46" fmla="*/ 231 w 453"/>
                    <a:gd name="T47" fmla="*/ 65 h 435"/>
                    <a:gd name="T48" fmla="*/ 244 w 453"/>
                    <a:gd name="T49" fmla="*/ 39 h 435"/>
                    <a:gd name="T50" fmla="*/ 279 w 453"/>
                    <a:gd name="T51" fmla="*/ 26 h 435"/>
                    <a:gd name="T52" fmla="*/ 300 w 453"/>
                    <a:gd name="T53" fmla="*/ 48 h 435"/>
                    <a:gd name="T54" fmla="*/ 322 w 453"/>
                    <a:gd name="T55" fmla="*/ 61 h 435"/>
                    <a:gd name="T56" fmla="*/ 357 w 453"/>
                    <a:gd name="T57" fmla="*/ 70 h 435"/>
                    <a:gd name="T58" fmla="*/ 366 w 453"/>
                    <a:gd name="T59" fmla="*/ 92 h 435"/>
                    <a:gd name="T60" fmla="*/ 387 w 453"/>
                    <a:gd name="T61" fmla="*/ 109 h 435"/>
                    <a:gd name="T62" fmla="*/ 396 w 453"/>
                    <a:gd name="T63" fmla="*/ 144 h 435"/>
                    <a:gd name="T64" fmla="*/ 422 w 453"/>
                    <a:gd name="T65" fmla="*/ 157 h 435"/>
                    <a:gd name="T66" fmla="*/ 440 w 453"/>
                    <a:gd name="T67" fmla="*/ 183 h 435"/>
                    <a:gd name="T68" fmla="*/ 448 w 453"/>
                    <a:gd name="T69" fmla="*/ 218 h 435"/>
                    <a:gd name="T70" fmla="*/ 422 w 453"/>
                    <a:gd name="T71" fmla="*/ 235 h 435"/>
                    <a:gd name="T72" fmla="*/ 396 w 453"/>
                    <a:gd name="T73" fmla="*/ 218 h 435"/>
                    <a:gd name="T74" fmla="*/ 366 w 453"/>
                    <a:gd name="T75" fmla="*/ 231 h 435"/>
                    <a:gd name="T76" fmla="*/ 339 w 453"/>
                    <a:gd name="T77" fmla="*/ 244 h 435"/>
                    <a:gd name="T78" fmla="*/ 322 w 453"/>
                    <a:gd name="T79" fmla="*/ 270 h 435"/>
                    <a:gd name="T80" fmla="*/ 305 w 453"/>
                    <a:gd name="T81" fmla="*/ 296 h 435"/>
                    <a:gd name="T82" fmla="*/ 287 w 453"/>
                    <a:gd name="T83" fmla="*/ 270 h 435"/>
                    <a:gd name="T84" fmla="*/ 261 w 453"/>
                    <a:gd name="T85" fmla="*/ 270 h 435"/>
                    <a:gd name="T86" fmla="*/ 244 w 453"/>
                    <a:gd name="T87" fmla="*/ 296 h 435"/>
                    <a:gd name="T88" fmla="*/ 213 w 453"/>
                    <a:gd name="T89" fmla="*/ 283 h 435"/>
                    <a:gd name="T90" fmla="*/ 196 w 453"/>
                    <a:gd name="T91" fmla="*/ 313 h 435"/>
                    <a:gd name="T92" fmla="*/ 191 w 453"/>
                    <a:gd name="T93" fmla="*/ 344 h 435"/>
                    <a:gd name="T94" fmla="*/ 196 w 453"/>
                    <a:gd name="T95" fmla="*/ 379 h 435"/>
                    <a:gd name="T96" fmla="*/ 196 w 453"/>
                    <a:gd name="T97" fmla="*/ 409 h 435"/>
                    <a:gd name="T98" fmla="*/ 178 w 453"/>
                    <a:gd name="T99" fmla="*/ 431 h 435"/>
                    <a:gd name="T100" fmla="*/ 152 w 453"/>
                    <a:gd name="T101" fmla="*/ 422 h 435"/>
                    <a:gd name="T102" fmla="*/ 148 w 453"/>
                    <a:gd name="T103" fmla="*/ 392 h 435"/>
                    <a:gd name="T104" fmla="*/ 131 w 453"/>
                    <a:gd name="T105" fmla="*/ 361 h 435"/>
                    <a:gd name="T106" fmla="*/ 104 w 453"/>
                    <a:gd name="T107" fmla="*/ 374 h 435"/>
                    <a:gd name="T108" fmla="*/ 100 w 453"/>
                    <a:gd name="T109" fmla="*/ 396 h 435"/>
                    <a:gd name="T110" fmla="*/ 74 w 453"/>
                    <a:gd name="T111" fmla="*/ 383 h 435"/>
                    <a:gd name="T112" fmla="*/ 61 w 453"/>
                    <a:gd name="T113" fmla="*/ 374 h 435"/>
                    <a:gd name="T114" fmla="*/ 52 w 453"/>
                    <a:gd name="T115" fmla="*/ 361 h 435"/>
                    <a:gd name="T116" fmla="*/ 52 w 453"/>
                    <a:gd name="T117" fmla="*/ 340 h 435"/>
                    <a:gd name="T118" fmla="*/ 39 w 453"/>
                    <a:gd name="T119" fmla="*/ 309 h 435"/>
                    <a:gd name="T120" fmla="*/ 57 w 453"/>
                    <a:gd name="T121" fmla="*/ 28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3" h="435">
                      <a:moveTo>
                        <a:pt x="44" y="287"/>
                      </a:moveTo>
                      <a:lnTo>
                        <a:pt x="44" y="283"/>
                      </a:lnTo>
                      <a:lnTo>
                        <a:pt x="44" y="279"/>
                      </a:lnTo>
                      <a:lnTo>
                        <a:pt x="39" y="274"/>
                      </a:lnTo>
                      <a:lnTo>
                        <a:pt x="44" y="270"/>
                      </a:lnTo>
                      <a:lnTo>
                        <a:pt x="44" y="266"/>
                      </a:lnTo>
                      <a:lnTo>
                        <a:pt x="48" y="261"/>
                      </a:lnTo>
                      <a:lnTo>
                        <a:pt x="52" y="261"/>
                      </a:lnTo>
                      <a:lnTo>
                        <a:pt x="57" y="261"/>
                      </a:lnTo>
                      <a:lnTo>
                        <a:pt x="61" y="261"/>
                      </a:lnTo>
                      <a:lnTo>
                        <a:pt x="65" y="261"/>
                      </a:lnTo>
                      <a:lnTo>
                        <a:pt x="70" y="261"/>
                      </a:lnTo>
                      <a:lnTo>
                        <a:pt x="74" y="261"/>
                      </a:lnTo>
                      <a:lnTo>
                        <a:pt x="74" y="257"/>
                      </a:lnTo>
                      <a:lnTo>
                        <a:pt x="74" y="253"/>
                      </a:lnTo>
                      <a:lnTo>
                        <a:pt x="74" y="248"/>
                      </a:lnTo>
                      <a:lnTo>
                        <a:pt x="74" y="244"/>
                      </a:lnTo>
                      <a:lnTo>
                        <a:pt x="74" y="239"/>
                      </a:lnTo>
                      <a:lnTo>
                        <a:pt x="74" y="235"/>
                      </a:lnTo>
                      <a:lnTo>
                        <a:pt x="78" y="239"/>
                      </a:lnTo>
                      <a:lnTo>
                        <a:pt x="78" y="244"/>
                      </a:lnTo>
                      <a:lnTo>
                        <a:pt x="78" y="248"/>
                      </a:lnTo>
                      <a:lnTo>
                        <a:pt x="87" y="248"/>
                      </a:lnTo>
                      <a:lnTo>
                        <a:pt x="87" y="244"/>
                      </a:lnTo>
                      <a:lnTo>
                        <a:pt x="87" y="239"/>
                      </a:lnTo>
                      <a:lnTo>
                        <a:pt x="87" y="235"/>
                      </a:lnTo>
                      <a:lnTo>
                        <a:pt x="87" y="231"/>
                      </a:lnTo>
                      <a:lnTo>
                        <a:pt x="87" y="226"/>
                      </a:lnTo>
                      <a:lnTo>
                        <a:pt x="87" y="222"/>
                      </a:lnTo>
                      <a:lnTo>
                        <a:pt x="87" y="218"/>
                      </a:lnTo>
                      <a:lnTo>
                        <a:pt x="87" y="213"/>
                      </a:lnTo>
                      <a:lnTo>
                        <a:pt x="87" y="209"/>
                      </a:lnTo>
                      <a:lnTo>
                        <a:pt x="83" y="205"/>
                      </a:lnTo>
                      <a:lnTo>
                        <a:pt x="83" y="200"/>
                      </a:lnTo>
                      <a:lnTo>
                        <a:pt x="78" y="196"/>
                      </a:lnTo>
                      <a:lnTo>
                        <a:pt x="74" y="200"/>
                      </a:lnTo>
                      <a:lnTo>
                        <a:pt x="70" y="200"/>
                      </a:lnTo>
                      <a:lnTo>
                        <a:pt x="65" y="200"/>
                      </a:lnTo>
                      <a:lnTo>
                        <a:pt x="61" y="200"/>
                      </a:lnTo>
                      <a:lnTo>
                        <a:pt x="57" y="200"/>
                      </a:lnTo>
                      <a:lnTo>
                        <a:pt x="52" y="200"/>
                      </a:lnTo>
                      <a:lnTo>
                        <a:pt x="48" y="200"/>
                      </a:lnTo>
                      <a:lnTo>
                        <a:pt x="44" y="200"/>
                      </a:lnTo>
                      <a:lnTo>
                        <a:pt x="44" y="196"/>
                      </a:lnTo>
                      <a:lnTo>
                        <a:pt x="44" y="192"/>
                      </a:lnTo>
                      <a:lnTo>
                        <a:pt x="44" y="187"/>
                      </a:lnTo>
                      <a:lnTo>
                        <a:pt x="39" y="187"/>
                      </a:lnTo>
                      <a:lnTo>
                        <a:pt x="35" y="187"/>
                      </a:lnTo>
                      <a:lnTo>
                        <a:pt x="35" y="183"/>
                      </a:lnTo>
                      <a:lnTo>
                        <a:pt x="35" y="179"/>
                      </a:lnTo>
                      <a:lnTo>
                        <a:pt x="39" y="174"/>
                      </a:lnTo>
                      <a:lnTo>
                        <a:pt x="44" y="174"/>
                      </a:lnTo>
                      <a:lnTo>
                        <a:pt x="44" y="170"/>
                      </a:lnTo>
                      <a:lnTo>
                        <a:pt x="39" y="165"/>
                      </a:lnTo>
                      <a:lnTo>
                        <a:pt x="39" y="161"/>
                      </a:lnTo>
                      <a:lnTo>
                        <a:pt x="35" y="161"/>
                      </a:lnTo>
                      <a:lnTo>
                        <a:pt x="30" y="161"/>
                      </a:lnTo>
                      <a:lnTo>
                        <a:pt x="26" y="161"/>
                      </a:lnTo>
                      <a:lnTo>
                        <a:pt x="22" y="161"/>
                      </a:lnTo>
                      <a:lnTo>
                        <a:pt x="17" y="161"/>
                      </a:lnTo>
                      <a:lnTo>
                        <a:pt x="13" y="157"/>
                      </a:lnTo>
                      <a:lnTo>
                        <a:pt x="13" y="152"/>
                      </a:lnTo>
                      <a:lnTo>
                        <a:pt x="9" y="148"/>
                      </a:lnTo>
                      <a:lnTo>
                        <a:pt x="4" y="148"/>
                      </a:lnTo>
                      <a:lnTo>
                        <a:pt x="0" y="148"/>
                      </a:lnTo>
                      <a:lnTo>
                        <a:pt x="0" y="144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0" y="131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9" y="126"/>
                      </a:lnTo>
                      <a:lnTo>
                        <a:pt x="9" y="122"/>
                      </a:lnTo>
                      <a:lnTo>
                        <a:pt x="9" y="118"/>
                      </a:lnTo>
                      <a:lnTo>
                        <a:pt x="9" y="113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0"/>
                      </a:lnTo>
                      <a:lnTo>
                        <a:pt x="13" y="100"/>
                      </a:lnTo>
                      <a:lnTo>
                        <a:pt x="17" y="100"/>
                      </a:lnTo>
                      <a:lnTo>
                        <a:pt x="22" y="100"/>
                      </a:lnTo>
                      <a:lnTo>
                        <a:pt x="26" y="100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5" y="92"/>
                      </a:lnTo>
                      <a:lnTo>
                        <a:pt x="35" y="87"/>
                      </a:lnTo>
                      <a:lnTo>
                        <a:pt x="39" y="87"/>
                      </a:lnTo>
                      <a:lnTo>
                        <a:pt x="39" y="83"/>
                      </a:lnTo>
                      <a:lnTo>
                        <a:pt x="39" y="78"/>
                      </a:lnTo>
                      <a:lnTo>
                        <a:pt x="35" y="74"/>
                      </a:lnTo>
                      <a:lnTo>
                        <a:pt x="30" y="70"/>
                      </a:lnTo>
                      <a:lnTo>
                        <a:pt x="30" y="65"/>
                      </a:lnTo>
                      <a:lnTo>
                        <a:pt x="30" y="61"/>
                      </a:lnTo>
                      <a:lnTo>
                        <a:pt x="30" y="57"/>
                      </a:lnTo>
                      <a:lnTo>
                        <a:pt x="30" y="52"/>
                      </a:lnTo>
                      <a:lnTo>
                        <a:pt x="30" y="48"/>
                      </a:lnTo>
                      <a:lnTo>
                        <a:pt x="26" y="48"/>
                      </a:lnTo>
                      <a:lnTo>
                        <a:pt x="26" y="44"/>
                      </a:lnTo>
                      <a:lnTo>
                        <a:pt x="26" y="39"/>
                      </a:lnTo>
                      <a:lnTo>
                        <a:pt x="26" y="35"/>
                      </a:lnTo>
                      <a:lnTo>
                        <a:pt x="26" y="31"/>
                      </a:lnTo>
                      <a:lnTo>
                        <a:pt x="26" y="26"/>
                      </a:lnTo>
                      <a:lnTo>
                        <a:pt x="30" y="22"/>
                      </a:lnTo>
                      <a:lnTo>
                        <a:pt x="35" y="22"/>
                      </a:lnTo>
                      <a:lnTo>
                        <a:pt x="39" y="22"/>
                      </a:lnTo>
                      <a:lnTo>
                        <a:pt x="48" y="22"/>
                      </a:lnTo>
                      <a:lnTo>
                        <a:pt x="52" y="22"/>
                      </a:lnTo>
                      <a:lnTo>
                        <a:pt x="57" y="22"/>
                      </a:lnTo>
                      <a:lnTo>
                        <a:pt x="57" y="18"/>
                      </a:lnTo>
                      <a:lnTo>
                        <a:pt x="57" y="13"/>
                      </a:lnTo>
                      <a:lnTo>
                        <a:pt x="61" y="13"/>
                      </a:lnTo>
                      <a:lnTo>
                        <a:pt x="57" y="9"/>
                      </a:lnTo>
                      <a:lnTo>
                        <a:pt x="61" y="4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70" y="4"/>
                      </a:lnTo>
                      <a:lnTo>
                        <a:pt x="70" y="9"/>
                      </a:lnTo>
                      <a:lnTo>
                        <a:pt x="70" y="13"/>
                      </a:lnTo>
                      <a:lnTo>
                        <a:pt x="74" y="9"/>
                      </a:lnTo>
                      <a:lnTo>
                        <a:pt x="78" y="9"/>
                      </a:lnTo>
                      <a:lnTo>
                        <a:pt x="83" y="9"/>
                      </a:lnTo>
                      <a:lnTo>
                        <a:pt x="91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4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8" y="4"/>
                      </a:lnTo>
                      <a:lnTo>
                        <a:pt x="118" y="9"/>
                      </a:lnTo>
                      <a:lnTo>
                        <a:pt x="122" y="13"/>
                      </a:lnTo>
                      <a:lnTo>
                        <a:pt x="122" y="18"/>
                      </a:lnTo>
                      <a:lnTo>
                        <a:pt x="118" y="22"/>
                      </a:lnTo>
                      <a:lnTo>
                        <a:pt x="118" y="26"/>
                      </a:lnTo>
                      <a:lnTo>
                        <a:pt x="118" y="31"/>
                      </a:lnTo>
                      <a:lnTo>
                        <a:pt x="118" y="35"/>
                      </a:lnTo>
                      <a:lnTo>
                        <a:pt x="113" y="35"/>
                      </a:lnTo>
                      <a:lnTo>
                        <a:pt x="113" y="39"/>
                      </a:lnTo>
                      <a:lnTo>
                        <a:pt x="113" y="44"/>
                      </a:lnTo>
                      <a:lnTo>
                        <a:pt x="109" y="48"/>
                      </a:lnTo>
                      <a:lnTo>
                        <a:pt x="113" y="48"/>
                      </a:lnTo>
                      <a:lnTo>
                        <a:pt x="118" y="48"/>
                      </a:lnTo>
                      <a:lnTo>
                        <a:pt x="126" y="48"/>
                      </a:lnTo>
                      <a:lnTo>
                        <a:pt x="126" y="44"/>
                      </a:lnTo>
                      <a:lnTo>
                        <a:pt x="126" y="39"/>
                      </a:lnTo>
                      <a:lnTo>
                        <a:pt x="126" y="35"/>
                      </a:lnTo>
                      <a:lnTo>
                        <a:pt x="131" y="35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44" y="35"/>
                      </a:lnTo>
                      <a:lnTo>
                        <a:pt x="148" y="35"/>
                      </a:lnTo>
                      <a:lnTo>
                        <a:pt x="152" y="35"/>
                      </a:lnTo>
                      <a:lnTo>
                        <a:pt x="157" y="39"/>
                      </a:lnTo>
                      <a:lnTo>
                        <a:pt x="161" y="44"/>
                      </a:lnTo>
                      <a:lnTo>
                        <a:pt x="161" y="48"/>
                      </a:lnTo>
                      <a:lnTo>
                        <a:pt x="157" y="48"/>
                      </a:lnTo>
                      <a:lnTo>
                        <a:pt x="152" y="48"/>
                      </a:lnTo>
                      <a:lnTo>
                        <a:pt x="148" y="48"/>
                      </a:lnTo>
                      <a:lnTo>
                        <a:pt x="144" y="48"/>
                      </a:lnTo>
                      <a:lnTo>
                        <a:pt x="139" y="48"/>
                      </a:lnTo>
                      <a:lnTo>
                        <a:pt x="135" y="48"/>
                      </a:lnTo>
                      <a:lnTo>
                        <a:pt x="135" y="52"/>
                      </a:lnTo>
                      <a:lnTo>
                        <a:pt x="139" y="57"/>
                      </a:lnTo>
                      <a:lnTo>
                        <a:pt x="139" y="61"/>
                      </a:lnTo>
                      <a:lnTo>
                        <a:pt x="144" y="61"/>
                      </a:lnTo>
                      <a:lnTo>
                        <a:pt x="148" y="61"/>
                      </a:lnTo>
                      <a:lnTo>
                        <a:pt x="152" y="61"/>
                      </a:lnTo>
                      <a:lnTo>
                        <a:pt x="157" y="61"/>
                      </a:lnTo>
                      <a:lnTo>
                        <a:pt x="161" y="61"/>
                      </a:lnTo>
                      <a:lnTo>
                        <a:pt x="165" y="61"/>
                      </a:lnTo>
                      <a:lnTo>
                        <a:pt x="170" y="61"/>
                      </a:lnTo>
                      <a:lnTo>
                        <a:pt x="170" y="65"/>
                      </a:lnTo>
                      <a:lnTo>
                        <a:pt x="170" y="70"/>
                      </a:lnTo>
                      <a:lnTo>
                        <a:pt x="174" y="70"/>
                      </a:lnTo>
                      <a:lnTo>
                        <a:pt x="174" y="74"/>
                      </a:lnTo>
                      <a:lnTo>
                        <a:pt x="174" y="78"/>
                      </a:lnTo>
                      <a:lnTo>
                        <a:pt x="178" y="83"/>
                      </a:lnTo>
                      <a:lnTo>
                        <a:pt x="178" y="87"/>
                      </a:lnTo>
                      <a:lnTo>
                        <a:pt x="183" y="92"/>
                      </a:lnTo>
                      <a:lnTo>
                        <a:pt x="183" y="96"/>
                      </a:lnTo>
                      <a:lnTo>
                        <a:pt x="187" y="96"/>
                      </a:lnTo>
                      <a:lnTo>
                        <a:pt x="191" y="92"/>
                      </a:lnTo>
                      <a:lnTo>
                        <a:pt x="196" y="87"/>
                      </a:lnTo>
                      <a:lnTo>
                        <a:pt x="196" y="83"/>
                      </a:lnTo>
                      <a:lnTo>
                        <a:pt x="200" y="83"/>
                      </a:lnTo>
                      <a:lnTo>
                        <a:pt x="209" y="83"/>
                      </a:lnTo>
                      <a:lnTo>
                        <a:pt x="213" y="83"/>
                      </a:lnTo>
                      <a:lnTo>
                        <a:pt x="218" y="87"/>
                      </a:lnTo>
                      <a:lnTo>
                        <a:pt x="222" y="83"/>
                      </a:lnTo>
                      <a:lnTo>
                        <a:pt x="226" y="78"/>
                      </a:lnTo>
                      <a:lnTo>
                        <a:pt x="226" y="74"/>
                      </a:lnTo>
                      <a:lnTo>
                        <a:pt x="231" y="70"/>
                      </a:lnTo>
                      <a:lnTo>
                        <a:pt x="231" y="65"/>
                      </a:lnTo>
                      <a:lnTo>
                        <a:pt x="235" y="65"/>
                      </a:lnTo>
                      <a:lnTo>
                        <a:pt x="239" y="61"/>
                      </a:lnTo>
                      <a:lnTo>
                        <a:pt x="244" y="57"/>
                      </a:lnTo>
                      <a:lnTo>
                        <a:pt x="244" y="52"/>
                      </a:lnTo>
                      <a:lnTo>
                        <a:pt x="248" y="48"/>
                      </a:lnTo>
                      <a:lnTo>
                        <a:pt x="244" y="48"/>
                      </a:lnTo>
                      <a:lnTo>
                        <a:pt x="244" y="44"/>
                      </a:lnTo>
                      <a:lnTo>
                        <a:pt x="244" y="39"/>
                      </a:lnTo>
                      <a:lnTo>
                        <a:pt x="244" y="35"/>
                      </a:lnTo>
                      <a:lnTo>
                        <a:pt x="252" y="31"/>
                      </a:lnTo>
                      <a:lnTo>
                        <a:pt x="257" y="26"/>
                      </a:lnTo>
                      <a:lnTo>
                        <a:pt x="261" y="26"/>
                      </a:lnTo>
                      <a:lnTo>
                        <a:pt x="265" y="26"/>
                      </a:lnTo>
                      <a:lnTo>
                        <a:pt x="270" y="26"/>
                      </a:lnTo>
                      <a:lnTo>
                        <a:pt x="274" y="26"/>
                      </a:lnTo>
                      <a:lnTo>
                        <a:pt x="279" y="26"/>
                      </a:lnTo>
                      <a:lnTo>
                        <a:pt x="283" y="26"/>
                      </a:lnTo>
                      <a:lnTo>
                        <a:pt x="283" y="31"/>
                      </a:lnTo>
                      <a:lnTo>
                        <a:pt x="287" y="35"/>
                      </a:lnTo>
                      <a:lnTo>
                        <a:pt x="292" y="39"/>
                      </a:lnTo>
                      <a:lnTo>
                        <a:pt x="292" y="44"/>
                      </a:lnTo>
                      <a:lnTo>
                        <a:pt x="296" y="44"/>
                      </a:lnTo>
                      <a:lnTo>
                        <a:pt x="296" y="48"/>
                      </a:lnTo>
                      <a:lnTo>
                        <a:pt x="300" y="48"/>
                      </a:lnTo>
                      <a:lnTo>
                        <a:pt x="305" y="48"/>
                      </a:lnTo>
                      <a:lnTo>
                        <a:pt x="309" y="48"/>
                      </a:lnTo>
                      <a:lnTo>
                        <a:pt x="309" y="52"/>
                      </a:lnTo>
                      <a:lnTo>
                        <a:pt x="313" y="52"/>
                      </a:lnTo>
                      <a:lnTo>
                        <a:pt x="318" y="52"/>
                      </a:lnTo>
                      <a:lnTo>
                        <a:pt x="318" y="57"/>
                      </a:lnTo>
                      <a:lnTo>
                        <a:pt x="322" y="57"/>
                      </a:lnTo>
                      <a:lnTo>
                        <a:pt x="322" y="61"/>
                      </a:lnTo>
                      <a:lnTo>
                        <a:pt x="326" y="61"/>
                      </a:lnTo>
                      <a:lnTo>
                        <a:pt x="331" y="65"/>
                      </a:lnTo>
                      <a:lnTo>
                        <a:pt x="335" y="65"/>
                      </a:lnTo>
                      <a:lnTo>
                        <a:pt x="339" y="65"/>
                      </a:lnTo>
                      <a:lnTo>
                        <a:pt x="344" y="65"/>
                      </a:lnTo>
                      <a:lnTo>
                        <a:pt x="348" y="65"/>
                      </a:lnTo>
                      <a:lnTo>
                        <a:pt x="352" y="70"/>
                      </a:lnTo>
                      <a:lnTo>
                        <a:pt x="357" y="70"/>
                      </a:lnTo>
                      <a:lnTo>
                        <a:pt x="357" y="74"/>
                      </a:lnTo>
                      <a:lnTo>
                        <a:pt x="352" y="78"/>
                      </a:lnTo>
                      <a:lnTo>
                        <a:pt x="352" y="83"/>
                      </a:lnTo>
                      <a:lnTo>
                        <a:pt x="357" y="83"/>
                      </a:lnTo>
                      <a:lnTo>
                        <a:pt x="357" y="87"/>
                      </a:lnTo>
                      <a:lnTo>
                        <a:pt x="361" y="87"/>
                      </a:lnTo>
                      <a:lnTo>
                        <a:pt x="361" y="92"/>
                      </a:lnTo>
                      <a:lnTo>
                        <a:pt x="366" y="92"/>
                      </a:lnTo>
                      <a:lnTo>
                        <a:pt x="370" y="92"/>
                      </a:lnTo>
                      <a:lnTo>
                        <a:pt x="374" y="92"/>
                      </a:lnTo>
                      <a:lnTo>
                        <a:pt x="379" y="96"/>
                      </a:lnTo>
                      <a:lnTo>
                        <a:pt x="383" y="96"/>
                      </a:lnTo>
                      <a:lnTo>
                        <a:pt x="383" y="100"/>
                      </a:lnTo>
                      <a:lnTo>
                        <a:pt x="387" y="100"/>
                      </a:lnTo>
                      <a:lnTo>
                        <a:pt x="387" y="105"/>
                      </a:lnTo>
                      <a:lnTo>
                        <a:pt x="387" y="109"/>
                      </a:lnTo>
                      <a:lnTo>
                        <a:pt x="387" y="113"/>
                      </a:lnTo>
                      <a:lnTo>
                        <a:pt x="392" y="118"/>
                      </a:lnTo>
                      <a:lnTo>
                        <a:pt x="396" y="118"/>
                      </a:lnTo>
                      <a:lnTo>
                        <a:pt x="400" y="122"/>
                      </a:lnTo>
                      <a:lnTo>
                        <a:pt x="392" y="139"/>
                      </a:lnTo>
                      <a:lnTo>
                        <a:pt x="387" y="144"/>
                      </a:lnTo>
                      <a:lnTo>
                        <a:pt x="392" y="144"/>
                      </a:lnTo>
                      <a:lnTo>
                        <a:pt x="396" y="144"/>
                      </a:lnTo>
                      <a:lnTo>
                        <a:pt x="396" y="148"/>
                      </a:lnTo>
                      <a:lnTo>
                        <a:pt x="400" y="148"/>
                      </a:lnTo>
                      <a:lnTo>
                        <a:pt x="400" y="152"/>
                      </a:lnTo>
                      <a:lnTo>
                        <a:pt x="405" y="157"/>
                      </a:lnTo>
                      <a:lnTo>
                        <a:pt x="409" y="157"/>
                      </a:lnTo>
                      <a:lnTo>
                        <a:pt x="413" y="157"/>
                      </a:lnTo>
                      <a:lnTo>
                        <a:pt x="418" y="157"/>
                      </a:lnTo>
                      <a:lnTo>
                        <a:pt x="422" y="157"/>
                      </a:lnTo>
                      <a:lnTo>
                        <a:pt x="422" y="161"/>
                      </a:lnTo>
                      <a:lnTo>
                        <a:pt x="426" y="165"/>
                      </a:lnTo>
                      <a:lnTo>
                        <a:pt x="426" y="170"/>
                      </a:lnTo>
                      <a:lnTo>
                        <a:pt x="431" y="170"/>
                      </a:lnTo>
                      <a:lnTo>
                        <a:pt x="435" y="170"/>
                      </a:lnTo>
                      <a:lnTo>
                        <a:pt x="435" y="174"/>
                      </a:lnTo>
                      <a:lnTo>
                        <a:pt x="440" y="179"/>
                      </a:lnTo>
                      <a:lnTo>
                        <a:pt x="440" y="183"/>
                      </a:lnTo>
                      <a:lnTo>
                        <a:pt x="440" y="187"/>
                      </a:lnTo>
                      <a:lnTo>
                        <a:pt x="444" y="192"/>
                      </a:lnTo>
                      <a:lnTo>
                        <a:pt x="448" y="196"/>
                      </a:lnTo>
                      <a:lnTo>
                        <a:pt x="448" y="200"/>
                      </a:lnTo>
                      <a:lnTo>
                        <a:pt x="453" y="205"/>
                      </a:lnTo>
                      <a:lnTo>
                        <a:pt x="453" y="209"/>
                      </a:lnTo>
                      <a:lnTo>
                        <a:pt x="453" y="213"/>
                      </a:lnTo>
                      <a:lnTo>
                        <a:pt x="448" y="218"/>
                      </a:lnTo>
                      <a:lnTo>
                        <a:pt x="444" y="218"/>
                      </a:lnTo>
                      <a:lnTo>
                        <a:pt x="440" y="218"/>
                      </a:lnTo>
                      <a:lnTo>
                        <a:pt x="435" y="218"/>
                      </a:lnTo>
                      <a:lnTo>
                        <a:pt x="431" y="222"/>
                      </a:lnTo>
                      <a:lnTo>
                        <a:pt x="431" y="226"/>
                      </a:lnTo>
                      <a:lnTo>
                        <a:pt x="431" y="231"/>
                      </a:lnTo>
                      <a:lnTo>
                        <a:pt x="426" y="231"/>
                      </a:lnTo>
                      <a:lnTo>
                        <a:pt x="422" y="235"/>
                      </a:lnTo>
                      <a:lnTo>
                        <a:pt x="418" y="231"/>
                      </a:lnTo>
                      <a:lnTo>
                        <a:pt x="413" y="231"/>
                      </a:lnTo>
                      <a:lnTo>
                        <a:pt x="413" y="226"/>
                      </a:lnTo>
                      <a:lnTo>
                        <a:pt x="413" y="222"/>
                      </a:lnTo>
                      <a:lnTo>
                        <a:pt x="409" y="218"/>
                      </a:lnTo>
                      <a:lnTo>
                        <a:pt x="405" y="218"/>
                      </a:lnTo>
                      <a:lnTo>
                        <a:pt x="400" y="218"/>
                      </a:lnTo>
                      <a:lnTo>
                        <a:pt x="396" y="218"/>
                      </a:lnTo>
                      <a:lnTo>
                        <a:pt x="392" y="218"/>
                      </a:lnTo>
                      <a:lnTo>
                        <a:pt x="387" y="222"/>
                      </a:lnTo>
                      <a:lnTo>
                        <a:pt x="387" y="226"/>
                      </a:lnTo>
                      <a:lnTo>
                        <a:pt x="383" y="231"/>
                      </a:lnTo>
                      <a:lnTo>
                        <a:pt x="379" y="235"/>
                      </a:lnTo>
                      <a:lnTo>
                        <a:pt x="374" y="231"/>
                      </a:lnTo>
                      <a:lnTo>
                        <a:pt x="370" y="231"/>
                      </a:lnTo>
                      <a:lnTo>
                        <a:pt x="366" y="231"/>
                      </a:lnTo>
                      <a:lnTo>
                        <a:pt x="361" y="231"/>
                      </a:lnTo>
                      <a:lnTo>
                        <a:pt x="357" y="231"/>
                      </a:lnTo>
                      <a:lnTo>
                        <a:pt x="352" y="231"/>
                      </a:lnTo>
                      <a:lnTo>
                        <a:pt x="348" y="231"/>
                      </a:lnTo>
                      <a:lnTo>
                        <a:pt x="344" y="231"/>
                      </a:lnTo>
                      <a:lnTo>
                        <a:pt x="339" y="235"/>
                      </a:lnTo>
                      <a:lnTo>
                        <a:pt x="339" y="239"/>
                      </a:lnTo>
                      <a:lnTo>
                        <a:pt x="339" y="244"/>
                      </a:lnTo>
                      <a:lnTo>
                        <a:pt x="344" y="248"/>
                      </a:lnTo>
                      <a:lnTo>
                        <a:pt x="339" y="253"/>
                      </a:lnTo>
                      <a:lnTo>
                        <a:pt x="339" y="257"/>
                      </a:lnTo>
                      <a:lnTo>
                        <a:pt x="339" y="261"/>
                      </a:lnTo>
                      <a:lnTo>
                        <a:pt x="335" y="266"/>
                      </a:lnTo>
                      <a:lnTo>
                        <a:pt x="331" y="270"/>
                      </a:lnTo>
                      <a:lnTo>
                        <a:pt x="326" y="270"/>
                      </a:lnTo>
                      <a:lnTo>
                        <a:pt x="322" y="270"/>
                      </a:lnTo>
                      <a:lnTo>
                        <a:pt x="318" y="270"/>
                      </a:lnTo>
                      <a:lnTo>
                        <a:pt x="318" y="274"/>
                      </a:lnTo>
                      <a:lnTo>
                        <a:pt x="313" y="279"/>
                      </a:lnTo>
                      <a:lnTo>
                        <a:pt x="313" y="283"/>
                      </a:lnTo>
                      <a:lnTo>
                        <a:pt x="313" y="287"/>
                      </a:lnTo>
                      <a:lnTo>
                        <a:pt x="309" y="292"/>
                      </a:lnTo>
                      <a:lnTo>
                        <a:pt x="309" y="296"/>
                      </a:lnTo>
                      <a:lnTo>
                        <a:pt x="305" y="296"/>
                      </a:lnTo>
                      <a:lnTo>
                        <a:pt x="300" y="296"/>
                      </a:lnTo>
                      <a:lnTo>
                        <a:pt x="300" y="292"/>
                      </a:lnTo>
                      <a:lnTo>
                        <a:pt x="296" y="287"/>
                      </a:lnTo>
                      <a:lnTo>
                        <a:pt x="296" y="283"/>
                      </a:lnTo>
                      <a:lnTo>
                        <a:pt x="292" y="279"/>
                      </a:lnTo>
                      <a:lnTo>
                        <a:pt x="292" y="274"/>
                      </a:lnTo>
                      <a:lnTo>
                        <a:pt x="292" y="270"/>
                      </a:lnTo>
                      <a:lnTo>
                        <a:pt x="287" y="270"/>
                      </a:lnTo>
                      <a:lnTo>
                        <a:pt x="283" y="270"/>
                      </a:lnTo>
                      <a:lnTo>
                        <a:pt x="279" y="266"/>
                      </a:lnTo>
                      <a:lnTo>
                        <a:pt x="279" y="261"/>
                      </a:lnTo>
                      <a:lnTo>
                        <a:pt x="274" y="257"/>
                      </a:lnTo>
                      <a:lnTo>
                        <a:pt x="270" y="261"/>
                      </a:lnTo>
                      <a:lnTo>
                        <a:pt x="270" y="266"/>
                      </a:lnTo>
                      <a:lnTo>
                        <a:pt x="265" y="270"/>
                      </a:lnTo>
                      <a:lnTo>
                        <a:pt x="261" y="270"/>
                      </a:lnTo>
                      <a:lnTo>
                        <a:pt x="265" y="274"/>
                      </a:lnTo>
                      <a:lnTo>
                        <a:pt x="261" y="274"/>
                      </a:lnTo>
                      <a:lnTo>
                        <a:pt x="261" y="279"/>
                      </a:lnTo>
                      <a:lnTo>
                        <a:pt x="257" y="283"/>
                      </a:lnTo>
                      <a:lnTo>
                        <a:pt x="252" y="283"/>
                      </a:lnTo>
                      <a:lnTo>
                        <a:pt x="248" y="287"/>
                      </a:lnTo>
                      <a:lnTo>
                        <a:pt x="248" y="292"/>
                      </a:lnTo>
                      <a:lnTo>
                        <a:pt x="244" y="296"/>
                      </a:lnTo>
                      <a:lnTo>
                        <a:pt x="239" y="296"/>
                      </a:lnTo>
                      <a:lnTo>
                        <a:pt x="239" y="292"/>
                      </a:lnTo>
                      <a:lnTo>
                        <a:pt x="239" y="287"/>
                      </a:lnTo>
                      <a:lnTo>
                        <a:pt x="235" y="283"/>
                      </a:lnTo>
                      <a:lnTo>
                        <a:pt x="226" y="283"/>
                      </a:lnTo>
                      <a:lnTo>
                        <a:pt x="222" y="283"/>
                      </a:lnTo>
                      <a:lnTo>
                        <a:pt x="218" y="283"/>
                      </a:lnTo>
                      <a:lnTo>
                        <a:pt x="213" y="283"/>
                      </a:lnTo>
                      <a:lnTo>
                        <a:pt x="209" y="283"/>
                      </a:lnTo>
                      <a:lnTo>
                        <a:pt x="209" y="287"/>
                      </a:lnTo>
                      <a:lnTo>
                        <a:pt x="205" y="292"/>
                      </a:lnTo>
                      <a:lnTo>
                        <a:pt x="200" y="296"/>
                      </a:lnTo>
                      <a:lnTo>
                        <a:pt x="200" y="300"/>
                      </a:lnTo>
                      <a:lnTo>
                        <a:pt x="196" y="305"/>
                      </a:lnTo>
                      <a:lnTo>
                        <a:pt x="196" y="309"/>
                      </a:lnTo>
                      <a:lnTo>
                        <a:pt x="196" y="313"/>
                      </a:lnTo>
                      <a:lnTo>
                        <a:pt x="191" y="313"/>
                      </a:lnTo>
                      <a:lnTo>
                        <a:pt x="191" y="318"/>
                      </a:lnTo>
                      <a:lnTo>
                        <a:pt x="191" y="322"/>
                      </a:lnTo>
                      <a:lnTo>
                        <a:pt x="187" y="326"/>
                      </a:lnTo>
                      <a:lnTo>
                        <a:pt x="187" y="331"/>
                      </a:lnTo>
                      <a:lnTo>
                        <a:pt x="187" y="335"/>
                      </a:lnTo>
                      <a:lnTo>
                        <a:pt x="187" y="340"/>
                      </a:lnTo>
                      <a:lnTo>
                        <a:pt x="191" y="344"/>
                      </a:lnTo>
                      <a:lnTo>
                        <a:pt x="191" y="348"/>
                      </a:lnTo>
                      <a:lnTo>
                        <a:pt x="191" y="353"/>
                      </a:lnTo>
                      <a:lnTo>
                        <a:pt x="191" y="357"/>
                      </a:lnTo>
                      <a:lnTo>
                        <a:pt x="196" y="361"/>
                      </a:lnTo>
                      <a:lnTo>
                        <a:pt x="196" y="366"/>
                      </a:lnTo>
                      <a:lnTo>
                        <a:pt x="196" y="370"/>
                      </a:lnTo>
                      <a:lnTo>
                        <a:pt x="196" y="374"/>
                      </a:lnTo>
                      <a:lnTo>
                        <a:pt x="196" y="379"/>
                      </a:lnTo>
                      <a:lnTo>
                        <a:pt x="196" y="383"/>
                      </a:lnTo>
                      <a:lnTo>
                        <a:pt x="196" y="387"/>
                      </a:lnTo>
                      <a:lnTo>
                        <a:pt x="196" y="392"/>
                      </a:lnTo>
                      <a:lnTo>
                        <a:pt x="200" y="392"/>
                      </a:lnTo>
                      <a:lnTo>
                        <a:pt x="200" y="396"/>
                      </a:lnTo>
                      <a:lnTo>
                        <a:pt x="200" y="400"/>
                      </a:lnTo>
                      <a:lnTo>
                        <a:pt x="196" y="405"/>
                      </a:lnTo>
                      <a:lnTo>
                        <a:pt x="196" y="409"/>
                      </a:lnTo>
                      <a:lnTo>
                        <a:pt x="196" y="413"/>
                      </a:lnTo>
                      <a:lnTo>
                        <a:pt x="196" y="418"/>
                      </a:lnTo>
                      <a:lnTo>
                        <a:pt x="191" y="422"/>
                      </a:lnTo>
                      <a:lnTo>
                        <a:pt x="191" y="427"/>
                      </a:lnTo>
                      <a:lnTo>
                        <a:pt x="187" y="431"/>
                      </a:lnTo>
                      <a:lnTo>
                        <a:pt x="187" y="435"/>
                      </a:lnTo>
                      <a:lnTo>
                        <a:pt x="183" y="435"/>
                      </a:lnTo>
                      <a:lnTo>
                        <a:pt x="178" y="431"/>
                      </a:lnTo>
                      <a:lnTo>
                        <a:pt x="178" y="427"/>
                      </a:lnTo>
                      <a:lnTo>
                        <a:pt x="178" y="422"/>
                      </a:lnTo>
                      <a:lnTo>
                        <a:pt x="174" y="422"/>
                      </a:lnTo>
                      <a:lnTo>
                        <a:pt x="170" y="422"/>
                      </a:lnTo>
                      <a:lnTo>
                        <a:pt x="165" y="422"/>
                      </a:lnTo>
                      <a:lnTo>
                        <a:pt x="161" y="422"/>
                      </a:lnTo>
                      <a:lnTo>
                        <a:pt x="157" y="422"/>
                      </a:lnTo>
                      <a:lnTo>
                        <a:pt x="152" y="422"/>
                      </a:lnTo>
                      <a:lnTo>
                        <a:pt x="152" y="418"/>
                      </a:lnTo>
                      <a:lnTo>
                        <a:pt x="152" y="413"/>
                      </a:lnTo>
                      <a:lnTo>
                        <a:pt x="152" y="409"/>
                      </a:lnTo>
                      <a:lnTo>
                        <a:pt x="157" y="405"/>
                      </a:lnTo>
                      <a:lnTo>
                        <a:pt x="157" y="400"/>
                      </a:lnTo>
                      <a:lnTo>
                        <a:pt x="152" y="400"/>
                      </a:lnTo>
                      <a:lnTo>
                        <a:pt x="152" y="396"/>
                      </a:lnTo>
                      <a:lnTo>
                        <a:pt x="148" y="392"/>
                      </a:lnTo>
                      <a:lnTo>
                        <a:pt x="148" y="387"/>
                      </a:lnTo>
                      <a:lnTo>
                        <a:pt x="144" y="383"/>
                      </a:lnTo>
                      <a:lnTo>
                        <a:pt x="139" y="379"/>
                      </a:lnTo>
                      <a:lnTo>
                        <a:pt x="139" y="374"/>
                      </a:lnTo>
                      <a:lnTo>
                        <a:pt x="135" y="374"/>
                      </a:lnTo>
                      <a:lnTo>
                        <a:pt x="131" y="370"/>
                      </a:lnTo>
                      <a:lnTo>
                        <a:pt x="131" y="366"/>
                      </a:lnTo>
                      <a:lnTo>
                        <a:pt x="131" y="361"/>
                      </a:lnTo>
                      <a:lnTo>
                        <a:pt x="126" y="361"/>
                      </a:lnTo>
                      <a:lnTo>
                        <a:pt x="122" y="361"/>
                      </a:lnTo>
                      <a:lnTo>
                        <a:pt x="118" y="361"/>
                      </a:lnTo>
                      <a:lnTo>
                        <a:pt x="113" y="361"/>
                      </a:lnTo>
                      <a:lnTo>
                        <a:pt x="109" y="361"/>
                      </a:lnTo>
                      <a:lnTo>
                        <a:pt x="104" y="366"/>
                      </a:lnTo>
                      <a:lnTo>
                        <a:pt x="104" y="370"/>
                      </a:lnTo>
                      <a:lnTo>
                        <a:pt x="104" y="374"/>
                      </a:lnTo>
                      <a:lnTo>
                        <a:pt x="109" y="379"/>
                      </a:lnTo>
                      <a:lnTo>
                        <a:pt x="109" y="383"/>
                      </a:lnTo>
                      <a:lnTo>
                        <a:pt x="109" y="387"/>
                      </a:lnTo>
                      <a:lnTo>
                        <a:pt x="109" y="392"/>
                      </a:lnTo>
                      <a:lnTo>
                        <a:pt x="104" y="396"/>
                      </a:lnTo>
                      <a:lnTo>
                        <a:pt x="104" y="400"/>
                      </a:lnTo>
                      <a:lnTo>
                        <a:pt x="100" y="400"/>
                      </a:lnTo>
                      <a:lnTo>
                        <a:pt x="100" y="396"/>
                      </a:lnTo>
                      <a:lnTo>
                        <a:pt x="96" y="396"/>
                      </a:lnTo>
                      <a:lnTo>
                        <a:pt x="91" y="396"/>
                      </a:lnTo>
                      <a:lnTo>
                        <a:pt x="87" y="400"/>
                      </a:lnTo>
                      <a:lnTo>
                        <a:pt x="83" y="396"/>
                      </a:lnTo>
                      <a:lnTo>
                        <a:pt x="78" y="396"/>
                      </a:lnTo>
                      <a:lnTo>
                        <a:pt x="78" y="392"/>
                      </a:lnTo>
                      <a:lnTo>
                        <a:pt x="74" y="387"/>
                      </a:lnTo>
                      <a:lnTo>
                        <a:pt x="74" y="383"/>
                      </a:lnTo>
                      <a:lnTo>
                        <a:pt x="70" y="387"/>
                      </a:lnTo>
                      <a:lnTo>
                        <a:pt x="61" y="387"/>
                      </a:lnTo>
                      <a:lnTo>
                        <a:pt x="57" y="387"/>
                      </a:lnTo>
                      <a:lnTo>
                        <a:pt x="57" y="383"/>
                      </a:lnTo>
                      <a:lnTo>
                        <a:pt x="52" y="379"/>
                      </a:lnTo>
                      <a:lnTo>
                        <a:pt x="52" y="374"/>
                      </a:lnTo>
                      <a:lnTo>
                        <a:pt x="57" y="374"/>
                      </a:lnTo>
                      <a:lnTo>
                        <a:pt x="61" y="374"/>
                      </a:lnTo>
                      <a:lnTo>
                        <a:pt x="65" y="374"/>
                      </a:lnTo>
                      <a:lnTo>
                        <a:pt x="70" y="370"/>
                      </a:lnTo>
                      <a:lnTo>
                        <a:pt x="70" y="366"/>
                      </a:lnTo>
                      <a:lnTo>
                        <a:pt x="70" y="361"/>
                      </a:lnTo>
                      <a:lnTo>
                        <a:pt x="65" y="361"/>
                      </a:lnTo>
                      <a:lnTo>
                        <a:pt x="61" y="361"/>
                      </a:lnTo>
                      <a:lnTo>
                        <a:pt x="57" y="361"/>
                      </a:lnTo>
                      <a:lnTo>
                        <a:pt x="52" y="361"/>
                      </a:lnTo>
                      <a:lnTo>
                        <a:pt x="44" y="361"/>
                      </a:lnTo>
                      <a:lnTo>
                        <a:pt x="44" y="357"/>
                      </a:lnTo>
                      <a:lnTo>
                        <a:pt x="39" y="353"/>
                      </a:lnTo>
                      <a:lnTo>
                        <a:pt x="39" y="348"/>
                      </a:lnTo>
                      <a:lnTo>
                        <a:pt x="44" y="348"/>
                      </a:lnTo>
                      <a:lnTo>
                        <a:pt x="48" y="348"/>
                      </a:lnTo>
                      <a:lnTo>
                        <a:pt x="52" y="344"/>
                      </a:lnTo>
                      <a:lnTo>
                        <a:pt x="52" y="340"/>
                      </a:lnTo>
                      <a:lnTo>
                        <a:pt x="57" y="335"/>
                      </a:lnTo>
                      <a:lnTo>
                        <a:pt x="52" y="331"/>
                      </a:lnTo>
                      <a:lnTo>
                        <a:pt x="52" y="326"/>
                      </a:lnTo>
                      <a:lnTo>
                        <a:pt x="48" y="322"/>
                      </a:lnTo>
                      <a:lnTo>
                        <a:pt x="44" y="318"/>
                      </a:lnTo>
                      <a:lnTo>
                        <a:pt x="39" y="318"/>
                      </a:lnTo>
                      <a:lnTo>
                        <a:pt x="39" y="313"/>
                      </a:lnTo>
                      <a:lnTo>
                        <a:pt x="39" y="309"/>
                      </a:lnTo>
                      <a:lnTo>
                        <a:pt x="39" y="305"/>
                      </a:lnTo>
                      <a:lnTo>
                        <a:pt x="39" y="300"/>
                      </a:lnTo>
                      <a:lnTo>
                        <a:pt x="44" y="300"/>
                      </a:lnTo>
                      <a:lnTo>
                        <a:pt x="48" y="300"/>
                      </a:lnTo>
                      <a:lnTo>
                        <a:pt x="52" y="300"/>
                      </a:lnTo>
                      <a:lnTo>
                        <a:pt x="57" y="296"/>
                      </a:lnTo>
                      <a:lnTo>
                        <a:pt x="57" y="292"/>
                      </a:lnTo>
                      <a:lnTo>
                        <a:pt x="57" y="287"/>
                      </a:lnTo>
                      <a:lnTo>
                        <a:pt x="52" y="287"/>
                      </a:lnTo>
                      <a:lnTo>
                        <a:pt x="48" y="287"/>
                      </a:lnTo>
                      <a:lnTo>
                        <a:pt x="44" y="287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1" name="Freeform 339"/>
                <p:cNvSpPr>
                  <a:spLocks/>
                </p:cNvSpPr>
                <p:nvPr/>
              </p:nvSpPr>
              <p:spPr bwMode="auto">
                <a:xfrm>
                  <a:off x="1937" y="374"/>
                  <a:ext cx="444" cy="453"/>
                </a:xfrm>
                <a:custGeom>
                  <a:avLst/>
                  <a:gdLst>
                    <a:gd name="T0" fmla="*/ 387 w 444"/>
                    <a:gd name="T1" fmla="*/ 388 h 453"/>
                    <a:gd name="T2" fmla="*/ 396 w 444"/>
                    <a:gd name="T3" fmla="*/ 405 h 453"/>
                    <a:gd name="T4" fmla="*/ 374 w 444"/>
                    <a:gd name="T5" fmla="*/ 414 h 453"/>
                    <a:gd name="T6" fmla="*/ 361 w 444"/>
                    <a:gd name="T7" fmla="*/ 431 h 453"/>
                    <a:gd name="T8" fmla="*/ 339 w 444"/>
                    <a:gd name="T9" fmla="*/ 435 h 453"/>
                    <a:gd name="T10" fmla="*/ 322 w 444"/>
                    <a:gd name="T11" fmla="*/ 427 h 453"/>
                    <a:gd name="T12" fmla="*/ 313 w 444"/>
                    <a:gd name="T13" fmla="*/ 440 h 453"/>
                    <a:gd name="T14" fmla="*/ 300 w 444"/>
                    <a:gd name="T15" fmla="*/ 453 h 453"/>
                    <a:gd name="T16" fmla="*/ 287 w 444"/>
                    <a:gd name="T17" fmla="*/ 435 h 453"/>
                    <a:gd name="T18" fmla="*/ 270 w 444"/>
                    <a:gd name="T19" fmla="*/ 427 h 453"/>
                    <a:gd name="T20" fmla="*/ 256 w 444"/>
                    <a:gd name="T21" fmla="*/ 414 h 453"/>
                    <a:gd name="T22" fmla="*/ 235 w 444"/>
                    <a:gd name="T23" fmla="*/ 418 h 453"/>
                    <a:gd name="T24" fmla="*/ 217 w 444"/>
                    <a:gd name="T25" fmla="*/ 427 h 453"/>
                    <a:gd name="T26" fmla="*/ 213 w 444"/>
                    <a:gd name="T27" fmla="*/ 405 h 453"/>
                    <a:gd name="T28" fmla="*/ 191 w 444"/>
                    <a:gd name="T29" fmla="*/ 401 h 453"/>
                    <a:gd name="T30" fmla="*/ 182 w 444"/>
                    <a:gd name="T31" fmla="*/ 418 h 453"/>
                    <a:gd name="T32" fmla="*/ 169 w 444"/>
                    <a:gd name="T33" fmla="*/ 409 h 453"/>
                    <a:gd name="T34" fmla="*/ 143 w 444"/>
                    <a:gd name="T35" fmla="*/ 414 h 453"/>
                    <a:gd name="T36" fmla="*/ 122 w 444"/>
                    <a:gd name="T37" fmla="*/ 418 h 453"/>
                    <a:gd name="T38" fmla="*/ 113 w 444"/>
                    <a:gd name="T39" fmla="*/ 405 h 453"/>
                    <a:gd name="T40" fmla="*/ 100 w 444"/>
                    <a:gd name="T41" fmla="*/ 392 h 453"/>
                    <a:gd name="T42" fmla="*/ 78 w 444"/>
                    <a:gd name="T43" fmla="*/ 388 h 453"/>
                    <a:gd name="T44" fmla="*/ 65 w 444"/>
                    <a:gd name="T45" fmla="*/ 383 h 453"/>
                    <a:gd name="T46" fmla="*/ 48 w 444"/>
                    <a:gd name="T47" fmla="*/ 392 h 453"/>
                    <a:gd name="T48" fmla="*/ 17 w 444"/>
                    <a:gd name="T49" fmla="*/ 392 h 453"/>
                    <a:gd name="T50" fmla="*/ 0 w 444"/>
                    <a:gd name="T51" fmla="*/ 353 h 453"/>
                    <a:gd name="T52" fmla="*/ 39 w 444"/>
                    <a:gd name="T53" fmla="*/ 305 h 453"/>
                    <a:gd name="T54" fmla="*/ 61 w 444"/>
                    <a:gd name="T55" fmla="*/ 266 h 453"/>
                    <a:gd name="T56" fmla="*/ 61 w 444"/>
                    <a:gd name="T57" fmla="*/ 240 h 453"/>
                    <a:gd name="T58" fmla="*/ 87 w 444"/>
                    <a:gd name="T59" fmla="*/ 201 h 453"/>
                    <a:gd name="T60" fmla="*/ 169 w 444"/>
                    <a:gd name="T61" fmla="*/ 170 h 453"/>
                    <a:gd name="T62" fmla="*/ 169 w 444"/>
                    <a:gd name="T63" fmla="*/ 144 h 453"/>
                    <a:gd name="T64" fmla="*/ 200 w 444"/>
                    <a:gd name="T65" fmla="*/ 122 h 453"/>
                    <a:gd name="T66" fmla="*/ 256 w 444"/>
                    <a:gd name="T67" fmla="*/ 40 h 453"/>
                    <a:gd name="T68" fmla="*/ 252 w 444"/>
                    <a:gd name="T69" fmla="*/ 9 h 453"/>
                    <a:gd name="T70" fmla="*/ 296 w 444"/>
                    <a:gd name="T71" fmla="*/ 0 h 453"/>
                    <a:gd name="T72" fmla="*/ 317 w 444"/>
                    <a:gd name="T73" fmla="*/ 0 h 453"/>
                    <a:gd name="T74" fmla="*/ 326 w 444"/>
                    <a:gd name="T75" fmla="*/ 18 h 453"/>
                    <a:gd name="T76" fmla="*/ 339 w 444"/>
                    <a:gd name="T77" fmla="*/ 31 h 453"/>
                    <a:gd name="T78" fmla="*/ 357 w 444"/>
                    <a:gd name="T79" fmla="*/ 44 h 453"/>
                    <a:gd name="T80" fmla="*/ 378 w 444"/>
                    <a:gd name="T81" fmla="*/ 53 h 453"/>
                    <a:gd name="T82" fmla="*/ 396 w 444"/>
                    <a:gd name="T83" fmla="*/ 57 h 453"/>
                    <a:gd name="T84" fmla="*/ 409 w 444"/>
                    <a:gd name="T85" fmla="*/ 74 h 453"/>
                    <a:gd name="T86" fmla="*/ 431 w 444"/>
                    <a:gd name="T87" fmla="*/ 74 h 453"/>
                    <a:gd name="T88" fmla="*/ 444 w 444"/>
                    <a:gd name="T89" fmla="*/ 92 h 453"/>
                    <a:gd name="T90" fmla="*/ 439 w 444"/>
                    <a:gd name="T91" fmla="*/ 114 h 453"/>
                    <a:gd name="T92" fmla="*/ 422 w 444"/>
                    <a:gd name="T93" fmla="*/ 131 h 453"/>
                    <a:gd name="T94" fmla="*/ 413 w 444"/>
                    <a:gd name="T95" fmla="*/ 153 h 453"/>
                    <a:gd name="T96" fmla="*/ 400 w 444"/>
                    <a:gd name="T97" fmla="*/ 170 h 453"/>
                    <a:gd name="T98" fmla="*/ 391 w 444"/>
                    <a:gd name="T99" fmla="*/ 187 h 453"/>
                    <a:gd name="T100" fmla="*/ 383 w 444"/>
                    <a:gd name="T101" fmla="*/ 205 h 453"/>
                    <a:gd name="T102" fmla="*/ 370 w 444"/>
                    <a:gd name="T103" fmla="*/ 222 h 453"/>
                    <a:gd name="T104" fmla="*/ 361 w 444"/>
                    <a:gd name="T105" fmla="*/ 235 h 453"/>
                    <a:gd name="T106" fmla="*/ 361 w 444"/>
                    <a:gd name="T107" fmla="*/ 257 h 453"/>
                    <a:gd name="T108" fmla="*/ 352 w 444"/>
                    <a:gd name="T109" fmla="*/ 275 h 453"/>
                    <a:gd name="T110" fmla="*/ 343 w 444"/>
                    <a:gd name="T111" fmla="*/ 296 h 453"/>
                    <a:gd name="T112" fmla="*/ 352 w 444"/>
                    <a:gd name="T113" fmla="*/ 318 h 453"/>
                    <a:gd name="T114" fmla="*/ 361 w 444"/>
                    <a:gd name="T115" fmla="*/ 340 h 453"/>
                    <a:gd name="T116" fmla="*/ 370 w 444"/>
                    <a:gd name="T117" fmla="*/ 362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44" h="453">
                      <a:moveTo>
                        <a:pt x="374" y="370"/>
                      </a:moveTo>
                      <a:lnTo>
                        <a:pt x="378" y="375"/>
                      </a:lnTo>
                      <a:lnTo>
                        <a:pt x="378" y="379"/>
                      </a:lnTo>
                      <a:lnTo>
                        <a:pt x="383" y="383"/>
                      </a:lnTo>
                      <a:lnTo>
                        <a:pt x="387" y="388"/>
                      </a:lnTo>
                      <a:lnTo>
                        <a:pt x="387" y="392"/>
                      </a:lnTo>
                      <a:lnTo>
                        <a:pt x="391" y="396"/>
                      </a:lnTo>
                      <a:lnTo>
                        <a:pt x="391" y="401"/>
                      </a:lnTo>
                      <a:lnTo>
                        <a:pt x="396" y="401"/>
                      </a:lnTo>
                      <a:lnTo>
                        <a:pt x="396" y="405"/>
                      </a:lnTo>
                      <a:lnTo>
                        <a:pt x="391" y="409"/>
                      </a:lnTo>
                      <a:lnTo>
                        <a:pt x="387" y="414"/>
                      </a:lnTo>
                      <a:lnTo>
                        <a:pt x="383" y="414"/>
                      </a:lnTo>
                      <a:lnTo>
                        <a:pt x="378" y="414"/>
                      </a:lnTo>
                      <a:lnTo>
                        <a:pt x="374" y="414"/>
                      </a:lnTo>
                      <a:lnTo>
                        <a:pt x="370" y="414"/>
                      </a:lnTo>
                      <a:lnTo>
                        <a:pt x="365" y="418"/>
                      </a:lnTo>
                      <a:lnTo>
                        <a:pt x="365" y="422"/>
                      </a:lnTo>
                      <a:lnTo>
                        <a:pt x="361" y="427"/>
                      </a:lnTo>
                      <a:lnTo>
                        <a:pt x="361" y="431"/>
                      </a:lnTo>
                      <a:lnTo>
                        <a:pt x="357" y="435"/>
                      </a:lnTo>
                      <a:lnTo>
                        <a:pt x="352" y="440"/>
                      </a:lnTo>
                      <a:lnTo>
                        <a:pt x="348" y="440"/>
                      </a:lnTo>
                      <a:lnTo>
                        <a:pt x="343" y="440"/>
                      </a:lnTo>
                      <a:lnTo>
                        <a:pt x="339" y="435"/>
                      </a:lnTo>
                      <a:lnTo>
                        <a:pt x="335" y="435"/>
                      </a:lnTo>
                      <a:lnTo>
                        <a:pt x="335" y="431"/>
                      </a:lnTo>
                      <a:lnTo>
                        <a:pt x="330" y="427"/>
                      </a:lnTo>
                      <a:lnTo>
                        <a:pt x="326" y="427"/>
                      </a:lnTo>
                      <a:lnTo>
                        <a:pt x="322" y="427"/>
                      </a:lnTo>
                      <a:lnTo>
                        <a:pt x="322" y="431"/>
                      </a:lnTo>
                      <a:lnTo>
                        <a:pt x="322" y="435"/>
                      </a:lnTo>
                      <a:lnTo>
                        <a:pt x="322" y="440"/>
                      </a:lnTo>
                      <a:lnTo>
                        <a:pt x="317" y="440"/>
                      </a:lnTo>
                      <a:lnTo>
                        <a:pt x="313" y="440"/>
                      </a:lnTo>
                      <a:lnTo>
                        <a:pt x="313" y="444"/>
                      </a:lnTo>
                      <a:lnTo>
                        <a:pt x="313" y="449"/>
                      </a:lnTo>
                      <a:lnTo>
                        <a:pt x="309" y="453"/>
                      </a:lnTo>
                      <a:lnTo>
                        <a:pt x="304" y="453"/>
                      </a:lnTo>
                      <a:lnTo>
                        <a:pt x="300" y="453"/>
                      </a:lnTo>
                      <a:lnTo>
                        <a:pt x="300" y="449"/>
                      </a:lnTo>
                      <a:lnTo>
                        <a:pt x="300" y="444"/>
                      </a:lnTo>
                      <a:lnTo>
                        <a:pt x="296" y="440"/>
                      </a:lnTo>
                      <a:lnTo>
                        <a:pt x="291" y="440"/>
                      </a:lnTo>
                      <a:lnTo>
                        <a:pt x="287" y="435"/>
                      </a:lnTo>
                      <a:lnTo>
                        <a:pt x="287" y="431"/>
                      </a:lnTo>
                      <a:lnTo>
                        <a:pt x="283" y="427"/>
                      </a:lnTo>
                      <a:lnTo>
                        <a:pt x="278" y="427"/>
                      </a:lnTo>
                      <a:lnTo>
                        <a:pt x="274" y="427"/>
                      </a:lnTo>
                      <a:lnTo>
                        <a:pt x="270" y="427"/>
                      </a:lnTo>
                      <a:lnTo>
                        <a:pt x="270" y="422"/>
                      </a:lnTo>
                      <a:lnTo>
                        <a:pt x="265" y="418"/>
                      </a:lnTo>
                      <a:lnTo>
                        <a:pt x="265" y="414"/>
                      </a:lnTo>
                      <a:lnTo>
                        <a:pt x="261" y="414"/>
                      </a:lnTo>
                      <a:lnTo>
                        <a:pt x="256" y="414"/>
                      </a:lnTo>
                      <a:lnTo>
                        <a:pt x="252" y="414"/>
                      </a:lnTo>
                      <a:lnTo>
                        <a:pt x="248" y="414"/>
                      </a:lnTo>
                      <a:lnTo>
                        <a:pt x="243" y="414"/>
                      </a:lnTo>
                      <a:lnTo>
                        <a:pt x="239" y="418"/>
                      </a:lnTo>
                      <a:lnTo>
                        <a:pt x="235" y="418"/>
                      </a:lnTo>
                      <a:lnTo>
                        <a:pt x="235" y="422"/>
                      </a:lnTo>
                      <a:lnTo>
                        <a:pt x="230" y="427"/>
                      </a:lnTo>
                      <a:lnTo>
                        <a:pt x="226" y="427"/>
                      </a:lnTo>
                      <a:lnTo>
                        <a:pt x="222" y="427"/>
                      </a:lnTo>
                      <a:lnTo>
                        <a:pt x="217" y="427"/>
                      </a:lnTo>
                      <a:lnTo>
                        <a:pt x="217" y="422"/>
                      </a:lnTo>
                      <a:lnTo>
                        <a:pt x="217" y="418"/>
                      </a:lnTo>
                      <a:lnTo>
                        <a:pt x="213" y="414"/>
                      </a:lnTo>
                      <a:lnTo>
                        <a:pt x="213" y="409"/>
                      </a:lnTo>
                      <a:lnTo>
                        <a:pt x="213" y="405"/>
                      </a:lnTo>
                      <a:lnTo>
                        <a:pt x="209" y="405"/>
                      </a:lnTo>
                      <a:lnTo>
                        <a:pt x="209" y="401"/>
                      </a:lnTo>
                      <a:lnTo>
                        <a:pt x="204" y="401"/>
                      </a:lnTo>
                      <a:lnTo>
                        <a:pt x="196" y="401"/>
                      </a:lnTo>
                      <a:lnTo>
                        <a:pt x="191" y="401"/>
                      </a:lnTo>
                      <a:lnTo>
                        <a:pt x="187" y="401"/>
                      </a:lnTo>
                      <a:lnTo>
                        <a:pt x="187" y="405"/>
                      </a:lnTo>
                      <a:lnTo>
                        <a:pt x="187" y="409"/>
                      </a:lnTo>
                      <a:lnTo>
                        <a:pt x="182" y="414"/>
                      </a:lnTo>
                      <a:lnTo>
                        <a:pt x="182" y="418"/>
                      </a:lnTo>
                      <a:lnTo>
                        <a:pt x="178" y="414"/>
                      </a:lnTo>
                      <a:lnTo>
                        <a:pt x="174" y="409"/>
                      </a:lnTo>
                      <a:lnTo>
                        <a:pt x="174" y="405"/>
                      </a:lnTo>
                      <a:lnTo>
                        <a:pt x="169" y="405"/>
                      </a:lnTo>
                      <a:lnTo>
                        <a:pt x="169" y="409"/>
                      </a:lnTo>
                      <a:lnTo>
                        <a:pt x="165" y="414"/>
                      </a:lnTo>
                      <a:lnTo>
                        <a:pt x="161" y="418"/>
                      </a:lnTo>
                      <a:lnTo>
                        <a:pt x="156" y="414"/>
                      </a:lnTo>
                      <a:lnTo>
                        <a:pt x="148" y="414"/>
                      </a:lnTo>
                      <a:lnTo>
                        <a:pt x="143" y="414"/>
                      </a:lnTo>
                      <a:lnTo>
                        <a:pt x="139" y="414"/>
                      </a:lnTo>
                      <a:lnTo>
                        <a:pt x="135" y="418"/>
                      </a:lnTo>
                      <a:lnTo>
                        <a:pt x="130" y="418"/>
                      </a:lnTo>
                      <a:lnTo>
                        <a:pt x="126" y="418"/>
                      </a:lnTo>
                      <a:lnTo>
                        <a:pt x="122" y="418"/>
                      </a:lnTo>
                      <a:lnTo>
                        <a:pt x="122" y="414"/>
                      </a:lnTo>
                      <a:lnTo>
                        <a:pt x="117" y="414"/>
                      </a:lnTo>
                      <a:lnTo>
                        <a:pt x="117" y="409"/>
                      </a:lnTo>
                      <a:lnTo>
                        <a:pt x="117" y="405"/>
                      </a:lnTo>
                      <a:lnTo>
                        <a:pt x="113" y="405"/>
                      </a:lnTo>
                      <a:lnTo>
                        <a:pt x="109" y="405"/>
                      </a:lnTo>
                      <a:lnTo>
                        <a:pt x="109" y="401"/>
                      </a:lnTo>
                      <a:lnTo>
                        <a:pt x="104" y="396"/>
                      </a:lnTo>
                      <a:lnTo>
                        <a:pt x="100" y="396"/>
                      </a:lnTo>
                      <a:lnTo>
                        <a:pt x="100" y="392"/>
                      </a:lnTo>
                      <a:lnTo>
                        <a:pt x="95" y="392"/>
                      </a:lnTo>
                      <a:lnTo>
                        <a:pt x="91" y="392"/>
                      </a:lnTo>
                      <a:lnTo>
                        <a:pt x="87" y="392"/>
                      </a:lnTo>
                      <a:lnTo>
                        <a:pt x="82" y="388"/>
                      </a:lnTo>
                      <a:lnTo>
                        <a:pt x="78" y="388"/>
                      </a:lnTo>
                      <a:lnTo>
                        <a:pt x="78" y="383"/>
                      </a:lnTo>
                      <a:lnTo>
                        <a:pt x="74" y="379"/>
                      </a:lnTo>
                      <a:lnTo>
                        <a:pt x="69" y="379"/>
                      </a:lnTo>
                      <a:lnTo>
                        <a:pt x="65" y="379"/>
                      </a:lnTo>
                      <a:lnTo>
                        <a:pt x="65" y="383"/>
                      </a:lnTo>
                      <a:lnTo>
                        <a:pt x="61" y="388"/>
                      </a:lnTo>
                      <a:lnTo>
                        <a:pt x="61" y="392"/>
                      </a:lnTo>
                      <a:lnTo>
                        <a:pt x="56" y="392"/>
                      </a:lnTo>
                      <a:lnTo>
                        <a:pt x="52" y="392"/>
                      </a:lnTo>
                      <a:lnTo>
                        <a:pt x="48" y="392"/>
                      </a:lnTo>
                      <a:lnTo>
                        <a:pt x="43" y="392"/>
                      </a:lnTo>
                      <a:lnTo>
                        <a:pt x="39" y="392"/>
                      </a:lnTo>
                      <a:lnTo>
                        <a:pt x="35" y="392"/>
                      </a:lnTo>
                      <a:lnTo>
                        <a:pt x="13" y="401"/>
                      </a:lnTo>
                      <a:lnTo>
                        <a:pt x="17" y="392"/>
                      </a:lnTo>
                      <a:lnTo>
                        <a:pt x="17" y="383"/>
                      </a:lnTo>
                      <a:lnTo>
                        <a:pt x="8" y="375"/>
                      </a:lnTo>
                      <a:lnTo>
                        <a:pt x="8" y="362"/>
                      </a:lnTo>
                      <a:lnTo>
                        <a:pt x="0" y="357"/>
                      </a:lnTo>
                      <a:lnTo>
                        <a:pt x="0" y="353"/>
                      </a:lnTo>
                      <a:lnTo>
                        <a:pt x="4" y="348"/>
                      </a:lnTo>
                      <a:lnTo>
                        <a:pt x="26" y="340"/>
                      </a:lnTo>
                      <a:lnTo>
                        <a:pt x="30" y="318"/>
                      </a:lnTo>
                      <a:lnTo>
                        <a:pt x="30" y="314"/>
                      </a:lnTo>
                      <a:lnTo>
                        <a:pt x="39" y="305"/>
                      </a:lnTo>
                      <a:lnTo>
                        <a:pt x="39" y="292"/>
                      </a:lnTo>
                      <a:lnTo>
                        <a:pt x="35" y="283"/>
                      </a:lnTo>
                      <a:lnTo>
                        <a:pt x="39" y="279"/>
                      </a:lnTo>
                      <a:lnTo>
                        <a:pt x="52" y="275"/>
                      </a:lnTo>
                      <a:lnTo>
                        <a:pt x="61" y="266"/>
                      </a:lnTo>
                      <a:lnTo>
                        <a:pt x="61" y="261"/>
                      </a:lnTo>
                      <a:lnTo>
                        <a:pt x="56" y="261"/>
                      </a:lnTo>
                      <a:lnTo>
                        <a:pt x="56" y="253"/>
                      </a:lnTo>
                      <a:lnTo>
                        <a:pt x="56" y="244"/>
                      </a:lnTo>
                      <a:lnTo>
                        <a:pt x="61" y="240"/>
                      </a:lnTo>
                      <a:lnTo>
                        <a:pt x="69" y="231"/>
                      </a:lnTo>
                      <a:lnTo>
                        <a:pt x="82" y="227"/>
                      </a:lnTo>
                      <a:lnTo>
                        <a:pt x="87" y="222"/>
                      </a:lnTo>
                      <a:lnTo>
                        <a:pt x="91" y="209"/>
                      </a:lnTo>
                      <a:lnTo>
                        <a:pt x="87" y="201"/>
                      </a:lnTo>
                      <a:lnTo>
                        <a:pt x="100" y="192"/>
                      </a:lnTo>
                      <a:lnTo>
                        <a:pt x="117" y="192"/>
                      </a:lnTo>
                      <a:lnTo>
                        <a:pt x="143" y="174"/>
                      </a:lnTo>
                      <a:lnTo>
                        <a:pt x="161" y="174"/>
                      </a:lnTo>
                      <a:lnTo>
                        <a:pt x="169" y="170"/>
                      </a:lnTo>
                      <a:lnTo>
                        <a:pt x="161" y="166"/>
                      </a:lnTo>
                      <a:lnTo>
                        <a:pt x="156" y="166"/>
                      </a:lnTo>
                      <a:lnTo>
                        <a:pt x="165" y="157"/>
                      </a:lnTo>
                      <a:lnTo>
                        <a:pt x="169" y="148"/>
                      </a:lnTo>
                      <a:lnTo>
                        <a:pt x="169" y="144"/>
                      </a:lnTo>
                      <a:lnTo>
                        <a:pt x="169" y="140"/>
                      </a:lnTo>
                      <a:lnTo>
                        <a:pt x="178" y="135"/>
                      </a:lnTo>
                      <a:lnTo>
                        <a:pt x="187" y="135"/>
                      </a:lnTo>
                      <a:lnTo>
                        <a:pt x="196" y="127"/>
                      </a:lnTo>
                      <a:lnTo>
                        <a:pt x="200" y="122"/>
                      </a:lnTo>
                      <a:lnTo>
                        <a:pt x="226" y="83"/>
                      </a:lnTo>
                      <a:lnTo>
                        <a:pt x="230" y="70"/>
                      </a:lnTo>
                      <a:lnTo>
                        <a:pt x="252" y="61"/>
                      </a:lnTo>
                      <a:lnTo>
                        <a:pt x="256" y="53"/>
                      </a:lnTo>
                      <a:lnTo>
                        <a:pt x="256" y="40"/>
                      </a:lnTo>
                      <a:lnTo>
                        <a:pt x="265" y="26"/>
                      </a:lnTo>
                      <a:lnTo>
                        <a:pt x="265" y="22"/>
                      </a:lnTo>
                      <a:lnTo>
                        <a:pt x="261" y="22"/>
                      </a:lnTo>
                      <a:lnTo>
                        <a:pt x="252" y="13"/>
                      </a:lnTo>
                      <a:lnTo>
                        <a:pt x="252" y="9"/>
                      </a:lnTo>
                      <a:lnTo>
                        <a:pt x="248" y="0"/>
                      </a:lnTo>
                      <a:lnTo>
                        <a:pt x="278" y="0"/>
                      </a:lnTo>
                      <a:lnTo>
                        <a:pt x="287" y="0"/>
                      </a:lnTo>
                      <a:lnTo>
                        <a:pt x="291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0"/>
                      </a:lnTo>
                      <a:lnTo>
                        <a:pt x="322" y="0"/>
                      </a:lnTo>
                      <a:lnTo>
                        <a:pt x="322" y="5"/>
                      </a:lnTo>
                      <a:lnTo>
                        <a:pt x="326" y="9"/>
                      </a:lnTo>
                      <a:lnTo>
                        <a:pt x="326" y="13"/>
                      </a:lnTo>
                      <a:lnTo>
                        <a:pt x="326" y="18"/>
                      </a:lnTo>
                      <a:lnTo>
                        <a:pt x="330" y="22"/>
                      </a:lnTo>
                      <a:lnTo>
                        <a:pt x="330" y="26"/>
                      </a:lnTo>
                      <a:lnTo>
                        <a:pt x="335" y="26"/>
                      </a:lnTo>
                      <a:lnTo>
                        <a:pt x="335" y="31"/>
                      </a:lnTo>
                      <a:lnTo>
                        <a:pt x="339" y="31"/>
                      </a:lnTo>
                      <a:lnTo>
                        <a:pt x="343" y="35"/>
                      </a:lnTo>
                      <a:lnTo>
                        <a:pt x="348" y="35"/>
                      </a:lnTo>
                      <a:lnTo>
                        <a:pt x="352" y="40"/>
                      </a:lnTo>
                      <a:lnTo>
                        <a:pt x="352" y="44"/>
                      </a:lnTo>
                      <a:lnTo>
                        <a:pt x="357" y="44"/>
                      </a:lnTo>
                      <a:lnTo>
                        <a:pt x="361" y="48"/>
                      </a:lnTo>
                      <a:lnTo>
                        <a:pt x="365" y="48"/>
                      </a:lnTo>
                      <a:lnTo>
                        <a:pt x="370" y="53"/>
                      </a:lnTo>
                      <a:lnTo>
                        <a:pt x="374" y="53"/>
                      </a:lnTo>
                      <a:lnTo>
                        <a:pt x="378" y="53"/>
                      </a:lnTo>
                      <a:lnTo>
                        <a:pt x="383" y="48"/>
                      </a:lnTo>
                      <a:lnTo>
                        <a:pt x="387" y="48"/>
                      </a:lnTo>
                      <a:lnTo>
                        <a:pt x="391" y="53"/>
                      </a:lnTo>
                      <a:lnTo>
                        <a:pt x="396" y="53"/>
                      </a:lnTo>
                      <a:lnTo>
                        <a:pt x="396" y="57"/>
                      </a:lnTo>
                      <a:lnTo>
                        <a:pt x="400" y="61"/>
                      </a:lnTo>
                      <a:lnTo>
                        <a:pt x="400" y="66"/>
                      </a:lnTo>
                      <a:lnTo>
                        <a:pt x="404" y="70"/>
                      </a:lnTo>
                      <a:lnTo>
                        <a:pt x="409" y="70"/>
                      </a:lnTo>
                      <a:lnTo>
                        <a:pt x="409" y="74"/>
                      </a:lnTo>
                      <a:lnTo>
                        <a:pt x="413" y="74"/>
                      </a:lnTo>
                      <a:lnTo>
                        <a:pt x="417" y="74"/>
                      </a:lnTo>
                      <a:lnTo>
                        <a:pt x="422" y="74"/>
                      </a:lnTo>
                      <a:lnTo>
                        <a:pt x="426" y="74"/>
                      </a:lnTo>
                      <a:lnTo>
                        <a:pt x="431" y="74"/>
                      </a:lnTo>
                      <a:lnTo>
                        <a:pt x="435" y="79"/>
                      </a:lnTo>
                      <a:lnTo>
                        <a:pt x="439" y="79"/>
                      </a:lnTo>
                      <a:lnTo>
                        <a:pt x="444" y="83"/>
                      </a:lnTo>
                      <a:lnTo>
                        <a:pt x="444" y="87"/>
                      </a:lnTo>
                      <a:lnTo>
                        <a:pt x="444" y="92"/>
                      </a:lnTo>
                      <a:lnTo>
                        <a:pt x="444" y="96"/>
                      </a:lnTo>
                      <a:lnTo>
                        <a:pt x="444" y="100"/>
                      </a:lnTo>
                      <a:lnTo>
                        <a:pt x="444" y="105"/>
                      </a:lnTo>
                      <a:lnTo>
                        <a:pt x="444" y="109"/>
                      </a:lnTo>
                      <a:lnTo>
                        <a:pt x="439" y="114"/>
                      </a:lnTo>
                      <a:lnTo>
                        <a:pt x="439" y="118"/>
                      </a:lnTo>
                      <a:lnTo>
                        <a:pt x="435" y="118"/>
                      </a:lnTo>
                      <a:lnTo>
                        <a:pt x="431" y="122"/>
                      </a:lnTo>
                      <a:lnTo>
                        <a:pt x="426" y="127"/>
                      </a:lnTo>
                      <a:lnTo>
                        <a:pt x="422" y="131"/>
                      </a:lnTo>
                      <a:lnTo>
                        <a:pt x="422" y="135"/>
                      </a:lnTo>
                      <a:lnTo>
                        <a:pt x="422" y="140"/>
                      </a:lnTo>
                      <a:lnTo>
                        <a:pt x="417" y="144"/>
                      </a:lnTo>
                      <a:lnTo>
                        <a:pt x="413" y="148"/>
                      </a:lnTo>
                      <a:lnTo>
                        <a:pt x="413" y="153"/>
                      </a:lnTo>
                      <a:lnTo>
                        <a:pt x="413" y="157"/>
                      </a:lnTo>
                      <a:lnTo>
                        <a:pt x="409" y="161"/>
                      </a:lnTo>
                      <a:lnTo>
                        <a:pt x="409" y="166"/>
                      </a:lnTo>
                      <a:lnTo>
                        <a:pt x="404" y="166"/>
                      </a:lnTo>
                      <a:lnTo>
                        <a:pt x="400" y="170"/>
                      </a:lnTo>
                      <a:lnTo>
                        <a:pt x="400" y="174"/>
                      </a:lnTo>
                      <a:lnTo>
                        <a:pt x="396" y="174"/>
                      </a:lnTo>
                      <a:lnTo>
                        <a:pt x="396" y="179"/>
                      </a:lnTo>
                      <a:lnTo>
                        <a:pt x="391" y="183"/>
                      </a:lnTo>
                      <a:lnTo>
                        <a:pt x="391" y="187"/>
                      </a:lnTo>
                      <a:lnTo>
                        <a:pt x="387" y="192"/>
                      </a:lnTo>
                      <a:lnTo>
                        <a:pt x="387" y="196"/>
                      </a:lnTo>
                      <a:lnTo>
                        <a:pt x="383" y="196"/>
                      </a:lnTo>
                      <a:lnTo>
                        <a:pt x="383" y="201"/>
                      </a:lnTo>
                      <a:lnTo>
                        <a:pt x="383" y="205"/>
                      </a:lnTo>
                      <a:lnTo>
                        <a:pt x="378" y="209"/>
                      </a:lnTo>
                      <a:lnTo>
                        <a:pt x="378" y="214"/>
                      </a:lnTo>
                      <a:lnTo>
                        <a:pt x="374" y="214"/>
                      </a:lnTo>
                      <a:lnTo>
                        <a:pt x="370" y="218"/>
                      </a:lnTo>
                      <a:lnTo>
                        <a:pt x="370" y="222"/>
                      </a:lnTo>
                      <a:lnTo>
                        <a:pt x="365" y="227"/>
                      </a:lnTo>
                      <a:lnTo>
                        <a:pt x="361" y="227"/>
                      </a:lnTo>
                      <a:lnTo>
                        <a:pt x="357" y="227"/>
                      </a:lnTo>
                      <a:lnTo>
                        <a:pt x="357" y="231"/>
                      </a:lnTo>
                      <a:lnTo>
                        <a:pt x="361" y="235"/>
                      </a:lnTo>
                      <a:lnTo>
                        <a:pt x="361" y="240"/>
                      </a:lnTo>
                      <a:lnTo>
                        <a:pt x="361" y="244"/>
                      </a:lnTo>
                      <a:lnTo>
                        <a:pt x="361" y="248"/>
                      </a:lnTo>
                      <a:lnTo>
                        <a:pt x="361" y="253"/>
                      </a:lnTo>
                      <a:lnTo>
                        <a:pt x="361" y="257"/>
                      </a:lnTo>
                      <a:lnTo>
                        <a:pt x="357" y="257"/>
                      </a:lnTo>
                      <a:lnTo>
                        <a:pt x="357" y="261"/>
                      </a:lnTo>
                      <a:lnTo>
                        <a:pt x="357" y="266"/>
                      </a:lnTo>
                      <a:lnTo>
                        <a:pt x="357" y="270"/>
                      </a:lnTo>
                      <a:lnTo>
                        <a:pt x="352" y="275"/>
                      </a:lnTo>
                      <a:lnTo>
                        <a:pt x="352" y="279"/>
                      </a:lnTo>
                      <a:lnTo>
                        <a:pt x="348" y="283"/>
                      </a:lnTo>
                      <a:lnTo>
                        <a:pt x="343" y="288"/>
                      </a:lnTo>
                      <a:lnTo>
                        <a:pt x="343" y="292"/>
                      </a:lnTo>
                      <a:lnTo>
                        <a:pt x="343" y="296"/>
                      </a:lnTo>
                      <a:lnTo>
                        <a:pt x="343" y="301"/>
                      </a:lnTo>
                      <a:lnTo>
                        <a:pt x="348" y="305"/>
                      </a:lnTo>
                      <a:lnTo>
                        <a:pt x="348" y="309"/>
                      </a:lnTo>
                      <a:lnTo>
                        <a:pt x="348" y="314"/>
                      </a:lnTo>
                      <a:lnTo>
                        <a:pt x="352" y="318"/>
                      </a:lnTo>
                      <a:lnTo>
                        <a:pt x="357" y="322"/>
                      </a:lnTo>
                      <a:lnTo>
                        <a:pt x="357" y="327"/>
                      </a:lnTo>
                      <a:lnTo>
                        <a:pt x="357" y="331"/>
                      </a:lnTo>
                      <a:lnTo>
                        <a:pt x="361" y="335"/>
                      </a:lnTo>
                      <a:lnTo>
                        <a:pt x="361" y="340"/>
                      </a:lnTo>
                      <a:lnTo>
                        <a:pt x="365" y="344"/>
                      </a:lnTo>
                      <a:lnTo>
                        <a:pt x="365" y="348"/>
                      </a:lnTo>
                      <a:lnTo>
                        <a:pt x="365" y="353"/>
                      </a:lnTo>
                      <a:lnTo>
                        <a:pt x="365" y="357"/>
                      </a:lnTo>
                      <a:lnTo>
                        <a:pt x="370" y="362"/>
                      </a:lnTo>
                      <a:lnTo>
                        <a:pt x="370" y="366"/>
                      </a:lnTo>
                      <a:lnTo>
                        <a:pt x="374" y="366"/>
                      </a:lnTo>
                      <a:lnTo>
                        <a:pt x="374" y="37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2" name="Freeform 340"/>
                <p:cNvSpPr>
                  <a:spLocks/>
                </p:cNvSpPr>
                <p:nvPr/>
              </p:nvSpPr>
              <p:spPr bwMode="auto">
                <a:xfrm>
                  <a:off x="1950" y="979"/>
                  <a:ext cx="200" cy="287"/>
                </a:xfrm>
                <a:custGeom>
                  <a:avLst/>
                  <a:gdLst>
                    <a:gd name="T0" fmla="*/ 17 w 200"/>
                    <a:gd name="T1" fmla="*/ 0 h 287"/>
                    <a:gd name="T2" fmla="*/ 30 w 200"/>
                    <a:gd name="T3" fmla="*/ 0 h 287"/>
                    <a:gd name="T4" fmla="*/ 35 w 200"/>
                    <a:gd name="T5" fmla="*/ 13 h 287"/>
                    <a:gd name="T6" fmla="*/ 52 w 200"/>
                    <a:gd name="T7" fmla="*/ 13 h 287"/>
                    <a:gd name="T8" fmla="*/ 65 w 200"/>
                    <a:gd name="T9" fmla="*/ 13 h 287"/>
                    <a:gd name="T10" fmla="*/ 74 w 200"/>
                    <a:gd name="T11" fmla="*/ 18 h 287"/>
                    <a:gd name="T12" fmla="*/ 82 w 200"/>
                    <a:gd name="T13" fmla="*/ 18 h 287"/>
                    <a:gd name="T14" fmla="*/ 91 w 200"/>
                    <a:gd name="T15" fmla="*/ 13 h 287"/>
                    <a:gd name="T16" fmla="*/ 100 w 200"/>
                    <a:gd name="T17" fmla="*/ 18 h 287"/>
                    <a:gd name="T18" fmla="*/ 109 w 200"/>
                    <a:gd name="T19" fmla="*/ 22 h 287"/>
                    <a:gd name="T20" fmla="*/ 113 w 200"/>
                    <a:gd name="T21" fmla="*/ 35 h 287"/>
                    <a:gd name="T22" fmla="*/ 130 w 200"/>
                    <a:gd name="T23" fmla="*/ 35 h 287"/>
                    <a:gd name="T24" fmla="*/ 139 w 200"/>
                    <a:gd name="T25" fmla="*/ 26 h 287"/>
                    <a:gd name="T26" fmla="*/ 152 w 200"/>
                    <a:gd name="T27" fmla="*/ 26 h 287"/>
                    <a:gd name="T28" fmla="*/ 161 w 200"/>
                    <a:gd name="T29" fmla="*/ 35 h 287"/>
                    <a:gd name="T30" fmla="*/ 174 w 200"/>
                    <a:gd name="T31" fmla="*/ 44 h 287"/>
                    <a:gd name="T32" fmla="*/ 187 w 200"/>
                    <a:gd name="T33" fmla="*/ 48 h 287"/>
                    <a:gd name="T34" fmla="*/ 196 w 200"/>
                    <a:gd name="T35" fmla="*/ 61 h 287"/>
                    <a:gd name="T36" fmla="*/ 191 w 200"/>
                    <a:gd name="T37" fmla="*/ 61 h 287"/>
                    <a:gd name="T38" fmla="*/ 183 w 200"/>
                    <a:gd name="T39" fmla="*/ 57 h 287"/>
                    <a:gd name="T40" fmla="*/ 183 w 200"/>
                    <a:gd name="T41" fmla="*/ 65 h 287"/>
                    <a:gd name="T42" fmla="*/ 183 w 200"/>
                    <a:gd name="T43" fmla="*/ 74 h 287"/>
                    <a:gd name="T44" fmla="*/ 178 w 200"/>
                    <a:gd name="T45" fmla="*/ 83 h 287"/>
                    <a:gd name="T46" fmla="*/ 174 w 200"/>
                    <a:gd name="T47" fmla="*/ 92 h 287"/>
                    <a:gd name="T48" fmla="*/ 165 w 200"/>
                    <a:gd name="T49" fmla="*/ 92 h 287"/>
                    <a:gd name="T50" fmla="*/ 161 w 200"/>
                    <a:gd name="T51" fmla="*/ 105 h 287"/>
                    <a:gd name="T52" fmla="*/ 152 w 200"/>
                    <a:gd name="T53" fmla="*/ 109 h 287"/>
                    <a:gd name="T54" fmla="*/ 165 w 200"/>
                    <a:gd name="T55" fmla="*/ 113 h 287"/>
                    <a:gd name="T56" fmla="*/ 169 w 200"/>
                    <a:gd name="T57" fmla="*/ 122 h 287"/>
                    <a:gd name="T58" fmla="*/ 165 w 200"/>
                    <a:gd name="T59" fmla="*/ 131 h 287"/>
                    <a:gd name="T60" fmla="*/ 165 w 200"/>
                    <a:gd name="T61" fmla="*/ 144 h 287"/>
                    <a:gd name="T62" fmla="*/ 169 w 200"/>
                    <a:gd name="T63" fmla="*/ 152 h 287"/>
                    <a:gd name="T64" fmla="*/ 174 w 200"/>
                    <a:gd name="T65" fmla="*/ 166 h 287"/>
                    <a:gd name="T66" fmla="*/ 178 w 200"/>
                    <a:gd name="T67" fmla="*/ 174 h 287"/>
                    <a:gd name="T68" fmla="*/ 174 w 200"/>
                    <a:gd name="T69" fmla="*/ 183 h 287"/>
                    <a:gd name="T70" fmla="*/ 174 w 200"/>
                    <a:gd name="T71" fmla="*/ 196 h 287"/>
                    <a:gd name="T72" fmla="*/ 161 w 200"/>
                    <a:gd name="T73" fmla="*/ 200 h 287"/>
                    <a:gd name="T74" fmla="*/ 156 w 200"/>
                    <a:gd name="T75" fmla="*/ 213 h 287"/>
                    <a:gd name="T76" fmla="*/ 152 w 200"/>
                    <a:gd name="T77" fmla="*/ 222 h 287"/>
                    <a:gd name="T78" fmla="*/ 139 w 200"/>
                    <a:gd name="T79" fmla="*/ 222 h 287"/>
                    <a:gd name="T80" fmla="*/ 139 w 200"/>
                    <a:gd name="T81" fmla="*/ 235 h 287"/>
                    <a:gd name="T82" fmla="*/ 139 w 200"/>
                    <a:gd name="T83" fmla="*/ 248 h 287"/>
                    <a:gd name="T84" fmla="*/ 139 w 200"/>
                    <a:gd name="T85" fmla="*/ 261 h 287"/>
                    <a:gd name="T86" fmla="*/ 143 w 200"/>
                    <a:gd name="T87" fmla="*/ 270 h 287"/>
                    <a:gd name="T88" fmla="*/ 148 w 200"/>
                    <a:gd name="T89" fmla="*/ 283 h 287"/>
                    <a:gd name="T90" fmla="*/ 139 w 200"/>
                    <a:gd name="T91" fmla="*/ 287 h 287"/>
                    <a:gd name="T92" fmla="*/ 126 w 200"/>
                    <a:gd name="T93" fmla="*/ 283 h 287"/>
                    <a:gd name="T94" fmla="*/ 117 w 200"/>
                    <a:gd name="T95" fmla="*/ 274 h 287"/>
                    <a:gd name="T96" fmla="*/ 104 w 200"/>
                    <a:gd name="T97" fmla="*/ 261 h 287"/>
                    <a:gd name="T98" fmla="*/ 87 w 200"/>
                    <a:gd name="T99" fmla="*/ 253 h 287"/>
                    <a:gd name="T100" fmla="*/ 74 w 200"/>
                    <a:gd name="T101" fmla="*/ 248 h 287"/>
                    <a:gd name="T102" fmla="*/ 61 w 200"/>
                    <a:gd name="T103" fmla="*/ 248 h 287"/>
                    <a:gd name="T104" fmla="*/ 35 w 200"/>
                    <a:gd name="T105" fmla="*/ 244 h 287"/>
                    <a:gd name="T106" fmla="*/ 48 w 200"/>
                    <a:gd name="T107" fmla="*/ 226 h 287"/>
                    <a:gd name="T108" fmla="*/ 30 w 200"/>
                    <a:gd name="T109" fmla="*/ 196 h 287"/>
                    <a:gd name="T110" fmla="*/ 30 w 200"/>
                    <a:gd name="T111" fmla="*/ 161 h 287"/>
                    <a:gd name="T112" fmla="*/ 8 w 200"/>
                    <a:gd name="T113" fmla="*/ 126 h 287"/>
                    <a:gd name="T114" fmla="*/ 0 w 200"/>
                    <a:gd name="T115" fmla="*/ 83 h 287"/>
                    <a:gd name="T116" fmla="*/ 4 w 200"/>
                    <a:gd name="T117" fmla="*/ 65 h 287"/>
                    <a:gd name="T118" fmla="*/ 0 w 200"/>
                    <a:gd name="T119" fmla="*/ 52 h 287"/>
                    <a:gd name="T120" fmla="*/ 0 w 200"/>
                    <a:gd name="T121" fmla="*/ 39 h 287"/>
                    <a:gd name="T122" fmla="*/ 0 w 200"/>
                    <a:gd name="T123" fmla="*/ 26 h 287"/>
                    <a:gd name="T124" fmla="*/ 4 w 200"/>
                    <a:gd name="T125" fmla="*/ 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" h="287">
                      <a:moveTo>
                        <a:pt x="4" y="0"/>
                      </a:move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0" y="5"/>
                      </a:lnTo>
                      <a:lnTo>
                        <a:pt x="35" y="9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3" y="13"/>
                      </a:lnTo>
                      <a:lnTo>
                        <a:pt x="52" y="13"/>
                      </a:lnTo>
                      <a:lnTo>
                        <a:pt x="56" y="13"/>
                      </a:lnTo>
                      <a:lnTo>
                        <a:pt x="61" y="13"/>
                      </a:lnTo>
                      <a:lnTo>
                        <a:pt x="65" y="13"/>
                      </a:lnTo>
                      <a:lnTo>
                        <a:pt x="69" y="9"/>
                      </a:lnTo>
                      <a:lnTo>
                        <a:pt x="74" y="13"/>
                      </a:lnTo>
                      <a:lnTo>
                        <a:pt x="74" y="18"/>
                      </a:lnTo>
                      <a:lnTo>
                        <a:pt x="74" y="22"/>
                      </a:lnTo>
                      <a:lnTo>
                        <a:pt x="78" y="22"/>
                      </a:lnTo>
                      <a:lnTo>
                        <a:pt x="82" y="18"/>
                      </a:lnTo>
                      <a:lnTo>
                        <a:pt x="82" y="13"/>
                      </a:lnTo>
                      <a:lnTo>
                        <a:pt x="87" y="9"/>
                      </a:lnTo>
                      <a:lnTo>
                        <a:pt x="91" y="13"/>
                      </a:lnTo>
                      <a:lnTo>
                        <a:pt x="96" y="9"/>
                      </a:lnTo>
                      <a:lnTo>
                        <a:pt x="100" y="13"/>
                      </a:lnTo>
                      <a:lnTo>
                        <a:pt x="100" y="18"/>
                      </a:lnTo>
                      <a:lnTo>
                        <a:pt x="100" y="22"/>
                      </a:lnTo>
                      <a:lnTo>
                        <a:pt x="104" y="22"/>
                      </a:lnTo>
                      <a:lnTo>
                        <a:pt x="109" y="22"/>
                      </a:lnTo>
                      <a:lnTo>
                        <a:pt x="109" y="26"/>
                      </a:lnTo>
                      <a:lnTo>
                        <a:pt x="113" y="31"/>
                      </a:lnTo>
                      <a:lnTo>
                        <a:pt x="113" y="35"/>
                      </a:lnTo>
                      <a:lnTo>
                        <a:pt x="117" y="35"/>
                      </a:lnTo>
                      <a:lnTo>
                        <a:pt x="126" y="35"/>
                      </a:lnTo>
                      <a:lnTo>
                        <a:pt x="130" y="35"/>
                      </a:lnTo>
                      <a:lnTo>
                        <a:pt x="135" y="35"/>
                      </a:lnTo>
                      <a:lnTo>
                        <a:pt x="135" y="31"/>
                      </a:lnTo>
                      <a:lnTo>
                        <a:pt x="139" y="26"/>
                      </a:lnTo>
                      <a:lnTo>
                        <a:pt x="143" y="22"/>
                      </a:lnTo>
                      <a:lnTo>
                        <a:pt x="148" y="22"/>
                      </a:lnTo>
                      <a:lnTo>
                        <a:pt x="152" y="26"/>
                      </a:lnTo>
                      <a:lnTo>
                        <a:pt x="156" y="31"/>
                      </a:lnTo>
                      <a:lnTo>
                        <a:pt x="156" y="35"/>
                      </a:lnTo>
                      <a:lnTo>
                        <a:pt x="161" y="35"/>
                      </a:lnTo>
                      <a:lnTo>
                        <a:pt x="165" y="35"/>
                      </a:lnTo>
                      <a:lnTo>
                        <a:pt x="169" y="39"/>
                      </a:lnTo>
                      <a:lnTo>
                        <a:pt x="174" y="44"/>
                      </a:lnTo>
                      <a:lnTo>
                        <a:pt x="178" y="48"/>
                      </a:lnTo>
                      <a:lnTo>
                        <a:pt x="183" y="48"/>
                      </a:lnTo>
                      <a:lnTo>
                        <a:pt x="187" y="48"/>
                      </a:lnTo>
                      <a:lnTo>
                        <a:pt x="187" y="52"/>
                      </a:lnTo>
                      <a:lnTo>
                        <a:pt x="191" y="57"/>
                      </a:lnTo>
                      <a:lnTo>
                        <a:pt x="196" y="61"/>
                      </a:lnTo>
                      <a:lnTo>
                        <a:pt x="200" y="61"/>
                      </a:lnTo>
                      <a:lnTo>
                        <a:pt x="196" y="61"/>
                      </a:lnTo>
                      <a:lnTo>
                        <a:pt x="191" y="61"/>
                      </a:lnTo>
                      <a:lnTo>
                        <a:pt x="191" y="57"/>
                      </a:lnTo>
                      <a:lnTo>
                        <a:pt x="187" y="57"/>
                      </a:lnTo>
                      <a:lnTo>
                        <a:pt x="183" y="57"/>
                      </a:lnTo>
                      <a:lnTo>
                        <a:pt x="178" y="61"/>
                      </a:lnTo>
                      <a:lnTo>
                        <a:pt x="178" y="65"/>
                      </a:lnTo>
                      <a:lnTo>
                        <a:pt x="183" y="65"/>
                      </a:lnTo>
                      <a:lnTo>
                        <a:pt x="187" y="65"/>
                      </a:lnTo>
                      <a:lnTo>
                        <a:pt x="187" y="70"/>
                      </a:lnTo>
                      <a:lnTo>
                        <a:pt x="183" y="74"/>
                      </a:lnTo>
                      <a:lnTo>
                        <a:pt x="183" y="79"/>
                      </a:lnTo>
                      <a:lnTo>
                        <a:pt x="183" y="83"/>
                      </a:lnTo>
                      <a:lnTo>
                        <a:pt x="178" y="83"/>
                      </a:lnTo>
                      <a:lnTo>
                        <a:pt x="178" y="87"/>
                      </a:lnTo>
                      <a:lnTo>
                        <a:pt x="174" y="87"/>
                      </a:lnTo>
                      <a:lnTo>
                        <a:pt x="174" y="92"/>
                      </a:lnTo>
                      <a:lnTo>
                        <a:pt x="169" y="92"/>
                      </a:lnTo>
                      <a:lnTo>
                        <a:pt x="169" y="87"/>
                      </a:lnTo>
                      <a:lnTo>
                        <a:pt x="165" y="92"/>
                      </a:lnTo>
                      <a:lnTo>
                        <a:pt x="165" y="96"/>
                      </a:lnTo>
                      <a:lnTo>
                        <a:pt x="161" y="100"/>
                      </a:lnTo>
                      <a:lnTo>
                        <a:pt x="161" y="105"/>
                      </a:lnTo>
                      <a:lnTo>
                        <a:pt x="161" y="109"/>
                      </a:lnTo>
                      <a:lnTo>
                        <a:pt x="156" y="109"/>
                      </a:lnTo>
                      <a:lnTo>
                        <a:pt x="152" y="109"/>
                      </a:lnTo>
                      <a:lnTo>
                        <a:pt x="156" y="113"/>
                      </a:lnTo>
                      <a:lnTo>
                        <a:pt x="161" y="113"/>
                      </a:lnTo>
                      <a:lnTo>
                        <a:pt x="165" y="113"/>
                      </a:lnTo>
                      <a:lnTo>
                        <a:pt x="169" y="113"/>
                      </a:lnTo>
                      <a:lnTo>
                        <a:pt x="169" y="118"/>
                      </a:lnTo>
                      <a:lnTo>
                        <a:pt x="169" y="122"/>
                      </a:lnTo>
                      <a:lnTo>
                        <a:pt x="169" y="126"/>
                      </a:lnTo>
                      <a:lnTo>
                        <a:pt x="165" y="126"/>
                      </a:lnTo>
                      <a:lnTo>
                        <a:pt x="165" y="131"/>
                      </a:lnTo>
                      <a:lnTo>
                        <a:pt x="165" y="135"/>
                      </a:lnTo>
                      <a:lnTo>
                        <a:pt x="165" y="139"/>
                      </a:lnTo>
                      <a:lnTo>
                        <a:pt x="165" y="144"/>
                      </a:lnTo>
                      <a:lnTo>
                        <a:pt x="169" y="144"/>
                      </a:lnTo>
                      <a:lnTo>
                        <a:pt x="169" y="148"/>
                      </a:lnTo>
                      <a:lnTo>
                        <a:pt x="169" y="152"/>
                      </a:lnTo>
                      <a:lnTo>
                        <a:pt x="169" y="157"/>
                      </a:lnTo>
                      <a:lnTo>
                        <a:pt x="174" y="161"/>
                      </a:lnTo>
                      <a:lnTo>
                        <a:pt x="174" y="166"/>
                      </a:lnTo>
                      <a:lnTo>
                        <a:pt x="174" y="170"/>
                      </a:lnTo>
                      <a:lnTo>
                        <a:pt x="174" y="174"/>
                      </a:lnTo>
                      <a:lnTo>
                        <a:pt x="178" y="174"/>
                      </a:lnTo>
                      <a:lnTo>
                        <a:pt x="178" y="179"/>
                      </a:lnTo>
                      <a:lnTo>
                        <a:pt x="178" y="183"/>
                      </a:lnTo>
                      <a:lnTo>
                        <a:pt x="174" y="183"/>
                      </a:lnTo>
                      <a:lnTo>
                        <a:pt x="174" y="187"/>
                      </a:lnTo>
                      <a:lnTo>
                        <a:pt x="174" y="192"/>
                      </a:lnTo>
                      <a:lnTo>
                        <a:pt x="174" y="196"/>
                      </a:lnTo>
                      <a:lnTo>
                        <a:pt x="169" y="196"/>
                      </a:lnTo>
                      <a:lnTo>
                        <a:pt x="165" y="196"/>
                      </a:lnTo>
                      <a:lnTo>
                        <a:pt x="161" y="200"/>
                      </a:lnTo>
                      <a:lnTo>
                        <a:pt x="161" y="205"/>
                      </a:lnTo>
                      <a:lnTo>
                        <a:pt x="161" y="209"/>
                      </a:lnTo>
                      <a:lnTo>
                        <a:pt x="156" y="213"/>
                      </a:lnTo>
                      <a:lnTo>
                        <a:pt x="156" y="218"/>
                      </a:lnTo>
                      <a:lnTo>
                        <a:pt x="156" y="222"/>
                      </a:lnTo>
                      <a:lnTo>
                        <a:pt x="152" y="222"/>
                      </a:lnTo>
                      <a:lnTo>
                        <a:pt x="148" y="222"/>
                      </a:lnTo>
                      <a:lnTo>
                        <a:pt x="143" y="222"/>
                      </a:lnTo>
                      <a:lnTo>
                        <a:pt x="139" y="222"/>
                      </a:lnTo>
                      <a:lnTo>
                        <a:pt x="139" y="226"/>
                      </a:lnTo>
                      <a:lnTo>
                        <a:pt x="139" y="231"/>
                      </a:lnTo>
                      <a:lnTo>
                        <a:pt x="139" y="235"/>
                      </a:lnTo>
                      <a:lnTo>
                        <a:pt x="139" y="239"/>
                      </a:lnTo>
                      <a:lnTo>
                        <a:pt x="139" y="244"/>
                      </a:lnTo>
                      <a:lnTo>
                        <a:pt x="139" y="248"/>
                      </a:lnTo>
                      <a:lnTo>
                        <a:pt x="139" y="253"/>
                      </a:lnTo>
                      <a:lnTo>
                        <a:pt x="139" y="257"/>
                      </a:lnTo>
                      <a:lnTo>
                        <a:pt x="139" y="261"/>
                      </a:lnTo>
                      <a:lnTo>
                        <a:pt x="143" y="261"/>
                      </a:lnTo>
                      <a:lnTo>
                        <a:pt x="143" y="266"/>
                      </a:lnTo>
                      <a:lnTo>
                        <a:pt x="143" y="270"/>
                      </a:lnTo>
                      <a:lnTo>
                        <a:pt x="148" y="274"/>
                      </a:lnTo>
                      <a:lnTo>
                        <a:pt x="148" y="279"/>
                      </a:lnTo>
                      <a:lnTo>
                        <a:pt x="148" y="283"/>
                      </a:lnTo>
                      <a:lnTo>
                        <a:pt x="148" y="287"/>
                      </a:lnTo>
                      <a:lnTo>
                        <a:pt x="143" y="287"/>
                      </a:lnTo>
                      <a:lnTo>
                        <a:pt x="139" y="287"/>
                      </a:lnTo>
                      <a:lnTo>
                        <a:pt x="135" y="287"/>
                      </a:lnTo>
                      <a:lnTo>
                        <a:pt x="130" y="287"/>
                      </a:lnTo>
                      <a:lnTo>
                        <a:pt x="126" y="283"/>
                      </a:lnTo>
                      <a:lnTo>
                        <a:pt x="126" y="279"/>
                      </a:lnTo>
                      <a:lnTo>
                        <a:pt x="122" y="274"/>
                      </a:lnTo>
                      <a:lnTo>
                        <a:pt x="117" y="274"/>
                      </a:lnTo>
                      <a:lnTo>
                        <a:pt x="117" y="270"/>
                      </a:lnTo>
                      <a:lnTo>
                        <a:pt x="109" y="266"/>
                      </a:lnTo>
                      <a:lnTo>
                        <a:pt x="104" y="261"/>
                      </a:lnTo>
                      <a:lnTo>
                        <a:pt x="96" y="257"/>
                      </a:lnTo>
                      <a:lnTo>
                        <a:pt x="91" y="253"/>
                      </a:lnTo>
                      <a:lnTo>
                        <a:pt x="87" y="253"/>
                      </a:lnTo>
                      <a:lnTo>
                        <a:pt x="82" y="253"/>
                      </a:lnTo>
                      <a:lnTo>
                        <a:pt x="78" y="248"/>
                      </a:lnTo>
                      <a:lnTo>
                        <a:pt x="74" y="248"/>
                      </a:lnTo>
                      <a:lnTo>
                        <a:pt x="69" y="248"/>
                      </a:lnTo>
                      <a:lnTo>
                        <a:pt x="65" y="248"/>
                      </a:lnTo>
                      <a:lnTo>
                        <a:pt x="61" y="248"/>
                      </a:lnTo>
                      <a:lnTo>
                        <a:pt x="56" y="248"/>
                      </a:lnTo>
                      <a:lnTo>
                        <a:pt x="43" y="253"/>
                      </a:lnTo>
                      <a:lnTo>
                        <a:pt x="35" y="244"/>
                      </a:lnTo>
                      <a:lnTo>
                        <a:pt x="30" y="239"/>
                      </a:lnTo>
                      <a:lnTo>
                        <a:pt x="30" y="231"/>
                      </a:lnTo>
                      <a:lnTo>
                        <a:pt x="48" y="226"/>
                      </a:lnTo>
                      <a:lnTo>
                        <a:pt x="48" y="222"/>
                      </a:lnTo>
                      <a:lnTo>
                        <a:pt x="48" y="218"/>
                      </a:lnTo>
                      <a:lnTo>
                        <a:pt x="30" y="196"/>
                      </a:lnTo>
                      <a:lnTo>
                        <a:pt x="30" y="192"/>
                      </a:lnTo>
                      <a:lnTo>
                        <a:pt x="30" y="170"/>
                      </a:lnTo>
                      <a:lnTo>
                        <a:pt x="30" y="161"/>
                      </a:lnTo>
                      <a:lnTo>
                        <a:pt x="17" y="144"/>
                      </a:lnTo>
                      <a:lnTo>
                        <a:pt x="13" y="135"/>
                      </a:lnTo>
                      <a:lnTo>
                        <a:pt x="8" y="126"/>
                      </a:lnTo>
                      <a:lnTo>
                        <a:pt x="0" y="113"/>
                      </a:lnTo>
                      <a:lnTo>
                        <a:pt x="4" y="96"/>
                      </a:lnTo>
                      <a:lnTo>
                        <a:pt x="0" y="83"/>
                      </a:lnTo>
                      <a:lnTo>
                        <a:pt x="4" y="74"/>
                      </a:lnTo>
                      <a:lnTo>
                        <a:pt x="4" y="70"/>
                      </a:lnTo>
                      <a:lnTo>
                        <a:pt x="4" y="65"/>
                      </a:lnTo>
                      <a:lnTo>
                        <a:pt x="4" y="61"/>
                      </a:lnTo>
                      <a:lnTo>
                        <a:pt x="4" y="57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3" name="Freeform 341"/>
                <p:cNvSpPr>
                  <a:spLocks/>
                </p:cNvSpPr>
                <p:nvPr/>
              </p:nvSpPr>
              <p:spPr bwMode="auto">
                <a:xfrm>
                  <a:off x="2102" y="1001"/>
                  <a:ext cx="383" cy="283"/>
                </a:xfrm>
                <a:custGeom>
                  <a:avLst/>
                  <a:gdLst>
                    <a:gd name="T0" fmla="*/ 239 w 383"/>
                    <a:gd name="T1" fmla="*/ 235 h 283"/>
                    <a:gd name="T2" fmla="*/ 235 w 383"/>
                    <a:gd name="T3" fmla="*/ 252 h 283"/>
                    <a:gd name="T4" fmla="*/ 213 w 383"/>
                    <a:gd name="T5" fmla="*/ 252 h 283"/>
                    <a:gd name="T6" fmla="*/ 196 w 383"/>
                    <a:gd name="T7" fmla="*/ 257 h 283"/>
                    <a:gd name="T8" fmla="*/ 183 w 383"/>
                    <a:gd name="T9" fmla="*/ 274 h 283"/>
                    <a:gd name="T10" fmla="*/ 165 w 383"/>
                    <a:gd name="T11" fmla="*/ 283 h 283"/>
                    <a:gd name="T12" fmla="*/ 144 w 383"/>
                    <a:gd name="T13" fmla="*/ 278 h 283"/>
                    <a:gd name="T14" fmla="*/ 139 w 383"/>
                    <a:gd name="T15" fmla="*/ 261 h 283"/>
                    <a:gd name="T16" fmla="*/ 152 w 383"/>
                    <a:gd name="T17" fmla="*/ 244 h 283"/>
                    <a:gd name="T18" fmla="*/ 148 w 383"/>
                    <a:gd name="T19" fmla="*/ 222 h 283"/>
                    <a:gd name="T20" fmla="*/ 131 w 383"/>
                    <a:gd name="T21" fmla="*/ 213 h 283"/>
                    <a:gd name="T22" fmla="*/ 100 w 383"/>
                    <a:gd name="T23" fmla="*/ 213 h 283"/>
                    <a:gd name="T24" fmla="*/ 91 w 383"/>
                    <a:gd name="T25" fmla="*/ 191 h 283"/>
                    <a:gd name="T26" fmla="*/ 78 w 383"/>
                    <a:gd name="T27" fmla="*/ 200 h 283"/>
                    <a:gd name="T28" fmla="*/ 52 w 383"/>
                    <a:gd name="T29" fmla="*/ 200 h 283"/>
                    <a:gd name="T30" fmla="*/ 31 w 383"/>
                    <a:gd name="T31" fmla="*/ 187 h 283"/>
                    <a:gd name="T32" fmla="*/ 22 w 383"/>
                    <a:gd name="T33" fmla="*/ 174 h 283"/>
                    <a:gd name="T34" fmla="*/ 26 w 383"/>
                    <a:gd name="T35" fmla="*/ 152 h 283"/>
                    <a:gd name="T36" fmla="*/ 17 w 383"/>
                    <a:gd name="T37" fmla="*/ 130 h 283"/>
                    <a:gd name="T38" fmla="*/ 13 w 383"/>
                    <a:gd name="T39" fmla="*/ 109 h 283"/>
                    <a:gd name="T40" fmla="*/ 13 w 383"/>
                    <a:gd name="T41" fmla="*/ 91 h 283"/>
                    <a:gd name="T42" fmla="*/ 9 w 383"/>
                    <a:gd name="T43" fmla="*/ 83 h 283"/>
                    <a:gd name="T44" fmla="*/ 22 w 383"/>
                    <a:gd name="T45" fmla="*/ 70 h 283"/>
                    <a:gd name="T46" fmla="*/ 31 w 383"/>
                    <a:gd name="T47" fmla="*/ 52 h 283"/>
                    <a:gd name="T48" fmla="*/ 31 w 383"/>
                    <a:gd name="T49" fmla="*/ 35 h 283"/>
                    <a:gd name="T50" fmla="*/ 52 w 383"/>
                    <a:gd name="T51" fmla="*/ 39 h 283"/>
                    <a:gd name="T52" fmla="*/ 70 w 383"/>
                    <a:gd name="T53" fmla="*/ 26 h 283"/>
                    <a:gd name="T54" fmla="*/ 78 w 383"/>
                    <a:gd name="T55" fmla="*/ 4 h 283"/>
                    <a:gd name="T56" fmla="*/ 100 w 383"/>
                    <a:gd name="T57" fmla="*/ 0 h 283"/>
                    <a:gd name="T58" fmla="*/ 122 w 383"/>
                    <a:gd name="T59" fmla="*/ 13 h 283"/>
                    <a:gd name="T60" fmla="*/ 152 w 383"/>
                    <a:gd name="T61" fmla="*/ 13 h 283"/>
                    <a:gd name="T62" fmla="*/ 170 w 383"/>
                    <a:gd name="T63" fmla="*/ 9 h 283"/>
                    <a:gd name="T64" fmla="*/ 183 w 383"/>
                    <a:gd name="T65" fmla="*/ 35 h 283"/>
                    <a:gd name="T66" fmla="*/ 209 w 383"/>
                    <a:gd name="T67" fmla="*/ 35 h 283"/>
                    <a:gd name="T68" fmla="*/ 235 w 383"/>
                    <a:gd name="T69" fmla="*/ 30 h 283"/>
                    <a:gd name="T70" fmla="*/ 252 w 383"/>
                    <a:gd name="T71" fmla="*/ 22 h 283"/>
                    <a:gd name="T72" fmla="*/ 279 w 383"/>
                    <a:gd name="T73" fmla="*/ 22 h 283"/>
                    <a:gd name="T74" fmla="*/ 296 w 383"/>
                    <a:gd name="T75" fmla="*/ 9 h 283"/>
                    <a:gd name="T76" fmla="*/ 322 w 383"/>
                    <a:gd name="T77" fmla="*/ 9 h 283"/>
                    <a:gd name="T78" fmla="*/ 353 w 383"/>
                    <a:gd name="T79" fmla="*/ 9 h 283"/>
                    <a:gd name="T80" fmla="*/ 379 w 383"/>
                    <a:gd name="T81" fmla="*/ 9 h 283"/>
                    <a:gd name="T82" fmla="*/ 383 w 383"/>
                    <a:gd name="T83" fmla="*/ 30 h 283"/>
                    <a:gd name="T84" fmla="*/ 383 w 383"/>
                    <a:gd name="T85" fmla="*/ 57 h 283"/>
                    <a:gd name="T86" fmla="*/ 370 w 383"/>
                    <a:gd name="T87" fmla="*/ 83 h 283"/>
                    <a:gd name="T88" fmla="*/ 357 w 383"/>
                    <a:gd name="T89" fmla="*/ 109 h 283"/>
                    <a:gd name="T90" fmla="*/ 361 w 383"/>
                    <a:gd name="T91" fmla="*/ 135 h 283"/>
                    <a:gd name="T92" fmla="*/ 366 w 383"/>
                    <a:gd name="T93" fmla="*/ 161 h 283"/>
                    <a:gd name="T94" fmla="*/ 370 w 383"/>
                    <a:gd name="T95" fmla="*/ 187 h 283"/>
                    <a:gd name="T96" fmla="*/ 379 w 383"/>
                    <a:gd name="T97" fmla="*/ 209 h 283"/>
                    <a:gd name="T98" fmla="*/ 353 w 383"/>
                    <a:gd name="T99" fmla="*/ 209 h 283"/>
                    <a:gd name="T100" fmla="*/ 322 w 383"/>
                    <a:gd name="T101" fmla="*/ 213 h 283"/>
                    <a:gd name="T102" fmla="*/ 300 w 383"/>
                    <a:gd name="T103" fmla="*/ 231 h 283"/>
                    <a:gd name="T104" fmla="*/ 287 w 383"/>
                    <a:gd name="T105" fmla="*/ 222 h 283"/>
                    <a:gd name="T106" fmla="*/ 261 w 383"/>
                    <a:gd name="T107" fmla="*/ 222 h 283"/>
                    <a:gd name="T108" fmla="*/ 248 w 383"/>
                    <a:gd name="T109" fmla="*/ 22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83" h="283">
                      <a:moveTo>
                        <a:pt x="248" y="217"/>
                      </a:moveTo>
                      <a:lnTo>
                        <a:pt x="244" y="222"/>
                      </a:lnTo>
                      <a:lnTo>
                        <a:pt x="239" y="222"/>
                      </a:lnTo>
                      <a:lnTo>
                        <a:pt x="239" y="226"/>
                      </a:lnTo>
                      <a:lnTo>
                        <a:pt x="239" y="231"/>
                      </a:lnTo>
                      <a:lnTo>
                        <a:pt x="239" y="235"/>
                      </a:lnTo>
                      <a:lnTo>
                        <a:pt x="239" y="239"/>
                      </a:lnTo>
                      <a:lnTo>
                        <a:pt x="244" y="244"/>
                      </a:lnTo>
                      <a:lnTo>
                        <a:pt x="244" y="248"/>
                      </a:lnTo>
                      <a:lnTo>
                        <a:pt x="239" y="248"/>
                      </a:lnTo>
                      <a:lnTo>
                        <a:pt x="239" y="252"/>
                      </a:lnTo>
                      <a:lnTo>
                        <a:pt x="235" y="252"/>
                      </a:lnTo>
                      <a:lnTo>
                        <a:pt x="231" y="248"/>
                      </a:lnTo>
                      <a:lnTo>
                        <a:pt x="226" y="248"/>
                      </a:lnTo>
                      <a:lnTo>
                        <a:pt x="222" y="248"/>
                      </a:lnTo>
                      <a:lnTo>
                        <a:pt x="218" y="248"/>
                      </a:lnTo>
                      <a:lnTo>
                        <a:pt x="218" y="252"/>
                      </a:lnTo>
                      <a:lnTo>
                        <a:pt x="213" y="252"/>
                      </a:lnTo>
                      <a:lnTo>
                        <a:pt x="209" y="252"/>
                      </a:lnTo>
                      <a:lnTo>
                        <a:pt x="205" y="252"/>
                      </a:lnTo>
                      <a:lnTo>
                        <a:pt x="205" y="257"/>
                      </a:lnTo>
                      <a:lnTo>
                        <a:pt x="200" y="252"/>
                      </a:lnTo>
                      <a:lnTo>
                        <a:pt x="200" y="257"/>
                      </a:lnTo>
                      <a:lnTo>
                        <a:pt x="196" y="257"/>
                      </a:lnTo>
                      <a:lnTo>
                        <a:pt x="192" y="261"/>
                      </a:lnTo>
                      <a:lnTo>
                        <a:pt x="192" y="265"/>
                      </a:lnTo>
                      <a:lnTo>
                        <a:pt x="192" y="270"/>
                      </a:lnTo>
                      <a:lnTo>
                        <a:pt x="187" y="270"/>
                      </a:lnTo>
                      <a:lnTo>
                        <a:pt x="187" y="274"/>
                      </a:lnTo>
                      <a:lnTo>
                        <a:pt x="183" y="274"/>
                      </a:lnTo>
                      <a:lnTo>
                        <a:pt x="178" y="274"/>
                      </a:lnTo>
                      <a:lnTo>
                        <a:pt x="174" y="274"/>
                      </a:lnTo>
                      <a:lnTo>
                        <a:pt x="170" y="274"/>
                      </a:lnTo>
                      <a:lnTo>
                        <a:pt x="170" y="278"/>
                      </a:lnTo>
                      <a:lnTo>
                        <a:pt x="165" y="278"/>
                      </a:lnTo>
                      <a:lnTo>
                        <a:pt x="165" y="283"/>
                      </a:lnTo>
                      <a:lnTo>
                        <a:pt x="161" y="283"/>
                      </a:lnTo>
                      <a:lnTo>
                        <a:pt x="157" y="283"/>
                      </a:lnTo>
                      <a:lnTo>
                        <a:pt x="157" y="278"/>
                      </a:lnTo>
                      <a:lnTo>
                        <a:pt x="152" y="278"/>
                      </a:lnTo>
                      <a:lnTo>
                        <a:pt x="148" y="278"/>
                      </a:lnTo>
                      <a:lnTo>
                        <a:pt x="144" y="278"/>
                      </a:lnTo>
                      <a:lnTo>
                        <a:pt x="139" y="278"/>
                      </a:lnTo>
                      <a:lnTo>
                        <a:pt x="139" y="274"/>
                      </a:lnTo>
                      <a:lnTo>
                        <a:pt x="135" y="270"/>
                      </a:lnTo>
                      <a:lnTo>
                        <a:pt x="135" y="265"/>
                      </a:lnTo>
                      <a:lnTo>
                        <a:pt x="139" y="265"/>
                      </a:lnTo>
                      <a:lnTo>
                        <a:pt x="139" y="261"/>
                      </a:lnTo>
                      <a:lnTo>
                        <a:pt x="144" y="257"/>
                      </a:lnTo>
                      <a:lnTo>
                        <a:pt x="148" y="257"/>
                      </a:lnTo>
                      <a:lnTo>
                        <a:pt x="148" y="252"/>
                      </a:lnTo>
                      <a:lnTo>
                        <a:pt x="152" y="252"/>
                      </a:lnTo>
                      <a:lnTo>
                        <a:pt x="152" y="248"/>
                      </a:lnTo>
                      <a:lnTo>
                        <a:pt x="152" y="244"/>
                      </a:lnTo>
                      <a:lnTo>
                        <a:pt x="152" y="239"/>
                      </a:lnTo>
                      <a:lnTo>
                        <a:pt x="148" y="239"/>
                      </a:lnTo>
                      <a:lnTo>
                        <a:pt x="148" y="235"/>
                      </a:lnTo>
                      <a:lnTo>
                        <a:pt x="148" y="231"/>
                      </a:lnTo>
                      <a:lnTo>
                        <a:pt x="148" y="226"/>
                      </a:lnTo>
                      <a:lnTo>
                        <a:pt x="148" y="222"/>
                      </a:lnTo>
                      <a:lnTo>
                        <a:pt x="148" y="217"/>
                      </a:lnTo>
                      <a:lnTo>
                        <a:pt x="148" y="213"/>
                      </a:lnTo>
                      <a:lnTo>
                        <a:pt x="144" y="213"/>
                      </a:lnTo>
                      <a:lnTo>
                        <a:pt x="139" y="213"/>
                      </a:lnTo>
                      <a:lnTo>
                        <a:pt x="135" y="213"/>
                      </a:lnTo>
                      <a:lnTo>
                        <a:pt x="131" y="213"/>
                      </a:lnTo>
                      <a:lnTo>
                        <a:pt x="126" y="213"/>
                      </a:lnTo>
                      <a:lnTo>
                        <a:pt x="118" y="213"/>
                      </a:lnTo>
                      <a:lnTo>
                        <a:pt x="113" y="213"/>
                      </a:lnTo>
                      <a:lnTo>
                        <a:pt x="109" y="213"/>
                      </a:lnTo>
                      <a:lnTo>
                        <a:pt x="105" y="213"/>
                      </a:lnTo>
                      <a:lnTo>
                        <a:pt x="100" y="213"/>
                      </a:lnTo>
                      <a:lnTo>
                        <a:pt x="96" y="213"/>
                      </a:lnTo>
                      <a:lnTo>
                        <a:pt x="96" y="209"/>
                      </a:lnTo>
                      <a:lnTo>
                        <a:pt x="91" y="204"/>
                      </a:lnTo>
                      <a:lnTo>
                        <a:pt x="91" y="200"/>
                      </a:lnTo>
                      <a:lnTo>
                        <a:pt x="91" y="196"/>
                      </a:lnTo>
                      <a:lnTo>
                        <a:pt x="91" y="191"/>
                      </a:lnTo>
                      <a:lnTo>
                        <a:pt x="91" y="187"/>
                      </a:lnTo>
                      <a:lnTo>
                        <a:pt x="87" y="187"/>
                      </a:lnTo>
                      <a:lnTo>
                        <a:pt x="83" y="187"/>
                      </a:lnTo>
                      <a:lnTo>
                        <a:pt x="83" y="191"/>
                      </a:lnTo>
                      <a:lnTo>
                        <a:pt x="83" y="196"/>
                      </a:lnTo>
                      <a:lnTo>
                        <a:pt x="78" y="200"/>
                      </a:lnTo>
                      <a:lnTo>
                        <a:pt x="74" y="200"/>
                      </a:lnTo>
                      <a:lnTo>
                        <a:pt x="70" y="200"/>
                      </a:lnTo>
                      <a:lnTo>
                        <a:pt x="65" y="200"/>
                      </a:lnTo>
                      <a:lnTo>
                        <a:pt x="61" y="200"/>
                      </a:lnTo>
                      <a:lnTo>
                        <a:pt x="57" y="200"/>
                      </a:lnTo>
                      <a:lnTo>
                        <a:pt x="52" y="200"/>
                      </a:lnTo>
                      <a:lnTo>
                        <a:pt x="48" y="200"/>
                      </a:lnTo>
                      <a:lnTo>
                        <a:pt x="44" y="200"/>
                      </a:lnTo>
                      <a:lnTo>
                        <a:pt x="39" y="196"/>
                      </a:lnTo>
                      <a:lnTo>
                        <a:pt x="39" y="191"/>
                      </a:lnTo>
                      <a:lnTo>
                        <a:pt x="35" y="191"/>
                      </a:lnTo>
                      <a:lnTo>
                        <a:pt x="31" y="187"/>
                      </a:lnTo>
                      <a:lnTo>
                        <a:pt x="26" y="187"/>
                      </a:lnTo>
                      <a:lnTo>
                        <a:pt x="26" y="183"/>
                      </a:lnTo>
                      <a:lnTo>
                        <a:pt x="22" y="183"/>
                      </a:lnTo>
                      <a:lnTo>
                        <a:pt x="22" y="178"/>
                      </a:lnTo>
                      <a:lnTo>
                        <a:pt x="17" y="174"/>
                      </a:lnTo>
                      <a:lnTo>
                        <a:pt x="22" y="174"/>
                      </a:lnTo>
                      <a:lnTo>
                        <a:pt x="22" y="170"/>
                      </a:lnTo>
                      <a:lnTo>
                        <a:pt x="22" y="165"/>
                      </a:lnTo>
                      <a:lnTo>
                        <a:pt x="22" y="161"/>
                      </a:lnTo>
                      <a:lnTo>
                        <a:pt x="26" y="161"/>
                      </a:lnTo>
                      <a:lnTo>
                        <a:pt x="26" y="157"/>
                      </a:lnTo>
                      <a:lnTo>
                        <a:pt x="26" y="152"/>
                      </a:lnTo>
                      <a:lnTo>
                        <a:pt x="22" y="152"/>
                      </a:lnTo>
                      <a:lnTo>
                        <a:pt x="22" y="148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17" y="135"/>
                      </a:lnTo>
                      <a:lnTo>
                        <a:pt x="17" y="130"/>
                      </a:lnTo>
                      <a:lnTo>
                        <a:pt x="17" y="126"/>
                      </a:lnTo>
                      <a:lnTo>
                        <a:pt x="17" y="122"/>
                      </a:lnTo>
                      <a:lnTo>
                        <a:pt x="13" y="122"/>
                      </a:lnTo>
                      <a:lnTo>
                        <a:pt x="13" y="117"/>
                      </a:lnTo>
                      <a:lnTo>
                        <a:pt x="13" y="113"/>
                      </a:lnTo>
                      <a:lnTo>
                        <a:pt x="13" y="109"/>
                      </a:lnTo>
                      <a:lnTo>
                        <a:pt x="13" y="104"/>
                      </a:lnTo>
                      <a:lnTo>
                        <a:pt x="17" y="104"/>
                      </a:lnTo>
                      <a:lnTo>
                        <a:pt x="17" y="100"/>
                      </a:lnTo>
                      <a:lnTo>
                        <a:pt x="17" y="96"/>
                      </a:lnTo>
                      <a:lnTo>
                        <a:pt x="17" y="91"/>
                      </a:lnTo>
                      <a:lnTo>
                        <a:pt x="13" y="91"/>
                      </a:lnTo>
                      <a:lnTo>
                        <a:pt x="9" y="91"/>
                      </a:lnTo>
                      <a:lnTo>
                        <a:pt x="4" y="91"/>
                      </a:lnTo>
                      <a:lnTo>
                        <a:pt x="0" y="87"/>
                      </a:lnTo>
                      <a:lnTo>
                        <a:pt x="4" y="87"/>
                      </a:lnTo>
                      <a:lnTo>
                        <a:pt x="9" y="87"/>
                      </a:lnTo>
                      <a:lnTo>
                        <a:pt x="9" y="83"/>
                      </a:lnTo>
                      <a:lnTo>
                        <a:pt x="9" y="78"/>
                      </a:lnTo>
                      <a:lnTo>
                        <a:pt x="13" y="74"/>
                      </a:lnTo>
                      <a:lnTo>
                        <a:pt x="13" y="70"/>
                      </a:lnTo>
                      <a:lnTo>
                        <a:pt x="17" y="65"/>
                      </a:lnTo>
                      <a:lnTo>
                        <a:pt x="17" y="70"/>
                      </a:lnTo>
                      <a:lnTo>
                        <a:pt x="22" y="70"/>
                      </a:lnTo>
                      <a:lnTo>
                        <a:pt x="22" y="65"/>
                      </a:lnTo>
                      <a:lnTo>
                        <a:pt x="26" y="65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1" y="57"/>
                      </a:lnTo>
                      <a:lnTo>
                        <a:pt x="31" y="52"/>
                      </a:lnTo>
                      <a:lnTo>
                        <a:pt x="35" y="48"/>
                      </a:lnTo>
                      <a:lnTo>
                        <a:pt x="35" y="43"/>
                      </a:lnTo>
                      <a:lnTo>
                        <a:pt x="31" y="43"/>
                      </a:lnTo>
                      <a:lnTo>
                        <a:pt x="26" y="43"/>
                      </a:lnTo>
                      <a:lnTo>
                        <a:pt x="26" y="39"/>
                      </a:lnTo>
                      <a:lnTo>
                        <a:pt x="31" y="35"/>
                      </a:lnTo>
                      <a:lnTo>
                        <a:pt x="35" y="35"/>
                      </a:lnTo>
                      <a:lnTo>
                        <a:pt x="39" y="35"/>
                      </a:lnTo>
                      <a:lnTo>
                        <a:pt x="39" y="39"/>
                      </a:lnTo>
                      <a:lnTo>
                        <a:pt x="44" y="39"/>
                      </a:lnTo>
                      <a:lnTo>
                        <a:pt x="48" y="39"/>
                      </a:lnTo>
                      <a:lnTo>
                        <a:pt x="52" y="39"/>
                      </a:lnTo>
                      <a:lnTo>
                        <a:pt x="52" y="35"/>
                      </a:lnTo>
                      <a:lnTo>
                        <a:pt x="52" y="30"/>
                      </a:lnTo>
                      <a:lnTo>
                        <a:pt x="57" y="26"/>
                      </a:lnTo>
                      <a:lnTo>
                        <a:pt x="61" y="26"/>
                      </a:lnTo>
                      <a:lnTo>
                        <a:pt x="65" y="26"/>
                      </a:lnTo>
                      <a:lnTo>
                        <a:pt x="70" y="26"/>
                      </a:lnTo>
                      <a:lnTo>
                        <a:pt x="70" y="22"/>
                      </a:lnTo>
                      <a:lnTo>
                        <a:pt x="74" y="17"/>
                      </a:lnTo>
                      <a:lnTo>
                        <a:pt x="74" y="13"/>
                      </a:lnTo>
                      <a:lnTo>
                        <a:pt x="78" y="13"/>
                      </a:lnTo>
                      <a:lnTo>
                        <a:pt x="78" y="9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5" y="0"/>
                      </a:lnTo>
                      <a:lnTo>
                        <a:pt x="109" y="4"/>
                      </a:lnTo>
                      <a:lnTo>
                        <a:pt x="109" y="9"/>
                      </a:lnTo>
                      <a:lnTo>
                        <a:pt x="113" y="13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6" y="13"/>
                      </a:lnTo>
                      <a:lnTo>
                        <a:pt x="131" y="13"/>
                      </a:lnTo>
                      <a:lnTo>
                        <a:pt x="139" y="13"/>
                      </a:lnTo>
                      <a:lnTo>
                        <a:pt x="144" y="13"/>
                      </a:lnTo>
                      <a:lnTo>
                        <a:pt x="148" y="13"/>
                      </a:lnTo>
                      <a:lnTo>
                        <a:pt x="152" y="13"/>
                      </a:lnTo>
                      <a:lnTo>
                        <a:pt x="152" y="22"/>
                      </a:lnTo>
                      <a:lnTo>
                        <a:pt x="157" y="22"/>
                      </a:lnTo>
                      <a:lnTo>
                        <a:pt x="161" y="22"/>
                      </a:lnTo>
                      <a:lnTo>
                        <a:pt x="161" y="17"/>
                      </a:lnTo>
                      <a:lnTo>
                        <a:pt x="165" y="13"/>
                      </a:lnTo>
                      <a:lnTo>
                        <a:pt x="170" y="9"/>
                      </a:lnTo>
                      <a:lnTo>
                        <a:pt x="174" y="13"/>
                      </a:lnTo>
                      <a:lnTo>
                        <a:pt x="178" y="17"/>
                      </a:lnTo>
                      <a:lnTo>
                        <a:pt x="178" y="22"/>
                      </a:lnTo>
                      <a:lnTo>
                        <a:pt x="178" y="26"/>
                      </a:lnTo>
                      <a:lnTo>
                        <a:pt x="183" y="30"/>
                      </a:lnTo>
                      <a:lnTo>
                        <a:pt x="183" y="35"/>
                      </a:lnTo>
                      <a:lnTo>
                        <a:pt x="187" y="35"/>
                      </a:lnTo>
                      <a:lnTo>
                        <a:pt x="192" y="35"/>
                      </a:lnTo>
                      <a:lnTo>
                        <a:pt x="196" y="35"/>
                      </a:lnTo>
                      <a:lnTo>
                        <a:pt x="200" y="35"/>
                      </a:lnTo>
                      <a:lnTo>
                        <a:pt x="205" y="35"/>
                      </a:lnTo>
                      <a:lnTo>
                        <a:pt x="209" y="35"/>
                      </a:lnTo>
                      <a:lnTo>
                        <a:pt x="213" y="35"/>
                      </a:lnTo>
                      <a:lnTo>
                        <a:pt x="218" y="35"/>
                      </a:lnTo>
                      <a:lnTo>
                        <a:pt x="222" y="35"/>
                      </a:lnTo>
                      <a:lnTo>
                        <a:pt x="226" y="35"/>
                      </a:lnTo>
                      <a:lnTo>
                        <a:pt x="231" y="35"/>
                      </a:lnTo>
                      <a:lnTo>
                        <a:pt x="235" y="30"/>
                      </a:lnTo>
                      <a:lnTo>
                        <a:pt x="235" y="26"/>
                      </a:lnTo>
                      <a:lnTo>
                        <a:pt x="235" y="22"/>
                      </a:lnTo>
                      <a:lnTo>
                        <a:pt x="239" y="22"/>
                      </a:lnTo>
                      <a:lnTo>
                        <a:pt x="244" y="22"/>
                      </a:lnTo>
                      <a:lnTo>
                        <a:pt x="248" y="22"/>
                      </a:lnTo>
                      <a:lnTo>
                        <a:pt x="252" y="22"/>
                      </a:lnTo>
                      <a:lnTo>
                        <a:pt x="257" y="22"/>
                      </a:lnTo>
                      <a:lnTo>
                        <a:pt x="261" y="22"/>
                      </a:lnTo>
                      <a:lnTo>
                        <a:pt x="266" y="22"/>
                      </a:lnTo>
                      <a:lnTo>
                        <a:pt x="270" y="22"/>
                      </a:lnTo>
                      <a:lnTo>
                        <a:pt x="274" y="22"/>
                      </a:lnTo>
                      <a:lnTo>
                        <a:pt x="279" y="22"/>
                      </a:lnTo>
                      <a:lnTo>
                        <a:pt x="283" y="22"/>
                      </a:lnTo>
                      <a:lnTo>
                        <a:pt x="283" y="17"/>
                      </a:lnTo>
                      <a:lnTo>
                        <a:pt x="283" y="13"/>
                      </a:lnTo>
                      <a:lnTo>
                        <a:pt x="287" y="9"/>
                      </a:lnTo>
                      <a:lnTo>
                        <a:pt x="292" y="9"/>
                      </a:lnTo>
                      <a:lnTo>
                        <a:pt x="296" y="9"/>
                      </a:lnTo>
                      <a:lnTo>
                        <a:pt x="300" y="9"/>
                      </a:lnTo>
                      <a:lnTo>
                        <a:pt x="305" y="9"/>
                      </a:lnTo>
                      <a:lnTo>
                        <a:pt x="309" y="9"/>
                      </a:lnTo>
                      <a:lnTo>
                        <a:pt x="313" y="9"/>
                      </a:lnTo>
                      <a:lnTo>
                        <a:pt x="318" y="9"/>
                      </a:lnTo>
                      <a:lnTo>
                        <a:pt x="322" y="9"/>
                      </a:lnTo>
                      <a:lnTo>
                        <a:pt x="326" y="9"/>
                      </a:lnTo>
                      <a:lnTo>
                        <a:pt x="331" y="9"/>
                      </a:lnTo>
                      <a:lnTo>
                        <a:pt x="335" y="9"/>
                      </a:lnTo>
                      <a:lnTo>
                        <a:pt x="344" y="9"/>
                      </a:lnTo>
                      <a:lnTo>
                        <a:pt x="348" y="9"/>
                      </a:lnTo>
                      <a:lnTo>
                        <a:pt x="353" y="9"/>
                      </a:lnTo>
                      <a:lnTo>
                        <a:pt x="357" y="9"/>
                      </a:lnTo>
                      <a:lnTo>
                        <a:pt x="361" y="9"/>
                      </a:lnTo>
                      <a:lnTo>
                        <a:pt x="366" y="9"/>
                      </a:lnTo>
                      <a:lnTo>
                        <a:pt x="370" y="9"/>
                      </a:lnTo>
                      <a:lnTo>
                        <a:pt x="374" y="9"/>
                      </a:lnTo>
                      <a:lnTo>
                        <a:pt x="379" y="9"/>
                      </a:lnTo>
                      <a:lnTo>
                        <a:pt x="383" y="9"/>
                      </a:lnTo>
                      <a:lnTo>
                        <a:pt x="383" y="13"/>
                      </a:lnTo>
                      <a:lnTo>
                        <a:pt x="383" y="17"/>
                      </a:lnTo>
                      <a:lnTo>
                        <a:pt x="383" y="22"/>
                      </a:lnTo>
                      <a:lnTo>
                        <a:pt x="383" y="26"/>
                      </a:lnTo>
                      <a:lnTo>
                        <a:pt x="383" y="30"/>
                      </a:lnTo>
                      <a:lnTo>
                        <a:pt x="383" y="35"/>
                      </a:lnTo>
                      <a:lnTo>
                        <a:pt x="383" y="39"/>
                      </a:lnTo>
                      <a:lnTo>
                        <a:pt x="383" y="43"/>
                      </a:lnTo>
                      <a:lnTo>
                        <a:pt x="383" y="48"/>
                      </a:lnTo>
                      <a:lnTo>
                        <a:pt x="383" y="52"/>
                      </a:lnTo>
                      <a:lnTo>
                        <a:pt x="383" y="57"/>
                      </a:lnTo>
                      <a:lnTo>
                        <a:pt x="379" y="61"/>
                      </a:lnTo>
                      <a:lnTo>
                        <a:pt x="379" y="65"/>
                      </a:lnTo>
                      <a:lnTo>
                        <a:pt x="374" y="70"/>
                      </a:lnTo>
                      <a:lnTo>
                        <a:pt x="374" y="74"/>
                      </a:lnTo>
                      <a:lnTo>
                        <a:pt x="374" y="78"/>
                      </a:lnTo>
                      <a:lnTo>
                        <a:pt x="370" y="83"/>
                      </a:lnTo>
                      <a:lnTo>
                        <a:pt x="366" y="87"/>
                      </a:lnTo>
                      <a:lnTo>
                        <a:pt x="366" y="91"/>
                      </a:lnTo>
                      <a:lnTo>
                        <a:pt x="366" y="96"/>
                      </a:lnTo>
                      <a:lnTo>
                        <a:pt x="361" y="100"/>
                      </a:lnTo>
                      <a:lnTo>
                        <a:pt x="361" y="104"/>
                      </a:lnTo>
                      <a:lnTo>
                        <a:pt x="357" y="109"/>
                      </a:lnTo>
                      <a:lnTo>
                        <a:pt x="357" y="113"/>
                      </a:lnTo>
                      <a:lnTo>
                        <a:pt x="361" y="117"/>
                      </a:lnTo>
                      <a:lnTo>
                        <a:pt x="361" y="122"/>
                      </a:lnTo>
                      <a:lnTo>
                        <a:pt x="361" y="126"/>
                      </a:lnTo>
                      <a:lnTo>
                        <a:pt x="361" y="130"/>
                      </a:lnTo>
                      <a:lnTo>
                        <a:pt x="361" y="135"/>
                      </a:lnTo>
                      <a:lnTo>
                        <a:pt x="361" y="139"/>
                      </a:lnTo>
                      <a:lnTo>
                        <a:pt x="361" y="144"/>
                      </a:lnTo>
                      <a:lnTo>
                        <a:pt x="361" y="148"/>
                      </a:lnTo>
                      <a:lnTo>
                        <a:pt x="366" y="152"/>
                      </a:lnTo>
                      <a:lnTo>
                        <a:pt x="366" y="157"/>
                      </a:lnTo>
                      <a:lnTo>
                        <a:pt x="366" y="161"/>
                      </a:lnTo>
                      <a:lnTo>
                        <a:pt x="366" y="165"/>
                      </a:lnTo>
                      <a:lnTo>
                        <a:pt x="366" y="170"/>
                      </a:lnTo>
                      <a:lnTo>
                        <a:pt x="366" y="174"/>
                      </a:lnTo>
                      <a:lnTo>
                        <a:pt x="366" y="178"/>
                      </a:lnTo>
                      <a:lnTo>
                        <a:pt x="370" y="183"/>
                      </a:lnTo>
                      <a:lnTo>
                        <a:pt x="370" y="187"/>
                      </a:lnTo>
                      <a:lnTo>
                        <a:pt x="370" y="191"/>
                      </a:lnTo>
                      <a:lnTo>
                        <a:pt x="370" y="196"/>
                      </a:lnTo>
                      <a:lnTo>
                        <a:pt x="374" y="196"/>
                      </a:lnTo>
                      <a:lnTo>
                        <a:pt x="374" y="200"/>
                      </a:lnTo>
                      <a:lnTo>
                        <a:pt x="374" y="204"/>
                      </a:lnTo>
                      <a:lnTo>
                        <a:pt x="379" y="209"/>
                      </a:lnTo>
                      <a:lnTo>
                        <a:pt x="374" y="209"/>
                      </a:lnTo>
                      <a:lnTo>
                        <a:pt x="370" y="209"/>
                      </a:lnTo>
                      <a:lnTo>
                        <a:pt x="366" y="209"/>
                      </a:lnTo>
                      <a:lnTo>
                        <a:pt x="361" y="209"/>
                      </a:lnTo>
                      <a:lnTo>
                        <a:pt x="357" y="209"/>
                      </a:lnTo>
                      <a:lnTo>
                        <a:pt x="353" y="209"/>
                      </a:lnTo>
                      <a:lnTo>
                        <a:pt x="348" y="209"/>
                      </a:lnTo>
                      <a:lnTo>
                        <a:pt x="344" y="209"/>
                      </a:lnTo>
                      <a:lnTo>
                        <a:pt x="339" y="209"/>
                      </a:lnTo>
                      <a:lnTo>
                        <a:pt x="331" y="209"/>
                      </a:lnTo>
                      <a:lnTo>
                        <a:pt x="326" y="209"/>
                      </a:lnTo>
                      <a:lnTo>
                        <a:pt x="322" y="213"/>
                      </a:lnTo>
                      <a:lnTo>
                        <a:pt x="322" y="217"/>
                      </a:lnTo>
                      <a:lnTo>
                        <a:pt x="322" y="222"/>
                      </a:lnTo>
                      <a:lnTo>
                        <a:pt x="318" y="222"/>
                      </a:lnTo>
                      <a:lnTo>
                        <a:pt x="313" y="222"/>
                      </a:lnTo>
                      <a:lnTo>
                        <a:pt x="305" y="222"/>
                      </a:lnTo>
                      <a:lnTo>
                        <a:pt x="300" y="231"/>
                      </a:lnTo>
                      <a:lnTo>
                        <a:pt x="300" y="235"/>
                      </a:lnTo>
                      <a:lnTo>
                        <a:pt x="296" y="235"/>
                      </a:lnTo>
                      <a:lnTo>
                        <a:pt x="296" y="231"/>
                      </a:lnTo>
                      <a:lnTo>
                        <a:pt x="292" y="226"/>
                      </a:lnTo>
                      <a:lnTo>
                        <a:pt x="292" y="222"/>
                      </a:lnTo>
                      <a:lnTo>
                        <a:pt x="287" y="222"/>
                      </a:lnTo>
                      <a:lnTo>
                        <a:pt x="283" y="222"/>
                      </a:lnTo>
                      <a:lnTo>
                        <a:pt x="279" y="222"/>
                      </a:lnTo>
                      <a:lnTo>
                        <a:pt x="274" y="222"/>
                      </a:lnTo>
                      <a:lnTo>
                        <a:pt x="270" y="222"/>
                      </a:lnTo>
                      <a:lnTo>
                        <a:pt x="266" y="222"/>
                      </a:lnTo>
                      <a:lnTo>
                        <a:pt x="261" y="222"/>
                      </a:lnTo>
                      <a:lnTo>
                        <a:pt x="261" y="226"/>
                      </a:lnTo>
                      <a:lnTo>
                        <a:pt x="257" y="231"/>
                      </a:lnTo>
                      <a:lnTo>
                        <a:pt x="257" y="235"/>
                      </a:lnTo>
                      <a:lnTo>
                        <a:pt x="252" y="235"/>
                      </a:lnTo>
                      <a:lnTo>
                        <a:pt x="248" y="231"/>
                      </a:lnTo>
                      <a:lnTo>
                        <a:pt x="248" y="226"/>
                      </a:lnTo>
                      <a:lnTo>
                        <a:pt x="248" y="222"/>
                      </a:lnTo>
                      <a:lnTo>
                        <a:pt x="248" y="21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4" name="Freeform 342"/>
                <p:cNvSpPr>
                  <a:spLocks/>
                </p:cNvSpPr>
                <p:nvPr/>
              </p:nvSpPr>
              <p:spPr bwMode="auto">
                <a:xfrm>
                  <a:off x="2420" y="627"/>
                  <a:ext cx="518" cy="509"/>
                </a:xfrm>
                <a:custGeom>
                  <a:avLst/>
                  <a:gdLst>
                    <a:gd name="T0" fmla="*/ 100 w 518"/>
                    <a:gd name="T1" fmla="*/ 156 h 509"/>
                    <a:gd name="T2" fmla="*/ 122 w 518"/>
                    <a:gd name="T3" fmla="*/ 135 h 509"/>
                    <a:gd name="T4" fmla="*/ 126 w 518"/>
                    <a:gd name="T5" fmla="*/ 100 h 509"/>
                    <a:gd name="T6" fmla="*/ 113 w 518"/>
                    <a:gd name="T7" fmla="*/ 69 h 509"/>
                    <a:gd name="T8" fmla="*/ 95 w 518"/>
                    <a:gd name="T9" fmla="*/ 35 h 509"/>
                    <a:gd name="T10" fmla="*/ 108 w 518"/>
                    <a:gd name="T11" fmla="*/ 4 h 509"/>
                    <a:gd name="T12" fmla="*/ 139 w 518"/>
                    <a:gd name="T13" fmla="*/ 8 h 509"/>
                    <a:gd name="T14" fmla="*/ 165 w 518"/>
                    <a:gd name="T15" fmla="*/ 22 h 509"/>
                    <a:gd name="T16" fmla="*/ 178 w 518"/>
                    <a:gd name="T17" fmla="*/ 52 h 509"/>
                    <a:gd name="T18" fmla="*/ 191 w 518"/>
                    <a:gd name="T19" fmla="*/ 87 h 509"/>
                    <a:gd name="T20" fmla="*/ 222 w 518"/>
                    <a:gd name="T21" fmla="*/ 109 h 509"/>
                    <a:gd name="T22" fmla="*/ 256 w 518"/>
                    <a:gd name="T23" fmla="*/ 113 h 509"/>
                    <a:gd name="T24" fmla="*/ 283 w 518"/>
                    <a:gd name="T25" fmla="*/ 135 h 509"/>
                    <a:gd name="T26" fmla="*/ 296 w 518"/>
                    <a:gd name="T27" fmla="*/ 169 h 509"/>
                    <a:gd name="T28" fmla="*/ 317 w 518"/>
                    <a:gd name="T29" fmla="*/ 200 h 509"/>
                    <a:gd name="T30" fmla="*/ 343 w 518"/>
                    <a:gd name="T31" fmla="*/ 222 h 509"/>
                    <a:gd name="T32" fmla="*/ 374 w 518"/>
                    <a:gd name="T33" fmla="*/ 239 h 509"/>
                    <a:gd name="T34" fmla="*/ 404 w 518"/>
                    <a:gd name="T35" fmla="*/ 248 h 509"/>
                    <a:gd name="T36" fmla="*/ 435 w 518"/>
                    <a:gd name="T37" fmla="*/ 265 h 509"/>
                    <a:gd name="T38" fmla="*/ 470 w 518"/>
                    <a:gd name="T39" fmla="*/ 278 h 509"/>
                    <a:gd name="T40" fmla="*/ 500 w 518"/>
                    <a:gd name="T41" fmla="*/ 291 h 509"/>
                    <a:gd name="T42" fmla="*/ 518 w 518"/>
                    <a:gd name="T43" fmla="*/ 291 h 509"/>
                    <a:gd name="T44" fmla="*/ 487 w 518"/>
                    <a:gd name="T45" fmla="*/ 317 h 509"/>
                    <a:gd name="T46" fmla="*/ 461 w 518"/>
                    <a:gd name="T47" fmla="*/ 330 h 509"/>
                    <a:gd name="T48" fmla="*/ 444 w 518"/>
                    <a:gd name="T49" fmla="*/ 339 h 509"/>
                    <a:gd name="T50" fmla="*/ 435 w 518"/>
                    <a:gd name="T51" fmla="*/ 343 h 509"/>
                    <a:gd name="T52" fmla="*/ 400 w 518"/>
                    <a:gd name="T53" fmla="*/ 343 h 509"/>
                    <a:gd name="T54" fmla="*/ 409 w 518"/>
                    <a:gd name="T55" fmla="*/ 365 h 509"/>
                    <a:gd name="T56" fmla="*/ 409 w 518"/>
                    <a:gd name="T57" fmla="*/ 378 h 509"/>
                    <a:gd name="T58" fmla="*/ 378 w 518"/>
                    <a:gd name="T59" fmla="*/ 396 h 509"/>
                    <a:gd name="T60" fmla="*/ 365 w 518"/>
                    <a:gd name="T61" fmla="*/ 417 h 509"/>
                    <a:gd name="T62" fmla="*/ 357 w 518"/>
                    <a:gd name="T63" fmla="*/ 444 h 509"/>
                    <a:gd name="T64" fmla="*/ 348 w 518"/>
                    <a:gd name="T65" fmla="*/ 470 h 509"/>
                    <a:gd name="T66" fmla="*/ 322 w 518"/>
                    <a:gd name="T67" fmla="*/ 483 h 509"/>
                    <a:gd name="T68" fmla="*/ 296 w 518"/>
                    <a:gd name="T69" fmla="*/ 483 h 509"/>
                    <a:gd name="T70" fmla="*/ 269 w 518"/>
                    <a:gd name="T71" fmla="*/ 491 h 509"/>
                    <a:gd name="T72" fmla="*/ 235 w 518"/>
                    <a:gd name="T73" fmla="*/ 491 h 509"/>
                    <a:gd name="T74" fmla="*/ 204 w 518"/>
                    <a:gd name="T75" fmla="*/ 504 h 509"/>
                    <a:gd name="T76" fmla="*/ 174 w 518"/>
                    <a:gd name="T77" fmla="*/ 509 h 509"/>
                    <a:gd name="T78" fmla="*/ 148 w 518"/>
                    <a:gd name="T79" fmla="*/ 496 h 509"/>
                    <a:gd name="T80" fmla="*/ 117 w 518"/>
                    <a:gd name="T81" fmla="*/ 509 h 509"/>
                    <a:gd name="T82" fmla="*/ 95 w 518"/>
                    <a:gd name="T83" fmla="*/ 491 h 509"/>
                    <a:gd name="T84" fmla="*/ 74 w 518"/>
                    <a:gd name="T85" fmla="*/ 496 h 509"/>
                    <a:gd name="T86" fmla="*/ 61 w 518"/>
                    <a:gd name="T87" fmla="*/ 470 h 509"/>
                    <a:gd name="T88" fmla="*/ 56 w 518"/>
                    <a:gd name="T89" fmla="*/ 448 h 509"/>
                    <a:gd name="T90" fmla="*/ 65 w 518"/>
                    <a:gd name="T91" fmla="*/ 413 h 509"/>
                    <a:gd name="T92" fmla="*/ 65 w 518"/>
                    <a:gd name="T93" fmla="*/ 378 h 509"/>
                    <a:gd name="T94" fmla="*/ 48 w 518"/>
                    <a:gd name="T95" fmla="*/ 348 h 509"/>
                    <a:gd name="T96" fmla="*/ 39 w 518"/>
                    <a:gd name="T97" fmla="*/ 313 h 509"/>
                    <a:gd name="T98" fmla="*/ 35 w 518"/>
                    <a:gd name="T99" fmla="*/ 278 h 509"/>
                    <a:gd name="T100" fmla="*/ 26 w 518"/>
                    <a:gd name="T101" fmla="*/ 248 h 509"/>
                    <a:gd name="T102" fmla="*/ 13 w 518"/>
                    <a:gd name="T103" fmla="*/ 222 h 509"/>
                    <a:gd name="T104" fmla="*/ 0 w 518"/>
                    <a:gd name="T105" fmla="*/ 196 h 509"/>
                    <a:gd name="T106" fmla="*/ 35 w 518"/>
                    <a:gd name="T107" fmla="*/ 191 h 509"/>
                    <a:gd name="T108" fmla="*/ 56 w 518"/>
                    <a:gd name="T109" fmla="*/ 174 h 509"/>
                    <a:gd name="T110" fmla="*/ 69 w 518"/>
                    <a:gd name="T111" fmla="*/ 161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18" h="509">
                      <a:moveTo>
                        <a:pt x="69" y="161"/>
                      </a:moveTo>
                      <a:lnTo>
                        <a:pt x="74" y="156"/>
                      </a:lnTo>
                      <a:lnTo>
                        <a:pt x="78" y="156"/>
                      </a:lnTo>
                      <a:lnTo>
                        <a:pt x="82" y="156"/>
                      </a:lnTo>
                      <a:lnTo>
                        <a:pt x="87" y="156"/>
                      </a:lnTo>
                      <a:lnTo>
                        <a:pt x="91" y="156"/>
                      </a:lnTo>
                      <a:lnTo>
                        <a:pt x="95" y="156"/>
                      </a:lnTo>
                      <a:lnTo>
                        <a:pt x="100" y="156"/>
                      </a:lnTo>
                      <a:lnTo>
                        <a:pt x="104" y="156"/>
                      </a:lnTo>
                      <a:lnTo>
                        <a:pt x="108" y="156"/>
                      </a:lnTo>
                      <a:lnTo>
                        <a:pt x="108" y="152"/>
                      </a:lnTo>
                      <a:lnTo>
                        <a:pt x="113" y="148"/>
                      </a:lnTo>
                      <a:lnTo>
                        <a:pt x="117" y="143"/>
                      </a:lnTo>
                      <a:lnTo>
                        <a:pt x="117" y="139"/>
                      </a:lnTo>
                      <a:lnTo>
                        <a:pt x="122" y="139"/>
                      </a:lnTo>
                      <a:lnTo>
                        <a:pt x="122" y="135"/>
                      </a:lnTo>
                      <a:lnTo>
                        <a:pt x="122" y="130"/>
                      </a:lnTo>
                      <a:lnTo>
                        <a:pt x="126" y="126"/>
                      </a:lnTo>
                      <a:lnTo>
                        <a:pt x="126" y="122"/>
                      </a:lnTo>
                      <a:lnTo>
                        <a:pt x="126" y="117"/>
                      </a:lnTo>
                      <a:lnTo>
                        <a:pt x="126" y="113"/>
                      </a:lnTo>
                      <a:lnTo>
                        <a:pt x="126" y="109"/>
                      </a:lnTo>
                      <a:lnTo>
                        <a:pt x="126" y="104"/>
                      </a:lnTo>
                      <a:lnTo>
                        <a:pt x="126" y="100"/>
                      </a:lnTo>
                      <a:lnTo>
                        <a:pt x="126" y="95"/>
                      </a:lnTo>
                      <a:lnTo>
                        <a:pt x="126" y="91"/>
                      </a:lnTo>
                      <a:lnTo>
                        <a:pt x="122" y="87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17" y="78"/>
                      </a:lnTo>
                      <a:lnTo>
                        <a:pt x="117" y="74"/>
                      </a:lnTo>
                      <a:lnTo>
                        <a:pt x="113" y="69"/>
                      </a:lnTo>
                      <a:lnTo>
                        <a:pt x="113" y="65"/>
                      </a:lnTo>
                      <a:lnTo>
                        <a:pt x="108" y="61"/>
                      </a:lnTo>
                      <a:lnTo>
                        <a:pt x="104" y="56"/>
                      </a:lnTo>
                      <a:lnTo>
                        <a:pt x="104" y="52"/>
                      </a:lnTo>
                      <a:lnTo>
                        <a:pt x="100" y="48"/>
                      </a:lnTo>
                      <a:lnTo>
                        <a:pt x="100" y="43"/>
                      </a:lnTo>
                      <a:lnTo>
                        <a:pt x="95" y="39"/>
                      </a:lnTo>
                      <a:lnTo>
                        <a:pt x="95" y="35"/>
                      </a:lnTo>
                      <a:lnTo>
                        <a:pt x="95" y="30"/>
                      </a:lnTo>
                      <a:lnTo>
                        <a:pt x="95" y="26"/>
                      </a:lnTo>
                      <a:lnTo>
                        <a:pt x="95" y="22"/>
                      </a:lnTo>
                      <a:lnTo>
                        <a:pt x="95" y="17"/>
                      </a:lnTo>
                      <a:lnTo>
                        <a:pt x="100" y="13"/>
                      </a:lnTo>
                      <a:lnTo>
                        <a:pt x="100" y="8"/>
                      </a:lnTo>
                      <a:lnTo>
                        <a:pt x="104" y="8"/>
                      </a:lnTo>
                      <a:lnTo>
                        <a:pt x="108" y="4"/>
                      </a:lnTo>
                      <a:lnTo>
                        <a:pt x="108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2" y="4"/>
                      </a:lnTo>
                      <a:lnTo>
                        <a:pt x="126" y="4"/>
                      </a:lnTo>
                      <a:lnTo>
                        <a:pt x="130" y="4"/>
                      </a:lnTo>
                      <a:lnTo>
                        <a:pt x="135" y="4"/>
                      </a:lnTo>
                      <a:lnTo>
                        <a:pt x="139" y="8"/>
                      </a:lnTo>
                      <a:lnTo>
                        <a:pt x="143" y="8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6" y="8"/>
                      </a:lnTo>
                      <a:lnTo>
                        <a:pt x="161" y="8"/>
                      </a:lnTo>
                      <a:lnTo>
                        <a:pt x="161" y="13"/>
                      </a:lnTo>
                      <a:lnTo>
                        <a:pt x="165" y="17"/>
                      </a:lnTo>
                      <a:lnTo>
                        <a:pt x="165" y="22"/>
                      </a:lnTo>
                      <a:lnTo>
                        <a:pt x="165" y="26"/>
                      </a:lnTo>
                      <a:lnTo>
                        <a:pt x="161" y="30"/>
                      </a:lnTo>
                      <a:lnTo>
                        <a:pt x="161" y="35"/>
                      </a:lnTo>
                      <a:lnTo>
                        <a:pt x="165" y="35"/>
                      </a:lnTo>
                      <a:lnTo>
                        <a:pt x="169" y="39"/>
                      </a:lnTo>
                      <a:lnTo>
                        <a:pt x="174" y="43"/>
                      </a:lnTo>
                      <a:lnTo>
                        <a:pt x="178" y="48"/>
                      </a:lnTo>
                      <a:lnTo>
                        <a:pt x="178" y="52"/>
                      </a:lnTo>
                      <a:lnTo>
                        <a:pt x="182" y="56"/>
                      </a:lnTo>
                      <a:lnTo>
                        <a:pt x="182" y="61"/>
                      </a:lnTo>
                      <a:lnTo>
                        <a:pt x="187" y="65"/>
                      </a:lnTo>
                      <a:lnTo>
                        <a:pt x="187" y="69"/>
                      </a:lnTo>
                      <a:lnTo>
                        <a:pt x="187" y="74"/>
                      </a:lnTo>
                      <a:lnTo>
                        <a:pt x="191" y="78"/>
                      </a:lnTo>
                      <a:lnTo>
                        <a:pt x="191" y="82"/>
                      </a:lnTo>
                      <a:lnTo>
                        <a:pt x="191" y="87"/>
                      </a:lnTo>
                      <a:lnTo>
                        <a:pt x="196" y="91"/>
                      </a:lnTo>
                      <a:lnTo>
                        <a:pt x="200" y="95"/>
                      </a:lnTo>
                      <a:lnTo>
                        <a:pt x="204" y="100"/>
                      </a:lnTo>
                      <a:lnTo>
                        <a:pt x="209" y="100"/>
                      </a:lnTo>
                      <a:lnTo>
                        <a:pt x="209" y="104"/>
                      </a:lnTo>
                      <a:lnTo>
                        <a:pt x="213" y="104"/>
                      </a:lnTo>
                      <a:lnTo>
                        <a:pt x="217" y="104"/>
                      </a:lnTo>
                      <a:lnTo>
                        <a:pt x="222" y="109"/>
                      </a:lnTo>
                      <a:lnTo>
                        <a:pt x="226" y="109"/>
                      </a:lnTo>
                      <a:lnTo>
                        <a:pt x="230" y="109"/>
                      </a:lnTo>
                      <a:lnTo>
                        <a:pt x="235" y="104"/>
                      </a:lnTo>
                      <a:lnTo>
                        <a:pt x="243" y="104"/>
                      </a:lnTo>
                      <a:lnTo>
                        <a:pt x="243" y="109"/>
                      </a:lnTo>
                      <a:lnTo>
                        <a:pt x="248" y="109"/>
                      </a:lnTo>
                      <a:lnTo>
                        <a:pt x="252" y="109"/>
                      </a:lnTo>
                      <a:lnTo>
                        <a:pt x="256" y="113"/>
                      </a:lnTo>
                      <a:lnTo>
                        <a:pt x="261" y="113"/>
                      </a:lnTo>
                      <a:lnTo>
                        <a:pt x="265" y="117"/>
                      </a:lnTo>
                      <a:lnTo>
                        <a:pt x="269" y="117"/>
                      </a:lnTo>
                      <a:lnTo>
                        <a:pt x="274" y="122"/>
                      </a:lnTo>
                      <a:lnTo>
                        <a:pt x="274" y="126"/>
                      </a:lnTo>
                      <a:lnTo>
                        <a:pt x="278" y="126"/>
                      </a:lnTo>
                      <a:lnTo>
                        <a:pt x="283" y="130"/>
                      </a:lnTo>
                      <a:lnTo>
                        <a:pt x="283" y="135"/>
                      </a:lnTo>
                      <a:lnTo>
                        <a:pt x="287" y="139"/>
                      </a:lnTo>
                      <a:lnTo>
                        <a:pt x="287" y="143"/>
                      </a:lnTo>
                      <a:lnTo>
                        <a:pt x="291" y="148"/>
                      </a:lnTo>
                      <a:lnTo>
                        <a:pt x="291" y="152"/>
                      </a:lnTo>
                      <a:lnTo>
                        <a:pt x="291" y="156"/>
                      </a:lnTo>
                      <a:lnTo>
                        <a:pt x="291" y="161"/>
                      </a:lnTo>
                      <a:lnTo>
                        <a:pt x="296" y="165"/>
                      </a:lnTo>
                      <a:lnTo>
                        <a:pt x="296" y="169"/>
                      </a:lnTo>
                      <a:lnTo>
                        <a:pt x="300" y="174"/>
                      </a:lnTo>
                      <a:lnTo>
                        <a:pt x="300" y="178"/>
                      </a:lnTo>
                      <a:lnTo>
                        <a:pt x="304" y="182"/>
                      </a:lnTo>
                      <a:lnTo>
                        <a:pt x="304" y="187"/>
                      </a:lnTo>
                      <a:lnTo>
                        <a:pt x="309" y="187"/>
                      </a:lnTo>
                      <a:lnTo>
                        <a:pt x="313" y="191"/>
                      </a:lnTo>
                      <a:lnTo>
                        <a:pt x="313" y="196"/>
                      </a:lnTo>
                      <a:lnTo>
                        <a:pt x="317" y="200"/>
                      </a:lnTo>
                      <a:lnTo>
                        <a:pt x="317" y="204"/>
                      </a:lnTo>
                      <a:lnTo>
                        <a:pt x="322" y="204"/>
                      </a:lnTo>
                      <a:lnTo>
                        <a:pt x="322" y="209"/>
                      </a:lnTo>
                      <a:lnTo>
                        <a:pt x="326" y="209"/>
                      </a:lnTo>
                      <a:lnTo>
                        <a:pt x="330" y="213"/>
                      </a:lnTo>
                      <a:lnTo>
                        <a:pt x="335" y="213"/>
                      </a:lnTo>
                      <a:lnTo>
                        <a:pt x="339" y="217"/>
                      </a:lnTo>
                      <a:lnTo>
                        <a:pt x="343" y="222"/>
                      </a:lnTo>
                      <a:lnTo>
                        <a:pt x="348" y="226"/>
                      </a:lnTo>
                      <a:lnTo>
                        <a:pt x="352" y="230"/>
                      </a:lnTo>
                      <a:lnTo>
                        <a:pt x="357" y="230"/>
                      </a:lnTo>
                      <a:lnTo>
                        <a:pt x="361" y="230"/>
                      </a:lnTo>
                      <a:lnTo>
                        <a:pt x="365" y="230"/>
                      </a:lnTo>
                      <a:lnTo>
                        <a:pt x="370" y="230"/>
                      </a:lnTo>
                      <a:lnTo>
                        <a:pt x="370" y="235"/>
                      </a:lnTo>
                      <a:lnTo>
                        <a:pt x="374" y="239"/>
                      </a:lnTo>
                      <a:lnTo>
                        <a:pt x="374" y="243"/>
                      </a:lnTo>
                      <a:lnTo>
                        <a:pt x="378" y="243"/>
                      </a:lnTo>
                      <a:lnTo>
                        <a:pt x="383" y="243"/>
                      </a:lnTo>
                      <a:lnTo>
                        <a:pt x="387" y="243"/>
                      </a:lnTo>
                      <a:lnTo>
                        <a:pt x="391" y="243"/>
                      </a:lnTo>
                      <a:lnTo>
                        <a:pt x="396" y="243"/>
                      </a:lnTo>
                      <a:lnTo>
                        <a:pt x="400" y="243"/>
                      </a:lnTo>
                      <a:lnTo>
                        <a:pt x="404" y="248"/>
                      </a:lnTo>
                      <a:lnTo>
                        <a:pt x="409" y="248"/>
                      </a:lnTo>
                      <a:lnTo>
                        <a:pt x="413" y="252"/>
                      </a:lnTo>
                      <a:lnTo>
                        <a:pt x="413" y="256"/>
                      </a:lnTo>
                      <a:lnTo>
                        <a:pt x="417" y="256"/>
                      </a:lnTo>
                      <a:lnTo>
                        <a:pt x="422" y="261"/>
                      </a:lnTo>
                      <a:lnTo>
                        <a:pt x="426" y="265"/>
                      </a:lnTo>
                      <a:lnTo>
                        <a:pt x="430" y="265"/>
                      </a:lnTo>
                      <a:lnTo>
                        <a:pt x="435" y="265"/>
                      </a:lnTo>
                      <a:lnTo>
                        <a:pt x="439" y="265"/>
                      </a:lnTo>
                      <a:lnTo>
                        <a:pt x="444" y="270"/>
                      </a:lnTo>
                      <a:lnTo>
                        <a:pt x="448" y="270"/>
                      </a:lnTo>
                      <a:lnTo>
                        <a:pt x="452" y="274"/>
                      </a:lnTo>
                      <a:lnTo>
                        <a:pt x="457" y="274"/>
                      </a:lnTo>
                      <a:lnTo>
                        <a:pt x="461" y="278"/>
                      </a:lnTo>
                      <a:lnTo>
                        <a:pt x="465" y="278"/>
                      </a:lnTo>
                      <a:lnTo>
                        <a:pt x="470" y="278"/>
                      </a:lnTo>
                      <a:lnTo>
                        <a:pt x="474" y="278"/>
                      </a:lnTo>
                      <a:lnTo>
                        <a:pt x="478" y="278"/>
                      </a:lnTo>
                      <a:lnTo>
                        <a:pt x="483" y="278"/>
                      </a:lnTo>
                      <a:lnTo>
                        <a:pt x="487" y="278"/>
                      </a:lnTo>
                      <a:lnTo>
                        <a:pt x="491" y="278"/>
                      </a:lnTo>
                      <a:lnTo>
                        <a:pt x="496" y="283"/>
                      </a:lnTo>
                      <a:lnTo>
                        <a:pt x="496" y="287"/>
                      </a:lnTo>
                      <a:lnTo>
                        <a:pt x="500" y="291"/>
                      </a:lnTo>
                      <a:lnTo>
                        <a:pt x="504" y="291"/>
                      </a:lnTo>
                      <a:lnTo>
                        <a:pt x="504" y="287"/>
                      </a:lnTo>
                      <a:lnTo>
                        <a:pt x="509" y="283"/>
                      </a:lnTo>
                      <a:lnTo>
                        <a:pt x="509" y="278"/>
                      </a:lnTo>
                      <a:lnTo>
                        <a:pt x="513" y="278"/>
                      </a:lnTo>
                      <a:lnTo>
                        <a:pt x="513" y="283"/>
                      </a:lnTo>
                      <a:lnTo>
                        <a:pt x="518" y="287"/>
                      </a:lnTo>
                      <a:lnTo>
                        <a:pt x="518" y="291"/>
                      </a:lnTo>
                      <a:lnTo>
                        <a:pt x="513" y="291"/>
                      </a:lnTo>
                      <a:lnTo>
                        <a:pt x="509" y="296"/>
                      </a:lnTo>
                      <a:lnTo>
                        <a:pt x="504" y="300"/>
                      </a:lnTo>
                      <a:lnTo>
                        <a:pt x="504" y="304"/>
                      </a:lnTo>
                      <a:lnTo>
                        <a:pt x="500" y="309"/>
                      </a:lnTo>
                      <a:lnTo>
                        <a:pt x="496" y="313"/>
                      </a:lnTo>
                      <a:lnTo>
                        <a:pt x="491" y="317"/>
                      </a:lnTo>
                      <a:lnTo>
                        <a:pt x="487" y="317"/>
                      </a:lnTo>
                      <a:lnTo>
                        <a:pt x="483" y="317"/>
                      </a:lnTo>
                      <a:lnTo>
                        <a:pt x="483" y="322"/>
                      </a:lnTo>
                      <a:lnTo>
                        <a:pt x="478" y="326"/>
                      </a:lnTo>
                      <a:lnTo>
                        <a:pt x="478" y="330"/>
                      </a:lnTo>
                      <a:lnTo>
                        <a:pt x="474" y="330"/>
                      </a:lnTo>
                      <a:lnTo>
                        <a:pt x="470" y="330"/>
                      </a:lnTo>
                      <a:lnTo>
                        <a:pt x="465" y="330"/>
                      </a:lnTo>
                      <a:lnTo>
                        <a:pt x="461" y="330"/>
                      </a:lnTo>
                      <a:lnTo>
                        <a:pt x="457" y="322"/>
                      </a:lnTo>
                      <a:lnTo>
                        <a:pt x="457" y="317"/>
                      </a:lnTo>
                      <a:lnTo>
                        <a:pt x="452" y="317"/>
                      </a:lnTo>
                      <a:lnTo>
                        <a:pt x="452" y="322"/>
                      </a:lnTo>
                      <a:lnTo>
                        <a:pt x="448" y="326"/>
                      </a:lnTo>
                      <a:lnTo>
                        <a:pt x="448" y="330"/>
                      </a:lnTo>
                      <a:lnTo>
                        <a:pt x="444" y="335"/>
                      </a:lnTo>
                      <a:lnTo>
                        <a:pt x="444" y="339"/>
                      </a:lnTo>
                      <a:lnTo>
                        <a:pt x="444" y="343"/>
                      </a:lnTo>
                      <a:lnTo>
                        <a:pt x="444" y="348"/>
                      </a:lnTo>
                      <a:lnTo>
                        <a:pt x="444" y="352"/>
                      </a:lnTo>
                      <a:lnTo>
                        <a:pt x="439" y="352"/>
                      </a:lnTo>
                      <a:lnTo>
                        <a:pt x="435" y="352"/>
                      </a:lnTo>
                      <a:lnTo>
                        <a:pt x="430" y="352"/>
                      </a:lnTo>
                      <a:lnTo>
                        <a:pt x="435" y="348"/>
                      </a:lnTo>
                      <a:lnTo>
                        <a:pt x="435" y="343"/>
                      </a:lnTo>
                      <a:lnTo>
                        <a:pt x="430" y="339"/>
                      </a:lnTo>
                      <a:lnTo>
                        <a:pt x="426" y="343"/>
                      </a:lnTo>
                      <a:lnTo>
                        <a:pt x="422" y="343"/>
                      </a:lnTo>
                      <a:lnTo>
                        <a:pt x="417" y="343"/>
                      </a:lnTo>
                      <a:lnTo>
                        <a:pt x="413" y="343"/>
                      </a:lnTo>
                      <a:lnTo>
                        <a:pt x="409" y="343"/>
                      </a:lnTo>
                      <a:lnTo>
                        <a:pt x="404" y="343"/>
                      </a:lnTo>
                      <a:lnTo>
                        <a:pt x="400" y="343"/>
                      </a:lnTo>
                      <a:lnTo>
                        <a:pt x="400" y="348"/>
                      </a:lnTo>
                      <a:lnTo>
                        <a:pt x="400" y="352"/>
                      </a:lnTo>
                      <a:lnTo>
                        <a:pt x="400" y="357"/>
                      </a:lnTo>
                      <a:lnTo>
                        <a:pt x="396" y="357"/>
                      </a:lnTo>
                      <a:lnTo>
                        <a:pt x="400" y="361"/>
                      </a:lnTo>
                      <a:lnTo>
                        <a:pt x="400" y="365"/>
                      </a:lnTo>
                      <a:lnTo>
                        <a:pt x="404" y="365"/>
                      </a:lnTo>
                      <a:lnTo>
                        <a:pt x="409" y="365"/>
                      </a:lnTo>
                      <a:lnTo>
                        <a:pt x="413" y="365"/>
                      </a:lnTo>
                      <a:lnTo>
                        <a:pt x="413" y="370"/>
                      </a:lnTo>
                      <a:lnTo>
                        <a:pt x="417" y="374"/>
                      </a:lnTo>
                      <a:lnTo>
                        <a:pt x="417" y="378"/>
                      </a:lnTo>
                      <a:lnTo>
                        <a:pt x="422" y="378"/>
                      </a:lnTo>
                      <a:lnTo>
                        <a:pt x="417" y="378"/>
                      </a:lnTo>
                      <a:lnTo>
                        <a:pt x="413" y="378"/>
                      </a:lnTo>
                      <a:lnTo>
                        <a:pt x="409" y="378"/>
                      </a:lnTo>
                      <a:lnTo>
                        <a:pt x="404" y="378"/>
                      </a:lnTo>
                      <a:lnTo>
                        <a:pt x="400" y="378"/>
                      </a:lnTo>
                      <a:lnTo>
                        <a:pt x="396" y="383"/>
                      </a:lnTo>
                      <a:lnTo>
                        <a:pt x="396" y="387"/>
                      </a:lnTo>
                      <a:lnTo>
                        <a:pt x="391" y="391"/>
                      </a:lnTo>
                      <a:lnTo>
                        <a:pt x="387" y="391"/>
                      </a:lnTo>
                      <a:lnTo>
                        <a:pt x="378" y="391"/>
                      </a:lnTo>
                      <a:lnTo>
                        <a:pt x="378" y="396"/>
                      </a:lnTo>
                      <a:lnTo>
                        <a:pt x="378" y="400"/>
                      </a:lnTo>
                      <a:lnTo>
                        <a:pt x="378" y="404"/>
                      </a:lnTo>
                      <a:lnTo>
                        <a:pt x="378" y="409"/>
                      </a:lnTo>
                      <a:lnTo>
                        <a:pt x="378" y="413"/>
                      </a:lnTo>
                      <a:lnTo>
                        <a:pt x="378" y="417"/>
                      </a:lnTo>
                      <a:lnTo>
                        <a:pt x="374" y="417"/>
                      </a:lnTo>
                      <a:lnTo>
                        <a:pt x="370" y="417"/>
                      </a:lnTo>
                      <a:lnTo>
                        <a:pt x="365" y="417"/>
                      </a:lnTo>
                      <a:lnTo>
                        <a:pt x="361" y="422"/>
                      </a:lnTo>
                      <a:lnTo>
                        <a:pt x="361" y="426"/>
                      </a:lnTo>
                      <a:lnTo>
                        <a:pt x="361" y="431"/>
                      </a:lnTo>
                      <a:lnTo>
                        <a:pt x="365" y="435"/>
                      </a:lnTo>
                      <a:lnTo>
                        <a:pt x="365" y="439"/>
                      </a:lnTo>
                      <a:lnTo>
                        <a:pt x="365" y="444"/>
                      </a:lnTo>
                      <a:lnTo>
                        <a:pt x="361" y="444"/>
                      </a:lnTo>
                      <a:lnTo>
                        <a:pt x="357" y="444"/>
                      </a:lnTo>
                      <a:lnTo>
                        <a:pt x="352" y="444"/>
                      </a:lnTo>
                      <a:lnTo>
                        <a:pt x="352" y="448"/>
                      </a:lnTo>
                      <a:lnTo>
                        <a:pt x="357" y="452"/>
                      </a:lnTo>
                      <a:lnTo>
                        <a:pt x="357" y="457"/>
                      </a:lnTo>
                      <a:lnTo>
                        <a:pt x="357" y="461"/>
                      </a:lnTo>
                      <a:lnTo>
                        <a:pt x="357" y="465"/>
                      </a:lnTo>
                      <a:lnTo>
                        <a:pt x="352" y="470"/>
                      </a:lnTo>
                      <a:lnTo>
                        <a:pt x="348" y="470"/>
                      </a:lnTo>
                      <a:lnTo>
                        <a:pt x="343" y="465"/>
                      </a:lnTo>
                      <a:lnTo>
                        <a:pt x="339" y="470"/>
                      </a:lnTo>
                      <a:lnTo>
                        <a:pt x="335" y="470"/>
                      </a:lnTo>
                      <a:lnTo>
                        <a:pt x="330" y="465"/>
                      </a:lnTo>
                      <a:lnTo>
                        <a:pt x="326" y="470"/>
                      </a:lnTo>
                      <a:lnTo>
                        <a:pt x="326" y="474"/>
                      </a:lnTo>
                      <a:lnTo>
                        <a:pt x="326" y="478"/>
                      </a:lnTo>
                      <a:lnTo>
                        <a:pt x="322" y="483"/>
                      </a:lnTo>
                      <a:lnTo>
                        <a:pt x="317" y="478"/>
                      </a:lnTo>
                      <a:lnTo>
                        <a:pt x="313" y="478"/>
                      </a:lnTo>
                      <a:lnTo>
                        <a:pt x="309" y="483"/>
                      </a:lnTo>
                      <a:lnTo>
                        <a:pt x="309" y="487"/>
                      </a:lnTo>
                      <a:lnTo>
                        <a:pt x="304" y="491"/>
                      </a:lnTo>
                      <a:lnTo>
                        <a:pt x="300" y="491"/>
                      </a:lnTo>
                      <a:lnTo>
                        <a:pt x="300" y="487"/>
                      </a:lnTo>
                      <a:lnTo>
                        <a:pt x="296" y="483"/>
                      </a:lnTo>
                      <a:lnTo>
                        <a:pt x="291" y="478"/>
                      </a:lnTo>
                      <a:lnTo>
                        <a:pt x="287" y="483"/>
                      </a:lnTo>
                      <a:lnTo>
                        <a:pt x="287" y="487"/>
                      </a:lnTo>
                      <a:lnTo>
                        <a:pt x="287" y="491"/>
                      </a:lnTo>
                      <a:lnTo>
                        <a:pt x="283" y="491"/>
                      </a:lnTo>
                      <a:lnTo>
                        <a:pt x="283" y="496"/>
                      </a:lnTo>
                      <a:lnTo>
                        <a:pt x="274" y="491"/>
                      </a:lnTo>
                      <a:lnTo>
                        <a:pt x="269" y="491"/>
                      </a:lnTo>
                      <a:lnTo>
                        <a:pt x="265" y="491"/>
                      </a:lnTo>
                      <a:lnTo>
                        <a:pt x="261" y="491"/>
                      </a:lnTo>
                      <a:lnTo>
                        <a:pt x="256" y="491"/>
                      </a:lnTo>
                      <a:lnTo>
                        <a:pt x="252" y="491"/>
                      </a:lnTo>
                      <a:lnTo>
                        <a:pt x="248" y="491"/>
                      </a:lnTo>
                      <a:lnTo>
                        <a:pt x="243" y="491"/>
                      </a:lnTo>
                      <a:lnTo>
                        <a:pt x="239" y="496"/>
                      </a:lnTo>
                      <a:lnTo>
                        <a:pt x="235" y="491"/>
                      </a:lnTo>
                      <a:lnTo>
                        <a:pt x="230" y="491"/>
                      </a:lnTo>
                      <a:lnTo>
                        <a:pt x="226" y="496"/>
                      </a:lnTo>
                      <a:lnTo>
                        <a:pt x="222" y="500"/>
                      </a:lnTo>
                      <a:lnTo>
                        <a:pt x="222" y="504"/>
                      </a:lnTo>
                      <a:lnTo>
                        <a:pt x="217" y="509"/>
                      </a:lnTo>
                      <a:lnTo>
                        <a:pt x="213" y="509"/>
                      </a:lnTo>
                      <a:lnTo>
                        <a:pt x="209" y="504"/>
                      </a:lnTo>
                      <a:lnTo>
                        <a:pt x="204" y="504"/>
                      </a:lnTo>
                      <a:lnTo>
                        <a:pt x="200" y="504"/>
                      </a:lnTo>
                      <a:lnTo>
                        <a:pt x="196" y="504"/>
                      </a:lnTo>
                      <a:lnTo>
                        <a:pt x="191" y="504"/>
                      </a:lnTo>
                      <a:lnTo>
                        <a:pt x="191" y="509"/>
                      </a:lnTo>
                      <a:lnTo>
                        <a:pt x="187" y="509"/>
                      </a:lnTo>
                      <a:lnTo>
                        <a:pt x="182" y="509"/>
                      </a:lnTo>
                      <a:lnTo>
                        <a:pt x="178" y="509"/>
                      </a:lnTo>
                      <a:lnTo>
                        <a:pt x="174" y="509"/>
                      </a:lnTo>
                      <a:lnTo>
                        <a:pt x="169" y="509"/>
                      </a:lnTo>
                      <a:lnTo>
                        <a:pt x="161" y="509"/>
                      </a:lnTo>
                      <a:lnTo>
                        <a:pt x="156" y="509"/>
                      </a:lnTo>
                      <a:lnTo>
                        <a:pt x="156" y="504"/>
                      </a:lnTo>
                      <a:lnTo>
                        <a:pt x="156" y="500"/>
                      </a:lnTo>
                      <a:lnTo>
                        <a:pt x="156" y="496"/>
                      </a:lnTo>
                      <a:lnTo>
                        <a:pt x="152" y="496"/>
                      </a:lnTo>
                      <a:lnTo>
                        <a:pt x="148" y="496"/>
                      </a:lnTo>
                      <a:lnTo>
                        <a:pt x="143" y="500"/>
                      </a:lnTo>
                      <a:lnTo>
                        <a:pt x="143" y="504"/>
                      </a:lnTo>
                      <a:lnTo>
                        <a:pt x="139" y="509"/>
                      </a:lnTo>
                      <a:lnTo>
                        <a:pt x="135" y="509"/>
                      </a:lnTo>
                      <a:lnTo>
                        <a:pt x="130" y="509"/>
                      </a:lnTo>
                      <a:lnTo>
                        <a:pt x="126" y="509"/>
                      </a:lnTo>
                      <a:lnTo>
                        <a:pt x="122" y="509"/>
                      </a:lnTo>
                      <a:lnTo>
                        <a:pt x="117" y="509"/>
                      </a:lnTo>
                      <a:lnTo>
                        <a:pt x="113" y="509"/>
                      </a:lnTo>
                      <a:lnTo>
                        <a:pt x="108" y="504"/>
                      </a:lnTo>
                      <a:lnTo>
                        <a:pt x="113" y="500"/>
                      </a:lnTo>
                      <a:lnTo>
                        <a:pt x="113" y="496"/>
                      </a:lnTo>
                      <a:lnTo>
                        <a:pt x="108" y="496"/>
                      </a:lnTo>
                      <a:lnTo>
                        <a:pt x="104" y="496"/>
                      </a:lnTo>
                      <a:lnTo>
                        <a:pt x="100" y="496"/>
                      </a:lnTo>
                      <a:lnTo>
                        <a:pt x="95" y="491"/>
                      </a:lnTo>
                      <a:lnTo>
                        <a:pt x="91" y="487"/>
                      </a:lnTo>
                      <a:lnTo>
                        <a:pt x="91" y="483"/>
                      </a:lnTo>
                      <a:lnTo>
                        <a:pt x="87" y="483"/>
                      </a:lnTo>
                      <a:lnTo>
                        <a:pt x="87" y="487"/>
                      </a:lnTo>
                      <a:lnTo>
                        <a:pt x="82" y="491"/>
                      </a:lnTo>
                      <a:lnTo>
                        <a:pt x="82" y="496"/>
                      </a:lnTo>
                      <a:lnTo>
                        <a:pt x="78" y="496"/>
                      </a:lnTo>
                      <a:lnTo>
                        <a:pt x="74" y="496"/>
                      </a:lnTo>
                      <a:lnTo>
                        <a:pt x="69" y="496"/>
                      </a:lnTo>
                      <a:lnTo>
                        <a:pt x="69" y="491"/>
                      </a:lnTo>
                      <a:lnTo>
                        <a:pt x="69" y="487"/>
                      </a:lnTo>
                      <a:lnTo>
                        <a:pt x="69" y="483"/>
                      </a:lnTo>
                      <a:lnTo>
                        <a:pt x="69" y="478"/>
                      </a:lnTo>
                      <a:lnTo>
                        <a:pt x="65" y="474"/>
                      </a:lnTo>
                      <a:lnTo>
                        <a:pt x="65" y="470"/>
                      </a:lnTo>
                      <a:lnTo>
                        <a:pt x="61" y="470"/>
                      </a:lnTo>
                      <a:lnTo>
                        <a:pt x="56" y="470"/>
                      </a:lnTo>
                      <a:lnTo>
                        <a:pt x="52" y="470"/>
                      </a:lnTo>
                      <a:lnTo>
                        <a:pt x="48" y="470"/>
                      </a:lnTo>
                      <a:lnTo>
                        <a:pt x="48" y="465"/>
                      </a:lnTo>
                      <a:lnTo>
                        <a:pt x="48" y="461"/>
                      </a:lnTo>
                      <a:lnTo>
                        <a:pt x="52" y="457"/>
                      </a:lnTo>
                      <a:lnTo>
                        <a:pt x="56" y="452"/>
                      </a:lnTo>
                      <a:lnTo>
                        <a:pt x="56" y="448"/>
                      </a:lnTo>
                      <a:lnTo>
                        <a:pt x="56" y="444"/>
                      </a:lnTo>
                      <a:lnTo>
                        <a:pt x="61" y="439"/>
                      </a:lnTo>
                      <a:lnTo>
                        <a:pt x="61" y="435"/>
                      </a:lnTo>
                      <a:lnTo>
                        <a:pt x="65" y="431"/>
                      </a:lnTo>
                      <a:lnTo>
                        <a:pt x="65" y="426"/>
                      </a:lnTo>
                      <a:lnTo>
                        <a:pt x="65" y="422"/>
                      </a:lnTo>
                      <a:lnTo>
                        <a:pt x="65" y="417"/>
                      </a:lnTo>
                      <a:lnTo>
                        <a:pt x="65" y="413"/>
                      </a:lnTo>
                      <a:lnTo>
                        <a:pt x="65" y="409"/>
                      </a:lnTo>
                      <a:lnTo>
                        <a:pt x="65" y="404"/>
                      </a:lnTo>
                      <a:lnTo>
                        <a:pt x="65" y="400"/>
                      </a:lnTo>
                      <a:lnTo>
                        <a:pt x="65" y="396"/>
                      </a:lnTo>
                      <a:lnTo>
                        <a:pt x="65" y="391"/>
                      </a:lnTo>
                      <a:lnTo>
                        <a:pt x="65" y="387"/>
                      </a:lnTo>
                      <a:lnTo>
                        <a:pt x="65" y="383"/>
                      </a:lnTo>
                      <a:lnTo>
                        <a:pt x="65" y="378"/>
                      </a:lnTo>
                      <a:lnTo>
                        <a:pt x="65" y="374"/>
                      </a:lnTo>
                      <a:lnTo>
                        <a:pt x="65" y="370"/>
                      </a:lnTo>
                      <a:lnTo>
                        <a:pt x="61" y="370"/>
                      </a:lnTo>
                      <a:lnTo>
                        <a:pt x="61" y="365"/>
                      </a:lnTo>
                      <a:lnTo>
                        <a:pt x="61" y="361"/>
                      </a:lnTo>
                      <a:lnTo>
                        <a:pt x="56" y="357"/>
                      </a:lnTo>
                      <a:lnTo>
                        <a:pt x="52" y="352"/>
                      </a:lnTo>
                      <a:lnTo>
                        <a:pt x="48" y="348"/>
                      </a:lnTo>
                      <a:lnTo>
                        <a:pt x="48" y="343"/>
                      </a:lnTo>
                      <a:lnTo>
                        <a:pt x="48" y="339"/>
                      </a:lnTo>
                      <a:lnTo>
                        <a:pt x="48" y="335"/>
                      </a:lnTo>
                      <a:lnTo>
                        <a:pt x="43" y="330"/>
                      </a:lnTo>
                      <a:lnTo>
                        <a:pt x="43" y="326"/>
                      </a:lnTo>
                      <a:lnTo>
                        <a:pt x="43" y="322"/>
                      </a:lnTo>
                      <a:lnTo>
                        <a:pt x="43" y="317"/>
                      </a:lnTo>
                      <a:lnTo>
                        <a:pt x="39" y="313"/>
                      </a:lnTo>
                      <a:lnTo>
                        <a:pt x="39" y="309"/>
                      </a:lnTo>
                      <a:lnTo>
                        <a:pt x="35" y="304"/>
                      </a:lnTo>
                      <a:lnTo>
                        <a:pt x="35" y="300"/>
                      </a:lnTo>
                      <a:lnTo>
                        <a:pt x="35" y="296"/>
                      </a:lnTo>
                      <a:lnTo>
                        <a:pt x="35" y="291"/>
                      </a:lnTo>
                      <a:lnTo>
                        <a:pt x="35" y="287"/>
                      </a:lnTo>
                      <a:lnTo>
                        <a:pt x="35" y="283"/>
                      </a:lnTo>
                      <a:lnTo>
                        <a:pt x="35" y="278"/>
                      </a:lnTo>
                      <a:lnTo>
                        <a:pt x="35" y="274"/>
                      </a:lnTo>
                      <a:lnTo>
                        <a:pt x="30" y="274"/>
                      </a:lnTo>
                      <a:lnTo>
                        <a:pt x="30" y="270"/>
                      </a:lnTo>
                      <a:lnTo>
                        <a:pt x="30" y="265"/>
                      </a:lnTo>
                      <a:lnTo>
                        <a:pt x="26" y="261"/>
                      </a:lnTo>
                      <a:lnTo>
                        <a:pt x="26" y="256"/>
                      </a:lnTo>
                      <a:lnTo>
                        <a:pt x="26" y="252"/>
                      </a:lnTo>
                      <a:lnTo>
                        <a:pt x="26" y="248"/>
                      </a:lnTo>
                      <a:lnTo>
                        <a:pt x="26" y="243"/>
                      </a:lnTo>
                      <a:lnTo>
                        <a:pt x="26" y="239"/>
                      </a:lnTo>
                      <a:lnTo>
                        <a:pt x="26" y="235"/>
                      </a:lnTo>
                      <a:lnTo>
                        <a:pt x="21" y="235"/>
                      </a:lnTo>
                      <a:lnTo>
                        <a:pt x="21" y="230"/>
                      </a:lnTo>
                      <a:lnTo>
                        <a:pt x="17" y="226"/>
                      </a:lnTo>
                      <a:lnTo>
                        <a:pt x="17" y="222"/>
                      </a:lnTo>
                      <a:lnTo>
                        <a:pt x="13" y="222"/>
                      </a:lnTo>
                      <a:lnTo>
                        <a:pt x="8" y="222"/>
                      </a:lnTo>
                      <a:lnTo>
                        <a:pt x="4" y="222"/>
                      </a:lnTo>
                      <a:lnTo>
                        <a:pt x="4" y="217"/>
                      </a:lnTo>
                      <a:lnTo>
                        <a:pt x="4" y="213"/>
                      </a:lnTo>
                      <a:lnTo>
                        <a:pt x="4" y="209"/>
                      </a:lnTo>
                      <a:lnTo>
                        <a:pt x="4" y="204"/>
                      </a:lnTo>
                      <a:lnTo>
                        <a:pt x="0" y="200"/>
                      </a:lnTo>
                      <a:lnTo>
                        <a:pt x="0" y="196"/>
                      </a:lnTo>
                      <a:lnTo>
                        <a:pt x="8" y="196"/>
                      </a:lnTo>
                      <a:lnTo>
                        <a:pt x="13" y="196"/>
                      </a:lnTo>
                      <a:lnTo>
                        <a:pt x="17" y="196"/>
                      </a:lnTo>
                      <a:lnTo>
                        <a:pt x="21" y="196"/>
                      </a:lnTo>
                      <a:lnTo>
                        <a:pt x="26" y="196"/>
                      </a:lnTo>
                      <a:lnTo>
                        <a:pt x="30" y="196"/>
                      </a:lnTo>
                      <a:lnTo>
                        <a:pt x="35" y="196"/>
                      </a:lnTo>
                      <a:lnTo>
                        <a:pt x="35" y="191"/>
                      </a:lnTo>
                      <a:lnTo>
                        <a:pt x="35" y="187"/>
                      </a:lnTo>
                      <a:lnTo>
                        <a:pt x="39" y="182"/>
                      </a:lnTo>
                      <a:lnTo>
                        <a:pt x="39" y="178"/>
                      </a:lnTo>
                      <a:lnTo>
                        <a:pt x="43" y="174"/>
                      </a:lnTo>
                      <a:lnTo>
                        <a:pt x="43" y="169"/>
                      </a:lnTo>
                      <a:lnTo>
                        <a:pt x="48" y="169"/>
                      </a:lnTo>
                      <a:lnTo>
                        <a:pt x="52" y="169"/>
                      </a:lnTo>
                      <a:lnTo>
                        <a:pt x="56" y="174"/>
                      </a:lnTo>
                      <a:lnTo>
                        <a:pt x="61" y="178"/>
                      </a:lnTo>
                      <a:lnTo>
                        <a:pt x="61" y="182"/>
                      </a:lnTo>
                      <a:lnTo>
                        <a:pt x="65" y="182"/>
                      </a:lnTo>
                      <a:lnTo>
                        <a:pt x="65" y="178"/>
                      </a:lnTo>
                      <a:lnTo>
                        <a:pt x="65" y="174"/>
                      </a:lnTo>
                      <a:lnTo>
                        <a:pt x="69" y="169"/>
                      </a:lnTo>
                      <a:lnTo>
                        <a:pt x="69" y="165"/>
                      </a:lnTo>
                      <a:lnTo>
                        <a:pt x="69" y="161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5" name="Freeform 343"/>
                <p:cNvSpPr>
                  <a:spLocks/>
                </p:cNvSpPr>
                <p:nvPr/>
              </p:nvSpPr>
              <p:spPr bwMode="auto">
                <a:xfrm>
                  <a:off x="2955" y="1214"/>
                  <a:ext cx="435" cy="474"/>
                </a:xfrm>
                <a:custGeom>
                  <a:avLst/>
                  <a:gdLst>
                    <a:gd name="T0" fmla="*/ 370 w 435"/>
                    <a:gd name="T1" fmla="*/ 161 h 474"/>
                    <a:gd name="T2" fmla="*/ 387 w 435"/>
                    <a:gd name="T3" fmla="*/ 174 h 474"/>
                    <a:gd name="T4" fmla="*/ 392 w 435"/>
                    <a:gd name="T5" fmla="*/ 200 h 474"/>
                    <a:gd name="T6" fmla="*/ 426 w 435"/>
                    <a:gd name="T7" fmla="*/ 196 h 474"/>
                    <a:gd name="T8" fmla="*/ 435 w 435"/>
                    <a:gd name="T9" fmla="*/ 231 h 474"/>
                    <a:gd name="T10" fmla="*/ 422 w 435"/>
                    <a:gd name="T11" fmla="*/ 235 h 474"/>
                    <a:gd name="T12" fmla="*/ 413 w 435"/>
                    <a:gd name="T13" fmla="*/ 261 h 474"/>
                    <a:gd name="T14" fmla="*/ 392 w 435"/>
                    <a:gd name="T15" fmla="*/ 279 h 474"/>
                    <a:gd name="T16" fmla="*/ 400 w 435"/>
                    <a:gd name="T17" fmla="*/ 300 h 474"/>
                    <a:gd name="T18" fmla="*/ 392 w 435"/>
                    <a:gd name="T19" fmla="*/ 318 h 474"/>
                    <a:gd name="T20" fmla="*/ 392 w 435"/>
                    <a:gd name="T21" fmla="*/ 348 h 474"/>
                    <a:gd name="T22" fmla="*/ 387 w 435"/>
                    <a:gd name="T23" fmla="*/ 370 h 474"/>
                    <a:gd name="T24" fmla="*/ 365 w 435"/>
                    <a:gd name="T25" fmla="*/ 387 h 474"/>
                    <a:gd name="T26" fmla="*/ 357 w 435"/>
                    <a:gd name="T27" fmla="*/ 413 h 474"/>
                    <a:gd name="T28" fmla="*/ 357 w 435"/>
                    <a:gd name="T29" fmla="*/ 448 h 474"/>
                    <a:gd name="T30" fmla="*/ 331 w 435"/>
                    <a:gd name="T31" fmla="*/ 444 h 474"/>
                    <a:gd name="T32" fmla="*/ 305 w 435"/>
                    <a:gd name="T33" fmla="*/ 461 h 474"/>
                    <a:gd name="T34" fmla="*/ 274 w 435"/>
                    <a:gd name="T35" fmla="*/ 474 h 474"/>
                    <a:gd name="T36" fmla="*/ 257 w 435"/>
                    <a:gd name="T37" fmla="*/ 457 h 474"/>
                    <a:gd name="T38" fmla="*/ 278 w 435"/>
                    <a:gd name="T39" fmla="*/ 440 h 474"/>
                    <a:gd name="T40" fmla="*/ 257 w 435"/>
                    <a:gd name="T41" fmla="*/ 422 h 474"/>
                    <a:gd name="T42" fmla="*/ 252 w 435"/>
                    <a:gd name="T43" fmla="*/ 400 h 474"/>
                    <a:gd name="T44" fmla="*/ 217 w 435"/>
                    <a:gd name="T45" fmla="*/ 396 h 474"/>
                    <a:gd name="T46" fmla="*/ 187 w 435"/>
                    <a:gd name="T47" fmla="*/ 387 h 474"/>
                    <a:gd name="T48" fmla="*/ 148 w 435"/>
                    <a:gd name="T49" fmla="*/ 392 h 474"/>
                    <a:gd name="T50" fmla="*/ 117 w 435"/>
                    <a:gd name="T51" fmla="*/ 379 h 474"/>
                    <a:gd name="T52" fmla="*/ 83 w 435"/>
                    <a:gd name="T53" fmla="*/ 379 h 474"/>
                    <a:gd name="T54" fmla="*/ 61 w 435"/>
                    <a:gd name="T55" fmla="*/ 366 h 474"/>
                    <a:gd name="T56" fmla="*/ 43 w 435"/>
                    <a:gd name="T57" fmla="*/ 340 h 474"/>
                    <a:gd name="T58" fmla="*/ 43 w 435"/>
                    <a:gd name="T59" fmla="*/ 309 h 474"/>
                    <a:gd name="T60" fmla="*/ 35 w 435"/>
                    <a:gd name="T61" fmla="*/ 279 h 474"/>
                    <a:gd name="T62" fmla="*/ 9 w 435"/>
                    <a:gd name="T63" fmla="*/ 261 h 474"/>
                    <a:gd name="T64" fmla="*/ 17 w 435"/>
                    <a:gd name="T65" fmla="*/ 239 h 474"/>
                    <a:gd name="T66" fmla="*/ 35 w 435"/>
                    <a:gd name="T67" fmla="*/ 213 h 474"/>
                    <a:gd name="T68" fmla="*/ 65 w 435"/>
                    <a:gd name="T69" fmla="*/ 200 h 474"/>
                    <a:gd name="T70" fmla="*/ 91 w 435"/>
                    <a:gd name="T71" fmla="*/ 187 h 474"/>
                    <a:gd name="T72" fmla="*/ 126 w 435"/>
                    <a:gd name="T73" fmla="*/ 179 h 474"/>
                    <a:gd name="T74" fmla="*/ 135 w 435"/>
                    <a:gd name="T75" fmla="*/ 148 h 474"/>
                    <a:gd name="T76" fmla="*/ 152 w 435"/>
                    <a:gd name="T77" fmla="*/ 122 h 474"/>
                    <a:gd name="T78" fmla="*/ 170 w 435"/>
                    <a:gd name="T79" fmla="*/ 96 h 474"/>
                    <a:gd name="T80" fmla="*/ 191 w 435"/>
                    <a:gd name="T81" fmla="*/ 74 h 474"/>
                    <a:gd name="T82" fmla="*/ 213 w 435"/>
                    <a:gd name="T83" fmla="*/ 65 h 474"/>
                    <a:gd name="T84" fmla="*/ 213 w 435"/>
                    <a:gd name="T85" fmla="*/ 35 h 474"/>
                    <a:gd name="T86" fmla="*/ 226 w 435"/>
                    <a:gd name="T87" fmla="*/ 31 h 474"/>
                    <a:gd name="T88" fmla="*/ 226 w 435"/>
                    <a:gd name="T89" fmla="*/ 13 h 474"/>
                    <a:gd name="T90" fmla="*/ 239 w 435"/>
                    <a:gd name="T91" fmla="*/ 0 h 474"/>
                    <a:gd name="T92" fmla="*/ 261 w 435"/>
                    <a:gd name="T93" fmla="*/ 13 h 474"/>
                    <a:gd name="T94" fmla="*/ 296 w 435"/>
                    <a:gd name="T95" fmla="*/ 13 h 474"/>
                    <a:gd name="T96" fmla="*/ 322 w 435"/>
                    <a:gd name="T97" fmla="*/ 4 h 474"/>
                    <a:gd name="T98" fmla="*/ 331 w 435"/>
                    <a:gd name="T99" fmla="*/ 26 h 474"/>
                    <a:gd name="T100" fmla="*/ 361 w 435"/>
                    <a:gd name="T101" fmla="*/ 18 h 474"/>
                    <a:gd name="T102" fmla="*/ 374 w 435"/>
                    <a:gd name="T103" fmla="*/ 26 h 474"/>
                    <a:gd name="T104" fmla="*/ 378 w 435"/>
                    <a:gd name="T105" fmla="*/ 57 h 474"/>
                    <a:gd name="T106" fmla="*/ 383 w 435"/>
                    <a:gd name="T107" fmla="*/ 87 h 474"/>
                    <a:gd name="T108" fmla="*/ 357 w 435"/>
                    <a:gd name="T109" fmla="*/ 100 h 474"/>
                    <a:gd name="T110" fmla="*/ 348 w 435"/>
                    <a:gd name="T111" fmla="*/ 126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5" h="474">
                      <a:moveTo>
                        <a:pt x="348" y="144"/>
                      </a:moveTo>
                      <a:lnTo>
                        <a:pt x="348" y="148"/>
                      </a:lnTo>
                      <a:lnTo>
                        <a:pt x="352" y="148"/>
                      </a:lnTo>
                      <a:lnTo>
                        <a:pt x="357" y="148"/>
                      </a:lnTo>
                      <a:lnTo>
                        <a:pt x="361" y="152"/>
                      </a:lnTo>
                      <a:lnTo>
                        <a:pt x="361" y="157"/>
                      </a:lnTo>
                      <a:lnTo>
                        <a:pt x="365" y="161"/>
                      </a:lnTo>
                      <a:lnTo>
                        <a:pt x="370" y="161"/>
                      </a:lnTo>
                      <a:lnTo>
                        <a:pt x="374" y="161"/>
                      </a:lnTo>
                      <a:lnTo>
                        <a:pt x="378" y="161"/>
                      </a:lnTo>
                      <a:lnTo>
                        <a:pt x="383" y="161"/>
                      </a:lnTo>
                      <a:lnTo>
                        <a:pt x="387" y="161"/>
                      </a:lnTo>
                      <a:lnTo>
                        <a:pt x="387" y="165"/>
                      </a:lnTo>
                      <a:lnTo>
                        <a:pt x="392" y="170"/>
                      </a:lnTo>
                      <a:lnTo>
                        <a:pt x="392" y="174"/>
                      </a:lnTo>
                      <a:lnTo>
                        <a:pt x="387" y="174"/>
                      </a:lnTo>
                      <a:lnTo>
                        <a:pt x="383" y="179"/>
                      </a:lnTo>
                      <a:lnTo>
                        <a:pt x="383" y="183"/>
                      </a:lnTo>
                      <a:lnTo>
                        <a:pt x="383" y="187"/>
                      </a:lnTo>
                      <a:lnTo>
                        <a:pt x="387" y="187"/>
                      </a:lnTo>
                      <a:lnTo>
                        <a:pt x="392" y="187"/>
                      </a:lnTo>
                      <a:lnTo>
                        <a:pt x="392" y="192"/>
                      </a:lnTo>
                      <a:lnTo>
                        <a:pt x="392" y="196"/>
                      </a:lnTo>
                      <a:lnTo>
                        <a:pt x="392" y="200"/>
                      </a:lnTo>
                      <a:lnTo>
                        <a:pt x="396" y="200"/>
                      </a:lnTo>
                      <a:lnTo>
                        <a:pt x="400" y="200"/>
                      </a:lnTo>
                      <a:lnTo>
                        <a:pt x="405" y="200"/>
                      </a:lnTo>
                      <a:lnTo>
                        <a:pt x="409" y="200"/>
                      </a:lnTo>
                      <a:lnTo>
                        <a:pt x="413" y="200"/>
                      </a:lnTo>
                      <a:lnTo>
                        <a:pt x="418" y="200"/>
                      </a:lnTo>
                      <a:lnTo>
                        <a:pt x="422" y="200"/>
                      </a:lnTo>
                      <a:lnTo>
                        <a:pt x="426" y="196"/>
                      </a:lnTo>
                      <a:lnTo>
                        <a:pt x="431" y="200"/>
                      </a:lnTo>
                      <a:lnTo>
                        <a:pt x="431" y="205"/>
                      </a:lnTo>
                      <a:lnTo>
                        <a:pt x="435" y="209"/>
                      </a:lnTo>
                      <a:lnTo>
                        <a:pt x="435" y="213"/>
                      </a:lnTo>
                      <a:lnTo>
                        <a:pt x="435" y="218"/>
                      </a:lnTo>
                      <a:lnTo>
                        <a:pt x="435" y="222"/>
                      </a:lnTo>
                      <a:lnTo>
                        <a:pt x="435" y="226"/>
                      </a:lnTo>
                      <a:lnTo>
                        <a:pt x="435" y="231"/>
                      </a:lnTo>
                      <a:lnTo>
                        <a:pt x="435" y="235"/>
                      </a:lnTo>
                      <a:lnTo>
                        <a:pt x="435" y="239"/>
                      </a:lnTo>
                      <a:lnTo>
                        <a:pt x="435" y="244"/>
                      </a:lnTo>
                      <a:lnTo>
                        <a:pt x="435" y="248"/>
                      </a:lnTo>
                      <a:lnTo>
                        <a:pt x="426" y="248"/>
                      </a:lnTo>
                      <a:lnTo>
                        <a:pt x="426" y="244"/>
                      </a:lnTo>
                      <a:lnTo>
                        <a:pt x="426" y="239"/>
                      </a:lnTo>
                      <a:lnTo>
                        <a:pt x="422" y="235"/>
                      </a:lnTo>
                      <a:lnTo>
                        <a:pt x="422" y="239"/>
                      </a:lnTo>
                      <a:lnTo>
                        <a:pt x="422" y="244"/>
                      </a:lnTo>
                      <a:lnTo>
                        <a:pt x="422" y="248"/>
                      </a:lnTo>
                      <a:lnTo>
                        <a:pt x="422" y="253"/>
                      </a:lnTo>
                      <a:lnTo>
                        <a:pt x="422" y="257"/>
                      </a:lnTo>
                      <a:lnTo>
                        <a:pt x="422" y="261"/>
                      </a:lnTo>
                      <a:lnTo>
                        <a:pt x="418" y="261"/>
                      </a:lnTo>
                      <a:lnTo>
                        <a:pt x="413" y="261"/>
                      </a:lnTo>
                      <a:lnTo>
                        <a:pt x="409" y="261"/>
                      </a:lnTo>
                      <a:lnTo>
                        <a:pt x="405" y="261"/>
                      </a:lnTo>
                      <a:lnTo>
                        <a:pt x="400" y="261"/>
                      </a:lnTo>
                      <a:lnTo>
                        <a:pt x="396" y="261"/>
                      </a:lnTo>
                      <a:lnTo>
                        <a:pt x="392" y="266"/>
                      </a:lnTo>
                      <a:lnTo>
                        <a:pt x="392" y="270"/>
                      </a:lnTo>
                      <a:lnTo>
                        <a:pt x="387" y="274"/>
                      </a:lnTo>
                      <a:lnTo>
                        <a:pt x="392" y="279"/>
                      </a:lnTo>
                      <a:lnTo>
                        <a:pt x="392" y="283"/>
                      </a:lnTo>
                      <a:lnTo>
                        <a:pt x="392" y="287"/>
                      </a:lnTo>
                      <a:lnTo>
                        <a:pt x="396" y="287"/>
                      </a:lnTo>
                      <a:lnTo>
                        <a:pt x="400" y="287"/>
                      </a:lnTo>
                      <a:lnTo>
                        <a:pt x="405" y="287"/>
                      </a:lnTo>
                      <a:lnTo>
                        <a:pt x="405" y="292"/>
                      </a:lnTo>
                      <a:lnTo>
                        <a:pt x="405" y="296"/>
                      </a:lnTo>
                      <a:lnTo>
                        <a:pt x="400" y="300"/>
                      </a:lnTo>
                      <a:lnTo>
                        <a:pt x="396" y="300"/>
                      </a:lnTo>
                      <a:lnTo>
                        <a:pt x="392" y="300"/>
                      </a:lnTo>
                      <a:lnTo>
                        <a:pt x="387" y="300"/>
                      </a:lnTo>
                      <a:lnTo>
                        <a:pt x="387" y="305"/>
                      </a:lnTo>
                      <a:lnTo>
                        <a:pt x="387" y="309"/>
                      </a:lnTo>
                      <a:lnTo>
                        <a:pt x="387" y="313"/>
                      </a:lnTo>
                      <a:lnTo>
                        <a:pt x="387" y="318"/>
                      </a:lnTo>
                      <a:lnTo>
                        <a:pt x="392" y="318"/>
                      </a:lnTo>
                      <a:lnTo>
                        <a:pt x="396" y="322"/>
                      </a:lnTo>
                      <a:lnTo>
                        <a:pt x="400" y="326"/>
                      </a:lnTo>
                      <a:lnTo>
                        <a:pt x="400" y="331"/>
                      </a:lnTo>
                      <a:lnTo>
                        <a:pt x="405" y="335"/>
                      </a:lnTo>
                      <a:lnTo>
                        <a:pt x="400" y="340"/>
                      </a:lnTo>
                      <a:lnTo>
                        <a:pt x="400" y="344"/>
                      </a:lnTo>
                      <a:lnTo>
                        <a:pt x="396" y="348"/>
                      </a:lnTo>
                      <a:lnTo>
                        <a:pt x="392" y="348"/>
                      </a:lnTo>
                      <a:lnTo>
                        <a:pt x="387" y="348"/>
                      </a:lnTo>
                      <a:lnTo>
                        <a:pt x="387" y="353"/>
                      </a:lnTo>
                      <a:lnTo>
                        <a:pt x="392" y="357"/>
                      </a:lnTo>
                      <a:lnTo>
                        <a:pt x="392" y="361"/>
                      </a:lnTo>
                      <a:lnTo>
                        <a:pt x="387" y="361"/>
                      </a:lnTo>
                      <a:lnTo>
                        <a:pt x="383" y="366"/>
                      </a:lnTo>
                      <a:lnTo>
                        <a:pt x="387" y="366"/>
                      </a:lnTo>
                      <a:lnTo>
                        <a:pt x="387" y="370"/>
                      </a:lnTo>
                      <a:lnTo>
                        <a:pt x="383" y="374"/>
                      </a:lnTo>
                      <a:lnTo>
                        <a:pt x="378" y="374"/>
                      </a:lnTo>
                      <a:lnTo>
                        <a:pt x="374" y="374"/>
                      </a:lnTo>
                      <a:lnTo>
                        <a:pt x="370" y="374"/>
                      </a:lnTo>
                      <a:lnTo>
                        <a:pt x="365" y="374"/>
                      </a:lnTo>
                      <a:lnTo>
                        <a:pt x="365" y="379"/>
                      </a:lnTo>
                      <a:lnTo>
                        <a:pt x="365" y="383"/>
                      </a:lnTo>
                      <a:lnTo>
                        <a:pt x="365" y="387"/>
                      </a:lnTo>
                      <a:lnTo>
                        <a:pt x="361" y="387"/>
                      </a:lnTo>
                      <a:lnTo>
                        <a:pt x="361" y="392"/>
                      </a:lnTo>
                      <a:lnTo>
                        <a:pt x="361" y="396"/>
                      </a:lnTo>
                      <a:lnTo>
                        <a:pt x="357" y="396"/>
                      </a:lnTo>
                      <a:lnTo>
                        <a:pt x="357" y="400"/>
                      </a:lnTo>
                      <a:lnTo>
                        <a:pt x="357" y="405"/>
                      </a:lnTo>
                      <a:lnTo>
                        <a:pt x="357" y="409"/>
                      </a:lnTo>
                      <a:lnTo>
                        <a:pt x="357" y="413"/>
                      </a:lnTo>
                      <a:lnTo>
                        <a:pt x="357" y="418"/>
                      </a:lnTo>
                      <a:lnTo>
                        <a:pt x="357" y="422"/>
                      </a:lnTo>
                      <a:lnTo>
                        <a:pt x="357" y="427"/>
                      </a:lnTo>
                      <a:lnTo>
                        <a:pt x="357" y="431"/>
                      </a:lnTo>
                      <a:lnTo>
                        <a:pt x="357" y="435"/>
                      </a:lnTo>
                      <a:lnTo>
                        <a:pt x="357" y="440"/>
                      </a:lnTo>
                      <a:lnTo>
                        <a:pt x="357" y="444"/>
                      </a:lnTo>
                      <a:lnTo>
                        <a:pt x="357" y="448"/>
                      </a:lnTo>
                      <a:lnTo>
                        <a:pt x="352" y="448"/>
                      </a:lnTo>
                      <a:lnTo>
                        <a:pt x="348" y="448"/>
                      </a:lnTo>
                      <a:lnTo>
                        <a:pt x="348" y="444"/>
                      </a:lnTo>
                      <a:lnTo>
                        <a:pt x="344" y="440"/>
                      </a:lnTo>
                      <a:lnTo>
                        <a:pt x="339" y="435"/>
                      </a:lnTo>
                      <a:lnTo>
                        <a:pt x="335" y="435"/>
                      </a:lnTo>
                      <a:lnTo>
                        <a:pt x="331" y="440"/>
                      </a:lnTo>
                      <a:lnTo>
                        <a:pt x="331" y="444"/>
                      </a:lnTo>
                      <a:lnTo>
                        <a:pt x="326" y="444"/>
                      </a:lnTo>
                      <a:lnTo>
                        <a:pt x="326" y="448"/>
                      </a:lnTo>
                      <a:lnTo>
                        <a:pt x="322" y="448"/>
                      </a:lnTo>
                      <a:lnTo>
                        <a:pt x="318" y="448"/>
                      </a:lnTo>
                      <a:lnTo>
                        <a:pt x="313" y="453"/>
                      </a:lnTo>
                      <a:lnTo>
                        <a:pt x="313" y="457"/>
                      </a:lnTo>
                      <a:lnTo>
                        <a:pt x="309" y="461"/>
                      </a:lnTo>
                      <a:lnTo>
                        <a:pt x="305" y="461"/>
                      </a:lnTo>
                      <a:lnTo>
                        <a:pt x="300" y="461"/>
                      </a:lnTo>
                      <a:lnTo>
                        <a:pt x="296" y="461"/>
                      </a:lnTo>
                      <a:lnTo>
                        <a:pt x="291" y="461"/>
                      </a:lnTo>
                      <a:lnTo>
                        <a:pt x="287" y="461"/>
                      </a:lnTo>
                      <a:lnTo>
                        <a:pt x="287" y="466"/>
                      </a:lnTo>
                      <a:lnTo>
                        <a:pt x="287" y="470"/>
                      </a:lnTo>
                      <a:lnTo>
                        <a:pt x="283" y="474"/>
                      </a:lnTo>
                      <a:lnTo>
                        <a:pt x="274" y="474"/>
                      </a:lnTo>
                      <a:lnTo>
                        <a:pt x="270" y="474"/>
                      </a:lnTo>
                      <a:lnTo>
                        <a:pt x="265" y="474"/>
                      </a:lnTo>
                      <a:lnTo>
                        <a:pt x="265" y="470"/>
                      </a:lnTo>
                      <a:lnTo>
                        <a:pt x="265" y="466"/>
                      </a:lnTo>
                      <a:lnTo>
                        <a:pt x="261" y="461"/>
                      </a:lnTo>
                      <a:lnTo>
                        <a:pt x="257" y="461"/>
                      </a:lnTo>
                      <a:lnTo>
                        <a:pt x="252" y="461"/>
                      </a:lnTo>
                      <a:lnTo>
                        <a:pt x="257" y="457"/>
                      </a:lnTo>
                      <a:lnTo>
                        <a:pt x="257" y="453"/>
                      </a:lnTo>
                      <a:lnTo>
                        <a:pt x="261" y="453"/>
                      </a:lnTo>
                      <a:lnTo>
                        <a:pt x="265" y="448"/>
                      </a:lnTo>
                      <a:lnTo>
                        <a:pt x="270" y="448"/>
                      </a:lnTo>
                      <a:lnTo>
                        <a:pt x="274" y="448"/>
                      </a:lnTo>
                      <a:lnTo>
                        <a:pt x="278" y="448"/>
                      </a:lnTo>
                      <a:lnTo>
                        <a:pt x="278" y="444"/>
                      </a:lnTo>
                      <a:lnTo>
                        <a:pt x="278" y="440"/>
                      </a:lnTo>
                      <a:lnTo>
                        <a:pt x="278" y="435"/>
                      </a:lnTo>
                      <a:lnTo>
                        <a:pt x="274" y="435"/>
                      </a:lnTo>
                      <a:lnTo>
                        <a:pt x="270" y="440"/>
                      </a:lnTo>
                      <a:lnTo>
                        <a:pt x="265" y="440"/>
                      </a:lnTo>
                      <a:lnTo>
                        <a:pt x="265" y="435"/>
                      </a:lnTo>
                      <a:lnTo>
                        <a:pt x="261" y="431"/>
                      </a:lnTo>
                      <a:lnTo>
                        <a:pt x="261" y="427"/>
                      </a:lnTo>
                      <a:lnTo>
                        <a:pt x="257" y="422"/>
                      </a:lnTo>
                      <a:lnTo>
                        <a:pt x="257" y="418"/>
                      </a:lnTo>
                      <a:lnTo>
                        <a:pt x="261" y="418"/>
                      </a:lnTo>
                      <a:lnTo>
                        <a:pt x="261" y="413"/>
                      </a:lnTo>
                      <a:lnTo>
                        <a:pt x="261" y="409"/>
                      </a:lnTo>
                      <a:lnTo>
                        <a:pt x="261" y="405"/>
                      </a:lnTo>
                      <a:lnTo>
                        <a:pt x="261" y="400"/>
                      </a:lnTo>
                      <a:lnTo>
                        <a:pt x="257" y="400"/>
                      </a:lnTo>
                      <a:lnTo>
                        <a:pt x="252" y="400"/>
                      </a:lnTo>
                      <a:lnTo>
                        <a:pt x="248" y="400"/>
                      </a:lnTo>
                      <a:lnTo>
                        <a:pt x="244" y="400"/>
                      </a:lnTo>
                      <a:lnTo>
                        <a:pt x="239" y="400"/>
                      </a:lnTo>
                      <a:lnTo>
                        <a:pt x="235" y="400"/>
                      </a:lnTo>
                      <a:lnTo>
                        <a:pt x="231" y="400"/>
                      </a:lnTo>
                      <a:lnTo>
                        <a:pt x="226" y="400"/>
                      </a:lnTo>
                      <a:lnTo>
                        <a:pt x="222" y="396"/>
                      </a:lnTo>
                      <a:lnTo>
                        <a:pt x="217" y="396"/>
                      </a:lnTo>
                      <a:lnTo>
                        <a:pt x="217" y="392"/>
                      </a:lnTo>
                      <a:lnTo>
                        <a:pt x="213" y="387"/>
                      </a:lnTo>
                      <a:lnTo>
                        <a:pt x="209" y="387"/>
                      </a:lnTo>
                      <a:lnTo>
                        <a:pt x="204" y="387"/>
                      </a:lnTo>
                      <a:lnTo>
                        <a:pt x="200" y="387"/>
                      </a:lnTo>
                      <a:lnTo>
                        <a:pt x="196" y="387"/>
                      </a:lnTo>
                      <a:lnTo>
                        <a:pt x="191" y="387"/>
                      </a:lnTo>
                      <a:lnTo>
                        <a:pt x="187" y="387"/>
                      </a:lnTo>
                      <a:lnTo>
                        <a:pt x="183" y="387"/>
                      </a:lnTo>
                      <a:lnTo>
                        <a:pt x="178" y="387"/>
                      </a:lnTo>
                      <a:lnTo>
                        <a:pt x="174" y="387"/>
                      </a:lnTo>
                      <a:lnTo>
                        <a:pt x="170" y="387"/>
                      </a:lnTo>
                      <a:lnTo>
                        <a:pt x="165" y="387"/>
                      </a:lnTo>
                      <a:lnTo>
                        <a:pt x="161" y="387"/>
                      </a:lnTo>
                      <a:lnTo>
                        <a:pt x="157" y="387"/>
                      </a:lnTo>
                      <a:lnTo>
                        <a:pt x="148" y="392"/>
                      </a:lnTo>
                      <a:lnTo>
                        <a:pt x="144" y="387"/>
                      </a:lnTo>
                      <a:lnTo>
                        <a:pt x="139" y="383"/>
                      </a:lnTo>
                      <a:lnTo>
                        <a:pt x="139" y="379"/>
                      </a:lnTo>
                      <a:lnTo>
                        <a:pt x="135" y="379"/>
                      </a:lnTo>
                      <a:lnTo>
                        <a:pt x="130" y="374"/>
                      </a:lnTo>
                      <a:lnTo>
                        <a:pt x="126" y="374"/>
                      </a:lnTo>
                      <a:lnTo>
                        <a:pt x="122" y="379"/>
                      </a:lnTo>
                      <a:lnTo>
                        <a:pt x="117" y="379"/>
                      </a:lnTo>
                      <a:lnTo>
                        <a:pt x="113" y="379"/>
                      </a:lnTo>
                      <a:lnTo>
                        <a:pt x="109" y="379"/>
                      </a:lnTo>
                      <a:lnTo>
                        <a:pt x="104" y="379"/>
                      </a:lnTo>
                      <a:lnTo>
                        <a:pt x="100" y="379"/>
                      </a:lnTo>
                      <a:lnTo>
                        <a:pt x="96" y="379"/>
                      </a:lnTo>
                      <a:lnTo>
                        <a:pt x="91" y="379"/>
                      </a:lnTo>
                      <a:lnTo>
                        <a:pt x="87" y="379"/>
                      </a:lnTo>
                      <a:lnTo>
                        <a:pt x="83" y="379"/>
                      </a:lnTo>
                      <a:lnTo>
                        <a:pt x="78" y="379"/>
                      </a:lnTo>
                      <a:lnTo>
                        <a:pt x="74" y="379"/>
                      </a:lnTo>
                      <a:lnTo>
                        <a:pt x="70" y="379"/>
                      </a:lnTo>
                      <a:lnTo>
                        <a:pt x="65" y="379"/>
                      </a:lnTo>
                      <a:lnTo>
                        <a:pt x="61" y="374"/>
                      </a:lnTo>
                      <a:lnTo>
                        <a:pt x="56" y="370"/>
                      </a:lnTo>
                      <a:lnTo>
                        <a:pt x="56" y="366"/>
                      </a:lnTo>
                      <a:lnTo>
                        <a:pt x="61" y="366"/>
                      </a:lnTo>
                      <a:lnTo>
                        <a:pt x="61" y="361"/>
                      </a:lnTo>
                      <a:lnTo>
                        <a:pt x="61" y="357"/>
                      </a:lnTo>
                      <a:lnTo>
                        <a:pt x="61" y="353"/>
                      </a:lnTo>
                      <a:lnTo>
                        <a:pt x="56" y="353"/>
                      </a:lnTo>
                      <a:lnTo>
                        <a:pt x="52" y="348"/>
                      </a:lnTo>
                      <a:lnTo>
                        <a:pt x="48" y="348"/>
                      </a:lnTo>
                      <a:lnTo>
                        <a:pt x="48" y="344"/>
                      </a:lnTo>
                      <a:lnTo>
                        <a:pt x="43" y="340"/>
                      </a:lnTo>
                      <a:lnTo>
                        <a:pt x="43" y="335"/>
                      </a:lnTo>
                      <a:lnTo>
                        <a:pt x="43" y="331"/>
                      </a:lnTo>
                      <a:lnTo>
                        <a:pt x="43" y="326"/>
                      </a:lnTo>
                      <a:lnTo>
                        <a:pt x="48" y="326"/>
                      </a:lnTo>
                      <a:lnTo>
                        <a:pt x="48" y="322"/>
                      </a:lnTo>
                      <a:lnTo>
                        <a:pt x="48" y="318"/>
                      </a:lnTo>
                      <a:lnTo>
                        <a:pt x="48" y="313"/>
                      </a:lnTo>
                      <a:lnTo>
                        <a:pt x="43" y="309"/>
                      </a:lnTo>
                      <a:lnTo>
                        <a:pt x="43" y="305"/>
                      </a:lnTo>
                      <a:lnTo>
                        <a:pt x="39" y="305"/>
                      </a:lnTo>
                      <a:lnTo>
                        <a:pt x="35" y="300"/>
                      </a:lnTo>
                      <a:lnTo>
                        <a:pt x="35" y="296"/>
                      </a:lnTo>
                      <a:lnTo>
                        <a:pt x="35" y="292"/>
                      </a:lnTo>
                      <a:lnTo>
                        <a:pt x="35" y="287"/>
                      </a:lnTo>
                      <a:lnTo>
                        <a:pt x="35" y="283"/>
                      </a:lnTo>
                      <a:lnTo>
                        <a:pt x="35" y="279"/>
                      </a:lnTo>
                      <a:lnTo>
                        <a:pt x="35" y="274"/>
                      </a:lnTo>
                      <a:lnTo>
                        <a:pt x="30" y="270"/>
                      </a:lnTo>
                      <a:lnTo>
                        <a:pt x="30" y="266"/>
                      </a:lnTo>
                      <a:lnTo>
                        <a:pt x="26" y="266"/>
                      </a:lnTo>
                      <a:lnTo>
                        <a:pt x="22" y="266"/>
                      </a:lnTo>
                      <a:lnTo>
                        <a:pt x="17" y="266"/>
                      </a:lnTo>
                      <a:lnTo>
                        <a:pt x="13" y="266"/>
                      </a:lnTo>
                      <a:lnTo>
                        <a:pt x="9" y="261"/>
                      </a:lnTo>
                      <a:lnTo>
                        <a:pt x="4" y="257"/>
                      </a:lnTo>
                      <a:lnTo>
                        <a:pt x="0" y="253"/>
                      </a:lnTo>
                      <a:lnTo>
                        <a:pt x="4" y="253"/>
                      </a:lnTo>
                      <a:lnTo>
                        <a:pt x="4" y="248"/>
                      </a:lnTo>
                      <a:lnTo>
                        <a:pt x="9" y="244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7" y="239"/>
                      </a:lnTo>
                      <a:lnTo>
                        <a:pt x="22" y="235"/>
                      </a:lnTo>
                      <a:lnTo>
                        <a:pt x="22" y="231"/>
                      </a:lnTo>
                      <a:lnTo>
                        <a:pt x="22" y="226"/>
                      </a:lnTo>
                      <a:lnTo>
                        <a:pt x="26" y="226"/>
                      </a:lnTo>
                      <a:lnTo>
                        <a:pt x="30" y="226"/>
                      </a:lnTo>
                      <a:lnTo>
                        <a:pt x="30" y="222"/>
                      </a:lnTo>
                      <a:lnTo>
                        <a:pt x="35" y="218"/>
                      </a:lnTo>
                      <a:lnTo>
                        <a:pt x="35" y="213"/>
                      </a:lnTo>
                      <a:lnTo>
                        <a:pt x="43" y="213"/>
                      </a:lnTo>
                      <a:lnTo>
                        <a:pt x="48" y="218"/>
                      </a:lnTo>
                      <a:lnTo>
                        <a:pt x="52" y="213"/>
                      </a:lnTo>
                      <a:lnTo>
                        <a:pt x="52" y="209"/>
                      </a:lnTo>
                      <a:lnTo>
                        <a:pt x="52" y="205"/>
                      </a:lnTo>
                      <a:lnTo>
                        <a:pt x="56" y="200"/>
                      </a:lnTo>
                      <a:lnTo>
                        <a:pt x="61" y="200"/>
                      </a:lnTo>
                      <a:lnTo>
                        <a:pt x="65" y="200"/>
                      </a:lnTo>
                      <a:lnTo>
                        <a:pt x="70" y="200"/>
                      </a:lnTo>
                      <a:lnTo>
                        <a:pt x="74" y="205"/>
                      </a:lnTo>
                      <a:lnTo>
                        <a:pt x="78" y="205"/>
                      </a:lnTo>
                      <a:lnTo>
                        <a:pt x="83" y="200"/>
                      </a:lnTo>
                      <a:lnTo>
                        <a:pt x="83" y="196"/>
                      </a:lnTo>
                      <a:lnTo>
                        <a:pt x="87" y="192"/>
                      </a:lnTo>
                      <a:lnTo>
                        <a:pt x="87" y="187"/>
                      </a:lnTo>
                      <a:lnTo>
                        <a:pt x="91" y="187"/>
                      </a:lnTo>
                      <a:lnTo>
                        <a:pt x="91" y="183"/>
                      </a:lnTo>
                      <a:lnTo>
                        <a:pt x="96" y="179"/>
                      </a:lnTo>
                      <a:lnTo>
                        <a:pt x="100" y="179"/>
                      </a:lnTo>
                      <a:lnTo>
                        <a:pt x="109" y="179"/>
                      </a:lnTo>
                      <a:lnTo>
                        <a:pt x="113" y="179"/>
                      </a:lnTo>
                      <a:lnTo>
                        <a:pt x="117" y="179"/>
                      </a:lnTo>
                      <a:lnTo>
                        <a:pt x="122" y="179"/>
                      </a:lnTo>
                      <a:lnTo>
                        <a:pt x="126" y="179"/>
                      </a:lnTo>
                      <a:lnTo>
                        <a:pt x="126" y="174"/>
                      </a:lnTo>
                      <a:lnTo>
                        <a:pt x="126" y="170"/>
                      </a:lnTo>
                      <a:lnTo>
                        <a:pt x="130" y="165"/>
                      </a:lnTo>
                      <a:lnTo>
                        <a:pt x="130" y="161"/>
                      </a:lnTo>
                      <a:lnTo>
                        <a:pt x="130" y="157"/>
                      </a:lnTo>
                      <a:lnTo>
                        <a:pt x="130" y="152"/>
                      </a:lnTo>
                      <a:lnTo>
                        <a:pt x="135" y="152"/>
                      </a:lnTo>
                      <a:lnTo>
                        <a:pt x="135" y="148"/>
                      </a:lnTo>
                      <a:lnTo>
                        <a:pt x="135" y="144"/>
                      </a:lnTo>
                      <a:lnTo>
                        <a:pt x="139" y="139"/>
                      </a:lnTo>
                      <a:lnTo>
                        <a:pt x="139" y="135"/>
                      </a:lnTo>
                      <a:lnTo>
                        <a:pt x="139" y="131"/>
                      </a:lnTo>
                      <a:lnTo>
                        <a:pt x="139" y="126"/>
                      </a:lnTo>
                      <a:lnTo>
                        <a:pt x="144" y="126"/>
                      </a:lnTo>
                      <a:lnTo>
                        <a:pt x="148" y="126"/>
                      </a:lnTo>
                      <a:lnTo>
                        <a:pt x="152" y="122"/>
                      </a:lnTo>
                      <a:lnTo>
                        <a:pt x="152" y="118"/>
                      </a:lnTo>
                      <a:lnTo>
                        <a:pt x="152" y="113"/>
                      </a:lnTo>
                      <a:lnTo>
                        <a:pt x="157" y="113"/>
                      </a:lnTo>
                      <a:lnTo>
                        <a:pt x="161" y="113"/>
                      </a:lnTo>
                      <a:lnTo>
                        <a:pt x="165" y="109"/>
                      </a:lnTo>
                      <a:lnTo>
                        <a:pt x="165" y="105"/>
                      </a:lnTo>
                      <a:lnTo>
                        <a:pt x="165" y="100"/>
                      </a:lnTo>
                      <a:lnTo>
                        <a:pt x="170" y="96"/>
                      </a:lnTo>
                      <a:lnTo>
                        <a:pt x="170" y="92"/>
                      </a:lnTo>
                      <a:lnTo>
                        <a:pt x="174" y="87"/>
                      </a:lnTo>
                      <a:lnTo>
                        <a:pt x="178" y="87"/>
                      </a:lnTo>
                      <a:lnTo>
                        <a:pt x="183" y="87"/>
                      </a:lnTo>
                      <a:lnTo>
                        <a:pt x="187" y="87"/>
                      </a:lnTo>
                      <a:lnTo>
                        <a:pt x="187" y="83"/>
                      </a:lnTo>
                      <a:lnTo>
                        <a:pt x="187" y="78"/>
                      </a:lnTo>
                      <a:lnTo>
                        <a:pt x="191" y="74"/>
                      </a:lnTo>
                      <a:lnTo>
                        <a:pt x="196" y="74"/>
                      </a:lnTo>
                      <a:lnTo>
                        <a:pt x="200" y="74"/>
                      </a:lnTo>
                      <a:lnTo>
                        <a:pt x="204" y="74"/>
                      </a:lnTo>
                      <a:lnTo>
                        <a:pt x="204" y="70"/>
                      </a:lnTo>
                      <a:lnTo>
                        <a:pt x="204" y="65"/>
                      </a:lnTo>
                      <a:lnTo>
                        <a:pt x="204" y="61"/>
                      </a:lnTo>
                      <a:lnTo>
                        <a:pt x="209" y="65"/>
                      </a:lnTo>
                      <a:lnTo>
                        <a:pt x="213" y="65"/>
                      </a:lnTo>
                      <a:lnTo>
                        <a:pt x="217" y="65"/>
                      </a:lnTo>
                      <a:lnTo>
                        <a:pt x="217" y="61"/>
                      </a:lnTo>
                      <a:lnTo>
                        <a:pt x="217" y="57"/>
                      </a:lnTo>
                      <a:lnTo>
                        <a:pt x="213" y="52"/>
                      </a:lnTo>
                      <a:lnTo>
                        <a:pt x="213" y="48"/>
                      </a:lnTo>
                      <a:lnTo>
                        <a:pt x="213" y="44"/>
                      </a:lnTo>
                      <a:lnTo>
                        <a:pt x="213" y="39"/>
                      </a:lnTo>
                      <a:lnTo>
                        <a:pt x="213" y="35"/>
                      </a:lnTo>
                      <a:lnTo>
                        <a:pt x="213" y="31"/>
                      </a:lnTo>
                      <a:lnTo>
                        <a:pt x="213" y="26"/>
                      </a:lnTo>
                      <a:lnTo>
                        <a:pt x="213" y="31"/>
                      </a:lnTo>
                      <a:lnTo>
                        <a:pt x="217" y="35"/>
                      </a:lnTo>
                      <a:lnTo>
                        <a:pt x="217" y="39"/>
                      </a:lnTo>
                      <a:lnTo>
                        <a:pt x="222" y="39"/>
                      </a:lnTo>
                      <a:lnTo>
                        <a:pt x="226" y="35"/>
                      </a:lnTo>
                      <a:lnTo>
                        <a:pt x="226" y="31"/>
                      </a:lnTo>
                      <a:lnTo>
                        <a:pt x="226" y="26"/>
                      </a:lnTo>
                      <a:lnTo>
                        <a:pt x="231" y="26"/>
                      </a:lnTo>
                      <a:lnTo>
                        <a:pt x="226" y="26"/>
                      </a:lnTo>
                      <a:lnTo>
                        <a:pt x="222" y="26"/>
                      </a:lnTo>
                      <a:lnTo>
                        <a:pt x="222" y="22"/>
                      </a:lnTo>
                      <a:lnTo>
                        <a:pt x="222" y="18"/>
                      </a:lnTo>
                      <a:lnTo>
                        <a:pt x="222" y="13"/>
                      </a:lnTo>
                      <a:lnTo>
                        <a:pt x="226" y="13"/>
                      </a:lnTo>
                      <a:lnTo>
                        <a:pt x="231" y="13"/>
                      </a:lnTo>
                      <a:lnTo>
                        <a:pt x="226" y="13"/>
                      </a:lnTo>
                      <a:lnTo>
                        <a:pt x="226" y="9"/>
                      </a:lnTo>
                      <a:lnTo>
                        <a:pt x="226" y="4"/>
                      </a:lnTo>
                      <a:lnTo>
                        <a:pt x="226" y="0"/>
                      </a:lnTo>
                      <a:lnTo>
                        <a:pt x="231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44" y="0"/>
                      </a:lnTo>
                      <a:lnTo>
                        <a:pt x="244" y="4"/>
                      </a:lnTo>
                      <a:lnTo>
                        <a:pt x="244" y="9"/>
                      </a:lnTo>
                      <a:lnTo>
                        <a:pt x="244" y="13"/>
                      </a:lnTo>
                      <a:lnTo>
                        <a:pt x="248" y="13"/>
                      </a:lnTo>
                      <a:lnTo>
                        <a:pt x="252" y="13"/>
                      </a:lnTo>
                      <a:lnTo>
                        <a:pt x="257" y="13"/>
                      </a:lnTo>
                      <a:lnTo>
                        <a:pt x="261" y="13"/>
                      </a:lnTo>
                      <a:lnTo>
                        <a:pt x="265" y="13"/>
                      </a:lnTo>
                      <a:lnTo>
                        <a:pt x="270" y="13"/>
                      </a:lnTo>
                      <a:lnTo>
                        <a:pt x="274" y="13"/>
                      </a:lnTo>
                      <a:lnTo>
                        <a:pt x="278" y="13"/>
                      </a:lnTo>
                      <a:lnTo>
                        <a:pt x="283" y="13"/>
                      </a:lnTo>
                      <a:lnTo>
                        <a:pt x="287" y="13"/>
                      </a:lnTo>
                      <a:lnTo>
                        <a:pt x="291" y="13"/>
                      </a:lnTo>
                      <a:lnTo>
                        <a:pt x="296" y="13"/>
                      </a:lnTo>
                      <a:lnTo>
                        <a:pt x="300" y="9"/>
                      </a:lnTo>
                      <a:lnTo>
                        <a:pt x="300" y="4"/>
                      </a:lnTo>
                      <a:lnTo>
                        <a:pt x="305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0"/>
                      </a:lnTo>
                      <a:lnTo>
                        <a:pt x="322" y="4"/>
                      </a:lnTo>
                      <a:lnTo>
                        <a:pt x="326" y="9"/>
                      </a:lnTo>
                      <a:lnTo>
                        <a:pt x="326" y="13"/>
                      </a:lnTo>
                      <a:lnTo>
                        <a:pt x="322" y="13"/>
                      </a:lnTo>
                      <a:lnTo>
                        <a:pt x="322" y="18"/>
                      </a:lnTo>
                      <a:lnTo>
                        <a:pt x="322" y="22"/>
                      </a:lnTo>
                      <a:lnTo>
                        <a:pt x="322" y="26"/>
                      </a:lnTo>
                      <a:lnTo>
                        <a:pt x="326" y="26"/>
                      </a:lnTo>
                      <a:lnTo>
                        <a:pt x="331" y="26"/>
                      </a:lnTo>
                      <a:lnTo>
                        <a:pt x="335" y="26"/>
                      </a:lnTo>
                      <a:lnTo>
                        <a:pt x="339" y="26"/>
                      </a:lnTo>
                      <a:lnTo>
                        <a:pt x="344" y="26"/>
                      </a:lnTo>
                      <a:lnTo>
                        <a:pt x="348" y="26"/>
                      </a:lnTo>
                      <a:lnTo>
                        <a:pt x="352" y="26"/>
                      </a:lnTo>
                      <a:lnTo>
                        <a:pt x="357" y="22"/>
                      </a:lnTo>
                      <a:lnTo>
                        <a:pt x="361" y="22"/>
                      </a:lnTo>
                      <a:lnTo>
                        <a:pt x="361" y="18"/>
                      </a:lnTo>
                      <a:lnTo>
                        <a:pt x="365" y="13"/>
                      </a:lnTo>
                      <a:lnTo>
                        <a:pt x="370" y="13"/>
                      </a:lnTo>
                      <a:lnTo>
                        <a:pt x="374" y="9"/>
                      </a:lnTo>
                      <a:lnTo>
                        <a:pt x="374" y="13"/>
                      </a:lnTo>
                      <a:lnTo>
                        <a:pt x="374" y="18"/>
                      </a:lnTo>
                      <a:lnTo>
                        <a:pt x="378" y="18"/>
                      </a:lnTo>
                      <a:lnTo>
                        <a:pt x="378" y="22"/>
                      </a:lnTo>
                      <a:lnTo>
                        <a:pt x="374" y="26"/>
                      </a:lnTo>
                      <a:lnTo>
                        <a:pt x="374" y="31"/>
                      </a:lnTo>
                      <a:lnTo>
                        <a:pt x="374" y="35"/>
                      </a:lnTo>
                      <a:lnTo>
                        <a:pt x="374" y="39"/>
                      </a:lnTo>
                      <a:lnTo>
                        <a:pt x="374" y="44"/>
                      </a:lnTo>
                      <a:lnTo>
                        <a:pt x="374" y="48"/>
                      </a:lnTo>
                      <a:lnTo>
                        <a:pt x="378" y="48"/>
                      </a:lnTo>
                      <a:lnTo>
                        <a:pt x="378" y="52"/>
                      </a:lnTo>
                      <a:lnTo>
                        <a:pt x="378" y="57"/>
                      </a:lnTo>
                      <a:lnTo>
                        <a:pt x="378" y="61"/>
                      </a:lnTo>
                      <a:lnTo>
                        <a:pt x="378" y="65"/>
                      </a:lnTo>
                      <a:lnTo>
                        <a:pt x="378" y="70"/>
                      </a:lnTo>
                      <a:lnTo>
                        <a:pt x="383" y="74"/>
                      </a:lnTo>
                      <a:lnTo>
                        <a:pt x="387" y="78"/>
                      </a:lnTo>
                      <a:lnTo>
                        <a:pt x="387" y="83"/>
                      </a:lnTo>
                      <a:lnTo>
                        <a:pt x="387" y="87"/>
                      </a:lnTo>
                      <a:lnTo>
                        <a:pt x="383" y="87"/>
                      </a:lnTo>
                      <a:lnTo>
                        <a:pt x="383" y="92"/>
                      </a:lnTo>
                      <a:lnTo>
                        <a:pt x="378" y="96"/>
                      </a:lnTo>
                      <a:lnTo>
                        <a:pt x="378" y="100"/>
                      </a:lnTo>
                      <a:lnTo>
                        <a:pt x="374" y="100"/>
                      </a:lnTo>
                      <a:lnTo>
                        <a:pt x="370" y="100"/>
                      </a:lnTo>
                      <a:lnTo>
                        <a:pt x="365" y="100"/>
                      </a:lnTo>
                      <a:lnTo>
                        <a:pt x="361" y="100"/>
                      </a:lnTo>
                      <a:lnTo>
                        <a:pt x="357" y="100"/>
                      </a:lnTo>
                      <a:lnTo>
                        <a:pt x="357" y="105"/>
                      </a:lnTo>
                      <a:lnTo>
                        <a:pt x="357" y="109"/>
                      </a:lnTo>
                      <a:lnTo>
                        <a:pt x="357" y="113"/>
                      </a:lnTo>
                      <a:lnTo>
                        <a:pt x="357" y="118"/>
                      </a:lnTo>
                      <a:lnTo>
                        <a:pt x="357" y="122"/>
                      </a:lnTo>
                      <a:lnTo>
                        <a:pt x="357" y="126"/>
                      </a:lnTo>
                      <a:lnTo>
                        <a:pt x="348" y="122"/>
                      </a:lnTo>
                      <a:lnTo>
                        <a:pt x="348" y="126"/>
                      </a:lnTo>
                      <a:lnTo>
                        <a:pt x="348" y="131"/>
                      </a:lnTo>
                      <a:lnTo>
                        <a:pt x="348" y="135"/>
                      </a:lnTo>
                      <a:lnTo>
                        <a:pt x="348" y="139"/>
                      </a:lnTo>
                      <a:lnTo>
                        <a:pt x="348" y="14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6" name="Freeform 344"/>
                <p:cNvSpPr>
                  <a:spLocks/>
                </p:cNvSpPr>
                <p:nvPr/>
              </p:nvSpPr>
              <p:spPr bwMode="auto">
                <a:xfrm>
                  <a:off x="2881" y="1066"/>
                  <a:ext cx="313" cy="401"/>
                </a:xfrm>
                <a:custGeom>
                  <a:avLst/>
                  <a:gdLst>
                    <a:gd name="T0" fmla="*/ 239 w 313"/>
                    <a:gd name="T1" fmla="*/ 109 h 401"/>
                    <a:gd name="T2" fmla="*/ 265 w 313"/>
                    <a:gd name="T3" fmla="*/ 113 h 401"/>
                    <a:gd name="T4" fmla="*/ 287 w 313"/>
                    <a:gd name="T5" fmla="*/ 100 h 401"/>
                    <a:gd name="T6" fmla="*/ 309 w 313"/>
                    <a:gd name="T7" fmla="*/ 118 h 401"/>
                    <a:gd name="T8" fmla="*/ 313 w 313"/>
                    <a:gd name="T9" fmla="*/ 144 h 401"/>
                    <a:gd name="T10" fmla="*/ 300 w 313"/>
                    <a:gd name="T11" fmla="*/ 157 h 401"/>
                    <a:gd name="T12" fmla="*/ 296 w 313"/>
                    <a:gd name="T13" fmla="*/ 170 h 401"/>
                    <a:gd name="T14" fmla="*/ 300 w 313"/>
                    <a:gd name="T15" fmla="*/ 183 h 401"/>
                    <a:gd name="T16" fmla="*/ 287 w 313"/>
                    <a:gd name="T17" fmla="*/ 179 h 401"/>
                    <a:gd name="T18" fmla="*/ 291 w 313"/>
                    <a:gd name="T19" fmla="*/ 205 h 401"/>
                    <a:gd name="T20" fmla="*/ 278 w 313"/>
                    <a:gd name="T21" fmla="*/ 213 h 401"/>
                    <a:gd name="T22" fmla="*/ 261 w 313"/>
                    <a:gd name="T23" fmla="*/ 226 h 401"/>
                    <a:gd name="T24" fmla="*/ 244 w 313"/>
                    <a:gd name="T25" fmla="*/ 240 h 401"/>
                    <a:gd name="T26" fmla="*/ 231 w 313"/>
                    <a:gd name="T27" fmla="*/ 261 h 401"/>
                    <a:gd name="T28" fmla="*/ 213 w 313"/>
                    <a:gd name="T29" fmla="*/ 274 h 401"/>
                    <a:gd name="T30" fmla="*/ 209 w 313"/>
                    <a:gd name="T31" fmla="*/ 300 h 401"/>
                    <a:gd name="T32" fmla="*/ 200 w 313"/>
                    <a:gd name="T33" fmla="*/ 322 h 401"/>
                    <a:gd name="T34" fmla="*/ 174 w 313"/>
                    <a:gd name="T35" fmla="*/ 327 h 401"/>
                    <a:gd name="T36" fmla="*/ 157 w 313"/>
                    <a:gd name="T37" fmla="*/ 344 h 401"/>
                    <a:gd name="T38" fmla="*/ 135 w 313"/>
                    <a:gd name="T39" fmla="*/ 348 h 401"/>
                    <a:gd name="T40" fmla="*/ 117 w 313"/>
                    <a:gd name="T41" fmla="*/ 361 h 401"/>
                    <a:gd name="T42" fmla="*/ 96 w 313"/>
                    <a:gd name="T43" fmla="*/ 374 h 401"/>
                    <a:gd name="T44" fmla="*/ 83 w 313"/>
                    <a:gd name="T45" fmla="*/ 392 h 401"/>
                    <a:gd name="T46" fmla="*/ 61 w 313"/>
                    <a:gd name="T47" fmla="*/ 401 h 401"/>
                    <a:gd name="T48" fmla="*/ 48 w 313"/>
                    <a:gd name="T49" fmla="*/ 387 h 401"/>
                    <a:gd name="T50" fmla="*/ 43 w 313"/>
                    <a:gd name="T51" fmla="*/ 366 h 401"/>
                    <a:gd name="T52" fmla="*/ 52 w 313"/>
                    <a:gd name="T53" fmla="*/ 344 h 401"/>
                    <a:gd name="T54" fmla="*/ 52 w 313"/>
                    <a:gd name="T55" fmla="*/ 322 h 401"/>
                    <a:gd name="T56" fmla="*/ 35 w 313"/>
                    <a:gd name="T57" fmla="*/ 309 h 401"/>
                    <a:gd name="T58" fmla="*/ 22 w 313"/>
                    <a:gd name="T59" fmla="*/ 287 h 401"/>
                    <a:gd name="T60" fmla="*/ 4 w 313"/>
                    <a:gd name="T61" fmla="*/ 274 h 401"/>
                    <a:gd name="T62" fmla="*/ 9 w 313"/>
                    <a:gd name="T63" fmla="*/ 248 h 401"/>
                    <a:gd name="T64" fmla="*/ 22 w 313"/>
                    <a:gd name="T65" fmla="*/ 253 h 401"/>
                    <a:gd name="T66" fmla="*/ 48 w 313"/>
                    <a:gd name="T67" fmla="*/ 253 h 401"/>
                    <a:gd name="T68" fmla="*/ 61 w 313"/>
                    <a:gd name="T69" fmla="*/ 235 h 401"/>
                    <a:gd name="T70" fmla="*/ 78 w 313"/>
                    <a:gd name="T71" fmla="*/ 218 h 401"/>
                    <a:gd name="T72" fmla="*/ 70 w 313"/>
                    <a:gd name="T73" fmla="*/ 196 h 401"/>
                    <a:gd name="T74" fmla="*/ 70 w 313"/>
                    <a:gd name="T75" fmla="*/ 174 h 401"/>
                    <a:gd name="T76" fmla="*/ 61 w 313"/>
                    <a:gd name="T77" fmla="*/ 161 h 401"/>
                    <a:gd name="T78" fmla="*/ 43 w 313"/>
                    <a:gd name="T79" fmla="*/ 152 h 401"/>
                    <a:gd name="T80" fmla="*/ 39 w 313"/>
                    <a:gd name="T81" fmla="*/ 131 h 401"/>
                    <a:gd name="T82" fmla="*/ 39 w 313"/>
                    <a:gd name="T83" fmla="*/ 105 h 401"/>
                    <a:gd name="T84" fmla="*/ 52 w 313"/>
                    <a:gd name="T85" fmla="*/ 87 h 401"/>
                    <a:gd name="T86" fmla="*/ 70 w 313"/>
                    <a:gd name="T87" fmla="*/ 100 h 401"/>
                    <a:gd name="T88" fmla="*/ 78 w 313"/>
                    <a:gd name="T89" fmla="*/ 79 h 401"/>
                    <a:gd name="T90" fmla="*/ 70 w 313"/>
                    <a:gd name="T91" fmla="*/ 70 h 401"/>
                    <a:gd name="T92" fmla="*/ 57 w 313"/>
                    <a:gd name="T93" fmla="*/ 83 h 401"/>
                    <a:gd name="T94" fmla="*/ 48 w 313"/>
                    <a:gd name="T95" fmla="*/ 61 h 401"/>
                    <a:gd name="T96" fmla="*/ 57 w 313"/>
                    <a:gd name="T97" fmla="*/ 39 h 401"/>
                    <a:gd name="T98" fmla="*/ 74 w 313"/>
                    <a:gd name="T99" fmla="*/ 22 h 401"/>
                    <a:gd name="T100" fmla="*/ 91 w 313"/>
                    <a:gd name="T101" fmla="*/ 13 h 401"/>
                    <a:gd name="T102" fmla="*/ 109 w 313"/>
                    <a:gd name="T103" fmla="*/ 0 h 401"/>
                    <a:gd name="T104" fmla="*/ 130 w 313"/>
                    <a:gd name="T105" fmla="*/ 9 h 401"/>
                    <a:gd name="T106" fmla="*/ 152 w 313"/>
                    <a:gd name="T107" fmla="*/ 13 h 401"/>
                    <a:gd name="T108" fmla="*/ 165 w 313"/>
                    <a:gd name="T109" fmla="*/ 35 h 401"/>
                    <a:gd name="T110" fmla="*/ 174 w 313"/>
                    <a:gd name="T111" fmla="*/ 48 h 401"/>
                    <a:gd name="T112" fmla="*/ 187 w 313"/>
                    <a:gd name="T113" fmla="*/ 70 h 401"/>
                    <a:gd name="T114" fmla="*/ 213 w 313"/>
                    <a:gd name="T115" fmla="*/ 79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13" h="401">
                      <a:moveTo>
                        <a:pt x="222" y="87"/>
                      </a:moveTo>
                      <a:lnTo>
                        <a:pt x="226" y="92"/>
                      </a:lnTo>
                      <a:lnTo>
                        <a:pt x="231" y="96"/>
                      </a:lnTo>
                      <a:lnTo>
                        <a:pt x="231" y="100"/>
                      </a:lnTo>
                      <a:lnTo>
                        <a:pt x="235" y="105"/>
                      </a:lnTo>
                      <a:lnTo>
                        <a:pt x="239" y="109"/>
                      </a:lnTo>
                      <a:lnTo>
                        <a:pt x="244" y="113"/>
                      </a:lnTo>
                      <a:lnTo>
                        <a:pt x="248" y="113"/>
                      </a:lnTo>
                      <a:lnTo>
                        <a:pt x="252" y="113"/>
                      </a:lnTo>
                      <a:lnTo>
                        <a:pt x="257" y="113"/>
                      </a:lnTo>
                      <a:lnTo>
                        <a:pt x="261" y="113"/>
                      </a:lnTo>
                      <a:lnTo>
                        <a:pt x="265" y="113"/>
                      </a:lnTo>
                      <a:lnTo>
                        <a:pt x="270" y="113"/>
                      </a:lnTo>
                      <a:lnTo>
                        <a:pt x="274" y="109"/>
                      </a:lnTo>
                      <a:lnTo>
                        <a:pt x="278" y="105"/>
                      </a:lnTo>
                      <a:lnTo>
                        <a:pt x="278" y="100"/>
                      </a:lnTo>
                      <a:lnTo>
                        <a:pt x="283" y="96"/>
                      </a:lnTo>
                      <a:lnTo>
                        <a:pt x="287" y="100"/>
                      </a:lnTo>
                      <a:lnTo>
                        <a:pt x="291" y="105"/>
                      </a:lnTo>
                      <a:lnTo>
                        <a:pt x="296" y="109"/>
                      </a:lnTo>
                      <a:lnTo>
                        <a:pt x="300" y="113"/>
                      </a:lnTo>
                      <a:lnTo>
                        <a:pt x="305" y="109"/>
                      </a:lnTo>
                      <a:lnTo>
                        <a:pt x="305" y="113"/>
                      </a:lnTo>
                      <a:lnTo>
                        <a:pt x="309" y="118"/>
                      </a:lnTo>
                      <a:lnTo>
                        <a:pt x="309" y="122"/>
                      </a:lnTo>
                      <a:lnTo>
                        <a:pt x="313" y="126"/>
                      </a:lnTo>
                      <a:lnTo>
                        <a:pt x="313" y="131"/>
                      </a:lnTo>
                      <a:lnTo>
                        <a:pt x="313" y="135"/>
                      </a:lnTo>
                      <a:lnTo>
                        <a:pt x="313" y="139"/>
                      </a:lnTo>
                      <a:lnTo>
                        <a:pt x="313" y="144"/>
                      </a:lnTo>
                      <a:lnTo>
                        <a:pt x="313" y="148"/>
                      </a:lnTo>
                      <a:lnTo>
                        <a:pt x="309" y="148"/>
                      </a:lnTo>
                      <a:lnTo>
                        <a:pt x="305" y="148"/>
                      </a:lnTo>
                      <a:lnTo>
                        <a:pt x="300" y="148"/>
                      </a:lnTo>
                      <a:lnTo>
                        <a:pt x="300" y="152"/>
                      </a:lnTo>
                      <a:lnTo>
                        <a:pt x="300" y="157"/>
                      </a:lnTo>
                      <a:lnTo>
                        <a:pt x="300" y="161"/>
                      </a:lnTo>
                      <a:lnTo>
                        <a:pt x="305" y="161"/>
                      </a:lnTo>
                      <a:lnTo>
                        <a:pt x="300" y="161"/>
                      </a:lnTo>
                      <a:lnTo>
                        <a:pt x="296" y="161"/>
                      </a:lnTo>
                      <a:lnTo>
                        <a:pt x="296" y="166"/>
                      </a:lnTo>
                      <a:lnTo>
                        <a:pt x="296" y="170"/>
                      </a:lnTo>
                      <a:lnTo>
                        <a:pt x="296" y="174"/>
                      </a:lnTo>
                      <a:lnTo>
                        <a:pt x="300" y="174"/>
                      </a:lnTo>
                      <a:lnTo>
                        <a:pt x="305" y="174"/>
                      </a:lnTo>
                      <a:lnTo>
                        <a:pt x="300" y="174"/>
                      </a:lnTo>
                      <a:lnTo>
                        <a:pt x="300" y="179"/>
                      </a:lnTo>
                      <a:lnTo>
                        <a:pt x="300" y="183"/>
                      </a:lnTo>
                      <a:lnTo>
                        <a:pt x="296" y="187"/>
                      </a:lnTo>
                      <a:lnTo>
                        <a:pt x="291" y="187"/>
                      </a:lnTo>
                      <a:lnTo>
                        <a:pt x="291" y="183"/>
                      </a:lnTo>
                      <a:lnTo>
                        <a:pt x="287" y="179"/>
                      </a:lnTo>
                      <a:lnTo>
                        <a:pt x="287" y="174"/>
                      </a:lnTo>
                      <a:lnTo>
                        <a:pt x="287" y="179"/>
                      </a:lnTo>
                      <a:lnTo>
                        <a:pt x="287" y="183"/>
                      </a:lnTo>
                      <a:lnTo>
                        <a:pt x="287" y="187"/>
                      </a:lnTo>
                      <a:lnTo>
                        <a:pt x="287" y="192"/>
                      </a:lnTo>
                      <a:lnTo>
                        <a:pt x="287" y="196"/>
                      </a:lnTo>
                      <a:lnTo>
                        <a:pt x="287" y="200"/>
                      </a:lnTo>
                      <a:lnTo>
                        <a:pt x="291" y="205"/>
                      </a:lnTo>
                      <a:lnTo>
                        <a:pt x="291" y="209"/>
                      </a:lnTo>
                      <a:lnTo>
                        <a:pt x="291" y="213"/>
                      </a:lnTo>
                      <a:lnTo>
                        <a:pt x="287" y="213"/>
                      </a:lnTo>
                      <a:lnTo>
                        <a:pt x="283" y="213"/>
                      </a:lnTo>
                      <a:lnTo>
                        <a:pt x="278" y="209"/>
                      </a:lnTo>
                      <a:lnTo>
                        <a:pt x="278" y="213"/>
                      </a:lnTo>
                      <a:lnTo>
                        <a:pt x="278" y="218"/>
                      </a:lnTo>
                      <a:lnTo>
                        <a:pt x="278" y="222"/>
                      </a:lnTo>
                      <a:lnTo>
                        <a:pt x="274" y="222"/>
                      </a:lnTo>
                      <a:lnTo>
                        <a:pt x="270" y="222"/>
                      </a:lnTo>
                      <a:lnTo>
                        <a:pt x="265" y="222"/>
                      </a:lnTo>
                      <a:lnTo>
                        <a:pt x="261" y="226"/>
                      </a:lnTo>
                      <a:lnTo>
                        <a:pt x="261" y="231"/>
                      </a:lnTo>
                      <a:lnTo>
                        <a:pt x="261" y="235"/>
                      </a:lnTo>
                      <a:lnTo>
                        <a:pt x="257" y="235"/>
                      </a:lnTo>
                      <a:lnTo>
                        <a:pt x="252" y="235"/>
                      </a:lnTo>
                      <a:lnTo>
                        <a:pt x="248" y="235"/>
                      </a:lnTo>
                      <a:lnTo>
                        <a:pt x="244" y="240"/>
                      </a:lnTo>
                      <a:lnTo>
                        <a:pt x="244" y="244"/>
                      </a:lnTo>
                      <a:lnTo>
                        <a:pt x="239" y="248"/>
                      </a:lnTo>
                      <a:lnTo>
                        <a:pt x="239" y="253"/>
                      </a:lnTo>
                      <a:lnTo>
                        <a:pt x="239" y="257"/>
                      </a:lnTo>
                      <a:lnTo>
                        <a:pt x="235" y="261"/>
                      </a:lnTo>
                      <a:lnTo>
                        <a:pt x="231" y="261"/>
                      </a:lnTo>
                      <a:lnTo>
                        <a:pt x="226" y="261"/>
                      </a:lnTo>
                      <a:lnTo>
                        <a:pt x="226" y="266"/>
                      </a:lnTo>
                      <a:lnTo>
                        <a:pt x="226" y="270"/>
                      </a:lnTo>
                      <a:lnTo>
                        <a:pt x="222" y="274"/>
                      </a:lnTo>
                      <a:lnTo>
                        <a:pt x="218" y="274"/>
                      </a:lnTo>
                      <a:lnTo>
                        <a:pt x="213" y="274"/>
                      </a:lnTo>
                      <a:lnTo>
                        <a:pt x="213" y="279"/>
                      </a:lnTo>
                      <a:lnTo>
                        <a:pt x="213" y="283"/>
                      </a:lnTo>
                      <a:lnTo>
                        <a:pt x="213" y="287"/>
                      </a:lnTo>
                      <a:lnTo>
                        <a:pt x="209" y="292"/>
                      </a:lnTo>
                      <a:lnTo>
                        <a:pt x="209" y="296"/>
                      </a:lnTo>
                      <a:lnTo>
                        <a:pt x="209" y="300"/>
                      </a:lnTo>
                      <a:lnTo>
                        <a:pt x="204" y="300"/>
                      </a:lnTo>
                      <a:lnTo>
                        <a:pt x="204" y="305"/>
                      </a:lnTo>
                      <a:lnTo>
                        <a:pt x="204" y="309"/>
                      </a:lnTo>
                      <a:lnTo>
                        <a:pt x="204" y="313"/>
                      </a:lnTo>
                      <a:lnTo>
                        <a:pt x="200" y="318"/>
                      </a:lnTo>
                      <a:lnTo>
                        <a:pt x="200" y="322"/>
                      </a:lnTo>
                      <a:lnTo>
                        <a:pt x="200" y="327"/>
                      </a:lnTo>
                      <a:lnTo>
                        <a:pt x="196" y="327"/>
                      </a:lnTo>
                      <a:lnTo>
                        <a:pt x="191" y="327"/>
                      </a:lnTo>
                      <a:lnTo>
                        <a:pt x="187" y="327"/>
                      </a:lnTo>
                      <a:lnTo>
                        <a:pt x="183" y="327"/>
                      </a:lnTo>
                      <a:lnTo>
                        <a:pt x="174" y="327"/>
                      </a:lnTo>
                      <a:lnTo>
                        <a:pt x="170" y="327"/>
                      </a:lnTo>
                      <a:lnTo>
                        <a:pt x="165" y="331"/>
                      </a:lnTo>
                      <a:lnTo>
                        <a:pt x="165" y="335"/>
                      </a:lnTo>
                      <a:lnTo>
                        <a:pt x="161" y="335"/>
                      </a:lnTo>
                      <a:lnTo>
                        <a:pt x="161" y="340"/>
                      </a:lnTo>
                      <a:lnTo>
                        <a:pt x="157" y="344"/>
                      </a:lnTo>
                      <a:lnTo>
                        <a:pt x="157" y="348"/>
                      </a:lnTo>
                      <a:lnTo>
                        <a:pt x="152" y="353"/>
                      </a:lnTo>
                      <a:lnTo>
                        <a:pt x="148" y="353"/>
                      </a:lnTo>
                      <a:lnTo>
                        <a:pt x="144" y="348"/>
                      </a:lnTo>
                      <a:lnTo>
                        <a:pt x="139" y="348"/>
                      </a:lnTo>
                      <a:lnTo>
                        <a:pt x="135" y="348"/>
                      </a:lnTo>
                      <a:lnTo>
                        <a:pt x="130" y="348"/>
                      </a:lnTo>
                      <a:lnTo>
                        <a:pt x="126" y="353"/>
                      </a:lnTo>
                      <a:lnTo>
                        <a:pt x="126" y="357"/>
                      </a:lnTo>
                      <a:lnTo>
                        <a:pt x="126" y="361"/>
                      </a:lnTo>
                      <a:lnTo>
                        <a:pt x="122" y="366"/>
                      </a:lnTo>
                      <a:lnTo>
                        <a:pt x="117" y="361"/>
                      </a:lnTo>
                      <a:lnTo>
                        <a:pt x="109" y="361"/>
                      </a:lnTo>
                      <a:lnTo>
                        <a:pt x="109" y="366"/>
                      </a:lnTo>
                      <a:lnTo>
                        <a:pt x="104" y="370"/>
                      </a:lnTo>
                      <a:lnTo>
                        <a:pt x="104" y="374"/>
                      </a:lnTo>
                      <a:lnTo>
                        <a:pt x="100" y="374"/>
                      </a:lnTo>
                      <a:lnTo>
                        <a:pt x="96" y="374"/>
                      </a:lnTo>
                      <a:lnTo>
                        <a:pt x="96" y="379"/>
                      </a:lnTo>
                      <a:lnTo>
                        <a:pt x="96" y="383"/>
                      </a:lnTo>
                      <a:lnTo>
                        <a:pt x="91" y="387"/>
                      </a:lnTo>
                      <a:lnTo>
                        <a:pt x="87" y="387"/>
                      </a:lnTo>
                      <a:lnTo>
                        <a:pt x="83" y="387"/>
                      </a:lnTo>
                      <a:lnTo>
                        <a:pt x="83" y="392"/>
                      </a:lnTo>
                      <a:lnTo>
                        <a:pt x="78" y="396"/>
                      </a:lnTo>
                      <a:lnTo>
                        <a:pt x="78" y="401"/>
                      </a:lnTo>
                      <a:lnTo>
                        <a:pt x="74" y="401"/>
                      </a:lnTo>
                      <a:lnTo>
                        <a:pt x="70" y="401"/>
                      </a:lnTo>
                      <a:lnTo>
                        <a:pt x="65" y="401"/>
                      </a:lnTo>
                      <a:lnTo>
                        <a:pt x="61" y="401"/>
                      </a:lnTo>
                      <a:lnTo>
                        <a:pt x="57" y="401"/>
                      </a:lnTo>
                      <a:lnTo>
                        <a:pt x="57" y="396"/>
                      </a:lnTo>
                      <a:lnTo>
                        <a:pt x="52" y="396"/>
                      </a:lnTo>
                      <a:lnTo>
                        <a:pt x="52" y="392"/>
                      </a:lnTo>
                      <a:lnTo>
                        <a:pt x="48" y="392"/>
                      </a:lnTo>
                      <a:lnTo>
                        <a:pt x="48" y="387"/>
                      </a:lnTo>
                      <a:lnTo>
                        <a:pt x="48" y="383"/>
                      </a:lnTo>
                      <a:lnTo>
                        <a:pt x="43" y="383"/>
                      </a:lnTo>
                      <a:lnTo>
                        <a:pt x="43" y="379"/>
                      </a:lnTo>
                      <a:lnTo>
                        <a:pt x="39" y="374"/>
                      </a:lnTo>
                      <a:lnTo>
                        <a:pt x="43" y="370"/>
                      </a:lnTo>
                      <a:lnTo>
                        <a:pt x="43" y="366"/>
                      </a:lnTo>
                      <a:lnTo>
                        <a:pt x="48" y="366"/>
                      </a:lnTo>
                      <a:lnTo>
                        <a:pt x="48" y="361"/>
                      </a:lnTo>
                      <a:lnTo>
                        <a:pt x="52" y="357"/>
                      </a:lnTo>
                      <a:lnTo>
                        <a:pt x="52" y="353"/>
                      </a:lnTo>
                      <a:lnTo>
                        <a:pt x="52" y="348"/>
                      </a:lnTo>
                      <a:lnTo>
                        <a:pt x="52" y="344"/>
                      </a:lnTo>
                      <a:lnTo>
                        <a:pt x="48" y="344"/>
                      </a:lnTo>
                      <a:lnTo>
                        <a:pt x="48" y="340"/>
                      </a:lnTo>
                      <a:lnTo>
                        <a:pt x="52" y="335"/>
                      </a:lnTo>
                      <a:lnTo>
                        <a:pt x="52" y="331"/>
                      </a:lnTo>
                      <a:lnTo>
                        <a:pt x="52" y="327"/>
                      </a:lnTo>
                      <a:lnTo>
                        <a:pt x="52" y="322"/>
                      </a:lnTo>
                      <a:lnTo>
                        <a:pt x="48" y="318"/>
                      </a:lnTo>
                      <a:lnTo>
                        <a:pt x="48" y="313"/>
                      </a:lnTo>
                      <a:lnTo>
                        <a:pt x="43" y="313"/>
                      </a:lnTo>
                      <a:lnTo>
                        <a:pt x="39" y="313"/>
                      </a:lnTo>
                      <a:lnTo>
                        <a:pt x="35" y="313"/>
                      </a:lnTo>
                      <a:lnTo>
                        <a:pt x="35" y="309"/>
                      </a:lnTo>
                      <a:lnTo>
                        <a:pt x="30" y="305"/>
                      </a:lnTo>
                      <a:lnTo>
                        <a:pt x="30" y="300"/>
                      </a:lnTo>
                      <a:lnTo>
                        <a:pt x="26" y="296"/>
                      </a:lnTo>
                      <a:lnTo>
                        <a:pt x="26" y="292"/>
                      </a:lnTo>
                      <a:lnTo>
                        <a:pt x="22" y="292"/>
                      </a:lnTo>
                      <a:lnTo>
                        <a:pt x="22" y="287"/>
                      </a:lnTo>
                      <a:lnTo>
                        <a:pt x="17" y="283"/>
                      </a:lnTo>
                      <a:lnTo>
                        <a:pt x="17" y="279"/>
                      </a:lnTo>
                      <a:lnTo>
                        <a:pt x="13" y="279"/>
                      </a:lnTo>
                      <a:lnTo>
                        <a:pt x="9" y="279"/>
                      </a:lnTo>
                      <a:lnTo>
                        <a:pt x="4" y="279"/>
                      </a:lnTo>
                      <a:lnTo>
                        <a:pt x="4" y="274"/>
                      </a:lnTo>
                      <a:lnTo>
                        <a:pt x="0" y="270"/>
                      </a:lnTo>
                      <a:lnTo>
                        <a:pt x="0" y="266"/>
                      </a:lnTo>
                      <a:lnTo>
                        <a:pt x="0" y="261"/>
                      </a:lnTo>
                      <a:lnTo>
                        <a:pt x="4" y="257"/>
                      </a:lnTo>
                      <a:lnTo>
                        <a:pt x="4" y="253"/>
                      </a:lnTo>
                      <a:lnTo>
                        <a:pt x="9" y="248"/>
                      </a:lnTo>
                      <a:lnTo>
                        <a:pt x="9" y="244"/>
                      </a:lnTo>
                      <a:lnTo>
                        <a:pt x="9" y="240"/>
                      </a:lnTo>
                      <a:lnTo>
                        <a:pt x="13" y="240"/>
                      </a:lnTo>
                      <a:lnTo>
                        <a:pt x="13" y="244"/>
                      </a:lnTo>
                      <a:lnTo>
                        <a:pt x="17" y="248"/>
                      </a:lnTo>
                      <a:lnTo>
                        <a:pt x="22" y="253"/>
                      </a:lnTo>
                      <a:lnTo>
                        <a:pt x="26" y="253"/>
                      </a:lnTo>
                      <a:lnTo>
                        <a:pt x="30" y="253"/>
                      </a:lnTo>
                      <a:lnTo>
                        <a:pt x="35" y="253"/>
                      </a:lnTo>
                      <a:lnTo>
                        <a:pt x="39" y="253"/>
                      </a:lnTo>
                      <a:lnTo>
                        <a:pt x="43" y="253"/>
                      </a:lnTo>
                      <a:lnTo>
                        <a:pt x="48" y="253"/>
                      </a:lnTo>
                      <a:lnTo>
                        <a:pt x="52" y="253"/>
                      </a:lnTo>
                      <a:lnTo>
                        <a:pt x="57" y="253"/>
                      </a:lnTo>
                      <a:lnTo>
                        <a:pt x="61" y="248"/>
                      </a:lnTo>
                      <a:lnTo>
                        <a:pt x="61" y="244"/>
                      </a:lnTo>
                      <a:lnTo>
                        <a:pt x="61" y="240"/>
                      </a:lnTo>
                      <a:lnTo>
                        <a:pt x="61" y="235"/>
                      </a:lnTo>
                      <a:lnTo>
                        <a:pt x="61" y="231"/>
                      </a:lnTo>
                      <a:lnTo>
                        <a:pt x="65" y="226"/>
                      </a:lnTo>
                      <a:lnTo>
                        <a:pt x="70" y="226"/>
                      </a:lnTo>
                      <a:lnTo>
                        <a:pt x="74" y="226"/>
                      </a:lnTo>
                      <a:lnTo>
                        <a:pt x="78" y="222"/>
                      </a:lnTo>
                      <a:lnTo>
                        <a:pt x="78" y="218"/>
                      </a:lnTo>
                      <a:lnTo>
                        <a:pt x="78" y="213"/>
                      </a:lnTo>
                      <a:lnTo>
                        <a:pt x="74" y="213"/>
                      </a:lnTo>
                      <a:lnTo>
                        <a:pt x="70" y="209"/>
                      </a:lnTo>
                      <a:lnTo>
                        <a:pt x="70" y="205"/>
                      </a:lnTo>
                      <a:lnTo>
                        <a:pt x="70" y="200"/>
                      </a:lnTo>
                      <a:lnTo>
                        <a:pt x="70" y="196"/>
                      </a:lnTo>
                      <a:lnTo>
                        <a:pt x="70" y="192"/>
                      </a:lnTo>
                      <a:lnTo>
                        <a:pt x="74" y="187"/>
                      </a:lnTo>
                      <a:lnTo>
                        <a:pt x="74" y="183"/>
                      </a:lnTo>
                      <a:lnTo>
                        <a:pt x="74" y="179"/>
                      </a:lnTo>
                      <a:lnTo>
                        <a:pt x="74" y="174"/>
                      </a:lnTo>
                      <a:lnTo>
                        <a:pt x="70" y="174"/>
                      </a:lnTo>
                      <a:lnTo>
                        <a:pt x="65" y="179"/>
                      </a:lnTo>
                      <a:lnTo>
                        <a:pt x="61" y="179"/>
                      </a:lnTo>
                      <a:lnTo>
                        <a:pt x="61" y="174"/>
                      </a:lnTo>
                      <a:lnTo>
                        <a:pt x="61" y="170"/>
                      </a:lnTo>
                      <a:lnTo>
                        <a:pt x="61" y="166"/>
                      </a:lnTo>
                      <a:lnTo>
                        <a:pt x="61" y="161"/>
                      </a:lnTo>
                      <a:lnTo>
                        <a:pt x="61" y="157"/>
                      </a:lnTo>
                      <a:lnTo>
                        <a:pt x="61" y="152"/>
                      </a:lnTo>
                      <a:lnTo>
                        <a:pt x="57" y="152"/>
                      </a:lnTo>
                      <a:lnTo>
                        <a:pt x="52" y="152"/>
                      </a:lnTo>
                      <a:lnTo>
                        <a:pt x="48" y="152"/>
                      </a:lnTo>
                      <a:lnTo>
                        <a:pt x="43" y="152"/>
                      </a:lnTo>
                      <a:lnTo>
                        <a:pt x="43" y="148"/>
                      </a:lnTo>
                      <a:lnTo>
                        <a:pt x="43" y="144"/>
                      </a:lnTo>
                      <a:lnTo>
                        <a:pt x="43" y="139"/>
                      </a:lnTo>
                      <a:lnTo>
                        <a:pt x="39" y="139"/>
                      </a:lnTo>
                      <a:lnTo>
                        <a:pt x="39" y="135"/>
                      </a:lnTo>
                      <a:lnTo>
                        <a:pt x="39" y="131"/>
                      </a:lnTo>
                      <a:lnTo>
                        <a:pt x="39" y="126"/>
                      </a:lnTo>
                      <a:lnTo>
                        <a:pt x="39" y="122"/>
                      </a:lnTo>
                      <a:lnTo>
                        <a:pt x="39" y="118"/>
                      </a:lnTo>
                      <a:lnTo>
                        <a:pt x="39" y="113"/>
                      </a:lnTo>
                      <a:lnTo>
                        <a:pt x="39" y="109"/>
                      </a:lnTo>
                      <a:lnTo>
                        <a:pt x="39" y="105"/>
                      </a:lnTo>
                      <a:lnTo>
                        <a:pt x="39" y="100"/>
                      </a:lnTo>
                      <a:lnTo>
                        <a:pt x="39" y="96"/>
                      </a:lnTo>
                      <a:lnTo>
                        <a:pt x="39" y="92"/>
                      </a:lnTo>
                      <a:lnTo>
                        <a:pt x="43" y="87"/>
                      </a:lnTo>
                      <a:lnTo>
                        <a:pt x="48" y="87"/>
                      </a:lnTo>
                      <a:lnTo>
                        <a:pt x="52" y="87"/>
                      </a:lnTo>
                      <a:lnTo>
                        <a:pt x="57" y="92"/>
                      </a:lnTo>
                      <a:lnTo>
                        <a:pt x="57" y="96"/>
                      </a:lnTo>
                      <a:lnTo>
                        <a:pt x="57" y="100"/>
                      </a:lnTo>
                      <a:lnTo>
                        <a:pt x="61" y="100"/>
                      </a:lnTo>
                      <a:lnTo>
                        <a:pt x="65" y="100"/>
                      </a:lnTo>
                      <a:lnTo>
                        <a:pt x="70" y="100"/>
                      </a:lnTo>
                      <a:lnTo>
                        <a:pt x="70" y="96"/>
                      </a:lnTo>
                      <a:lnTo>
                        <a:pt x="74" y="96"/>
                      </a:lnTo>
                      <a:lnTo>
                        <a:pt x="74" y="92"/>
                      </a:lnTo>
                      <a:lnTo>
                        <a:pt x="78" y="87"/>
                      </a:lnTo>
                      <a:lnTo>
                        <a:pt x="78" y="83"/>
                      </a:lnTo>
                      <a:lnTo>
                        <a:pt x="78" y="79"/>
                      </a:lnTo>
                      <a:lnTo>
                        <a:pt x="83" y="74"/>
                      </a:lnTo>
                      <a:lnTo>
                        <a:pt x="83" y="70"/>
                      </a:lnTo>
                      <a:lnTo>
                        <a:pt x="78" y="65"/>
                      </a:lnTo>
                      <a:lnTo>
                        <a:pt x="74" y="65"/>
                      </a:lnTo>
                      <a:lnTo>
                        <a:pt x="70" y="65"/>
                      </a:lnTo>
                      <a:lnTo>
                        <a:pt x="70" y="70"/>
                      </a:lnTo>
                      <a:lnTo>
                        <a:pt x="70" y="74"/>
                      </a:lnTo>
                      <a:lnTo>
                        <a:pt x="65" y="79"/>
                      </a:lnTo>
                      <a:lnTo>
                        <a:pt x="65" y="83"/>
                      </a:lnTo>
                      <a:lnTo>
                        <a:pt x="65" y="87"/>
                      </a:lnTo>
                      <a:lnTo>
                        <a:pt x="61" y="87"/>
                      </a:lnTo>
                      <a:lnTo>
                        <a:pt x="57" y="83"/>
                      </a:lnTo>
                      <a:lnTo>
                        <a:pt x="57" y="79"/>
                      </a:lnTo>
                      <a:lnTo>
                        <a:pt x="52" y="79"/>
                      </a:lnTo>
                      <a:lnTo>
                        <a:pt x="52" y="74"/>
                      </a:lnTo>
                      <a:lnTo>
                        <a:pt x="52" y="70"/>
                      </a:lnTo>
                      <a:lnTo>
                        <a:pt x="48" y="65"/>
                      </a:lnTo>
                      <a:lnTo>
                        <a:pt x="48" y="61"/>
                      </a:lnTo>
                      <a:lnTo>
                        <a:pt x="48" y="57"/>
                      </a:lnTo>
                      <a:lnTo>
                        <a:pt x="48" y="52"/>
                      </a:lnTo>
                      <a:lnTo>
                        <a:pt x="48" y="48"/>
                      </a:lnTo>
                      <a:lnTo>
                        <a:pt x="52" y="48"/>
                      </a:lnTo>
                      <a:lnTo>
                        <a:pt x="52" y="44"/>
                      </a:lnTo>
                      <a:lnTo>
                        <a:pt x="57" y="39"/>
                      </a:lnTo>
                      <a:lnTo>
                        <a:pt x="61" y="39"/>
                      </a:lnTo>
                      <a:lnTo>
                        <a:pt x="65" y="39"/>
                      </a:lnTo>
                      <a:lnTo>
                        <a:pt x="70" y="35"/>
                      </a:lnTo>
                      <a:lnTo>
                        <a:pt x="74" y="31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4" y="18"/>
                      </a:lnTo>
                      <a:lnTo>
                        <a:pt x="74" y="13"/>
                      </a:lnTo>
                      <a:lnTo>
                        <a:pt x="78" y="13"/>
                      </a:lnTo>
                      <a:lnTo>
                        <a:pt x="83" y="13"/>
                      </a:lnTo>
                      <a:lnTo>
                        <a:pt x="87" y="13"/>
                      </a:lnTo>
                      <a:lnTo>
                        <a:pt x="91" y="13"/>
                      </a:lnTo>
                      <a:lnTo>
                        <a:pt x="96" y="13"/>
                      </a:lnTo>
                      <a:lnTo>
                        <a:pt x="100" y="9"/>
                      </a:lnTo>
                      <a:lnTo>
                        <a:pt x="100" y="5"/>
                      </a:lnTo>
                      <a:lnTo>
                        <a:pt x="100" y="0"/>
                      </a:lnTo>
                      <a:lnTo>
                        <a:pt x="104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6" y="5"/>
                      </a:lnTo>
                      <a:lnTo>
                        <a:pt x="126" y="9"/>
                      </a:lnTo>
                      <a:lnTo>
                        <a:pt x="130" y="9"/>
                      </a:lnTo>
                      <a:lnTo>
                        <a:pt x="130" y="13"/>
                      </a:lnTo>
                      <a:lnTo>
                        <a:pt x="135" y="13"/>
                      </a:lnTo>
                      <a:lnTo>
                        <a:pt x="139" y="13"/>
                      </a:lnTo>
                      <a:lnTo>
                        <a:pt x="144" y="13"/>
                      </a:lnTo>
                      <a:lnTo>
                        <a:pt x="148" y="13"/>
                      </a:lnTo>
                      <a:lnTo>
                        <a:pt x="152" y="13"/>
                      </a:lnTo>
                      <a:lnTo>
                        <a:pt x="161" y="13"/>
                      </a:lnTo>
                      <a:lnTo>
                        <a:pt x="165" y="18"/>
                      </a:lnTo>
                      <a:lnTo>
                        <a:pt x="165" y="22"/>
                      </a:lnTo>
                      <a:lnTo>
                        <a:pt x="165" y="26"/>
                      </a:lnTo>
                      <a:lnTo>
                        <a:pt x="165" y="31"/>
                      </a:lnTo>
                      <a:lnTo>
                        <a:pt x="165" y="35"/>
                      </a:lnTo>
                      <a:lnTo>
                        <a:pt x="165" y="39"/>
                      </a:lnTo>
                      <a:lnTo>
                        <a:pt x="161" y="44"/>
                      </a:lnTo>
                      <a:lnTo>
                        <a:pt x="161" y="48"/>
                      </a:lnTo>
                      <a:lnTo>
                        <a:pt x="161" y="52"/>
                      </a:lnTo>
                      <a:lnTo>
                        <a:pt x="170" y="48"/>
                      </a:lnTo>
                      <a:lnTo>
                        <a:pt x="174" y="48"/>
                      </a:lnTo>
                      <a:lnTo>
                        <a:pt x="174" y="52"/>
                      </a:lnTo>
                      <a:lnTo>
                        <a:pt x="174" y="57"/>
                      </a:lnTo>
                      <a:lnTo>
                        <a:pt x="174" y="61"/>
                      </a:lnTo>
                      <a:lnTo>
                        <a:pt x="178" y="61"/>
                      </a:lnTo>
                      <a:lnTo>
                        <a:pt x="183" y="65"/>
                      </a:lnTo>
                      <a:lnTo>
                        <a:pt x="187" y="70"/>
                      </a:lnTo>
                      <a:lnTo>
                        <a:pt x="191" y="74"/>
                      </a:lnTo>
                      <a:lnTo>
                        <a:pt x="200" y="74"/>
                      </a:lnTo>
                      <a:lnTo>
                        <a:pt x="204" y="74"/>
                      </a:lnTo>
                      <a:lnTo>
                        <a:pt x="209" y="74"/>
                      </a:lnTo>
                      <a:lnTo>
                        <a:pt x="213" y="74"/>
                      </a:lnTo>
                      <a:lnTo>
                        <a:pt x="213" y="79"/>
                      </a:lnTo>
                      <a:lnTo>
                        <a:pt x="218" y="79"/>
                      </a:lnTo>
                      <a:lnTo>
                        <a:pt x="218" y="83"/>
                      </a:lnTo>
                      <a:lnTo>
                        <a:pt x="222" y="87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7" name="Freeform 345"/>
                <p:cNvSpPr>
                  <a:spLocks/>
                </p:cNvSpPr>
                <p:nvPr/>
              </p:nvSpPr>
              <p:spPr bwMode="auto">
                <a:xfrm>
                  <a:off x="2459" y="1097"/>
                  <a:ext cx="318" cy="374"/>
                </a:xfrm>
                <a:custGeom>
                  <a:avLst/>
                  <a:gdLst>
                    <a:gd name="T0" fmla="*/ 65 w 318"/>
                    <a:gd name="T1" fmla="*/ 230 h 374"/>
                    <a:gd name="T2" fmla="*/ 48 w 318"/>
                    <a:gd name="T3" fmla="*/ 204 h 374"/>
                    <a:gd name="T4" fmla="*/ 35 w 318"/>
                    <a:gd name="T5" fmla="*/ 182 h 374"/>
                    <a:gd name="T6" fmla="*/ 35 w 318"/>
                    <a:gd name="T7" fmla="*/ 156 h 374"/>
                    <a:gd name="T8" fmla="*/ 26 w 318"/>
                    <a:gd name="T9" fmla="*/ 130 h 374"/>
                    <a:gd name="T10" fmla="*/ 17 w 318"/>
                    <a:gd name="T11" fmla="*/ 108 h 374"/>
                    <a:gd name="T12" fmla="*/ 13 w 318"/>
                    <a:gd name="T13" fmla="*/ 87 h 374"/>
                    <a:gd name="T14" fmla="*/ 9 w 318"/>
                    <a:gd name="T15" fmla="*/ 61 h 374"/>
                    <a:gd name="T16" fmla="*/ 4 w 318"/>
                    <a:gd name="T17" fmla="*/ 34 h 374"/>
                    <a:gd name="T18" fmla="*/ 4 w 318"/>
                    <a:gd name="T19" fmla="*/ 8 h 374"/>
                    <a:gd name="T20" fmla="*/ 26 w 318"/>
                    <a:gd name="T21" fmla="*/ 0 h 374"/>
                    <a:gd name="T22" fmla="*/ 30 w 318"/>
                    <a:gd name="T23" fmla="*/ 26 h 374"/>
                    <a:gd name="T24" fmla="*/ 48 w 318"/>
                    <a:gd name="T25" fmla="*/ 13 h 374"/>
                    <a:gd name="T26" fmla="*/ 69 w 318"/>
                    <a:gd name="T27" fmla="*/ 26 h 374"/>
                    <a:gd name="T28" fmla="*/ 83 w 318"/>
                    <a:gd name="T29" fmla="*/ 39 h 374"/>
                    <a:gd name="T30" fmla="*/ 104 w 318"/>
                    <a:gd name="T31" fmla="*/ 30 h 374"/>
                    <a:gd name="T32" fmla="*/ 117 w 318"/>
                    <a:gd name="T33" fmla="*/ 39 h 374"/>
                    <a:gd name="T34" fmla="*/ 148 w 318"/>
                    <a:gd name="T35" fmla="*/ 39 h 374"/>
                    <a:gd name="T36" fmla="*/ 170 w 318"/>
                    <a:gd name="T37" fmla="*/ 34 h 374"/>
                    <a:gd name="T38" fmla="*/ 191 w 318"/>
                    <a:gd name="T39" fmla="*/ 21 h 374"/>
                    <a:gd name="T40" fmla="*/ 217 w 318"/>
                    <a:gd name="T41" fmla="*/ 21 h 374"/>
                    <a:gd name="T42" fmla="*/ 244 w 318"/>
                    <a:gd name="T43" fmla="*/ 21 h 374"/>
                    <a:gd name="T44" fmla="*/ 270 w 318"/>
                    <a:gd name="T45" fmla="*/ 43 h 374"/>
                    <a:gd name="T46" fmla="*/ 257 w 318"/>
                    <a:gd name="T47" fmla="*/ 48 h 374"/>
                    <a:gd name="T48" fmla="*/ 248 w 318"/>
                    <a:gd name="T49" fmla="*/ 56 h 374"/>
                    <a:gd name="T50" fmla="*/ 244 w 318"/>
                    <a:gd name="T51" fmla="*/ 78 h 374"/>
                    <a:gd name="T52" fmla="*/ 261 w 318"/>
                    <a:gd name="T53" fmla="*/ 91 h 374"/>
                    <a:gd name="T54" fmla="*/ 278 w 318"/>
                    <a:gd name="T55" fmla="*/ 82 h 374"/>
                    <a:gd name="T56" fmla="*/ 296 w 318"/>
                    <a:gd name="T57" fmla="*/ 91 h 374"/>
                    <a:gd name="T58" fmla="*/ 300 w 318"/>
                    <a:gd name="T59" fmla="*/ 100 h 374"/>
                    <a:gd name="T60" fmla="*/ 304 w 318"/>
                    <a:gd name="T61" fmla="*/ 126 h 374"/>
                    <a:gd name="T62" fmla="*/ 309 w 318"/>
                    <a:gd name="T63" fmla="*/ 139 h 374"/>
                    <a:gd name="T64" fmla="*/ 309 w 318"/>
                    <a:gd name="T65" fmla="*/ 148 h 374"/>
                    <a:gd name="T66" fmla="*/ 296 w 318"/>
                    <a:gd name="T67" fmla="*/ 161 h 374"/>
                    <a:gd name="T68" fmla="*/ 270 w 318"/>
                    <a:gd name="T69" fmla="*/ 165 h 374"/>
                    <a:gd name="T70" fmla="*/ 252 w 318"/>
                    <a:gd name="T71" fmla="*/ 174 h 374"/>
                    <a:gd name="T72" fmla="*/ 226 w 318"/>
                    <a:gd name="T73" fmla="*/ 178 h 374"/>
                    <a:gd name="T74" fmla="*/ 204 w 318"/>
                    <a:gd name="T75" fmla="*/ 169 h 374"/>
                    <a:gd name="T76" fmla="*/ 183 w 318"/>
                    <a:gd name="T77" fmla="*/ 174 h 374"/>
                    <a:gd name="T78" fmla="*/ 187 w 318"/>
                    <a:gd name="T79" fmla="*/ 191 h 374"/>
                    <a:gd name="T80" fmla="*/ 183 w 318"/>
                    <a:gd name="T81" fmla="*/ 209 h 374"/>
                    <a:gd name="T82" fmla="*/ 178 w 318"/>
                    <a:gd name="T83" fmla="*/ 226 h 374"/>
                    <a:gd name="T84" fmla="*/ 178 w 318"/>
                    <a:gd name="T85" fmla="*/ 239 h 374"/>
                    <a:gd name="T86" fmla="*/ 183 w 318"/>
                    <a:gd name="T87" fmla="*/ 265 h 374"/>
                    <a:gd name="T88" fmla="*/ 183 w 318"/>
                    <a:gd name="T89" fmla="*/ 300 h 374"/>
                    <a:gd name="T90" fmla="*/ 178 w 318"/>
                    <a:gd name="T91" fmla="*/ 322 h 374"/>
                    <a:gd name="T92" fmla="*/ 174 w 318"/>
                    <a:gd name="T93" fmla="*/ 348 h 374"/>
                    <a:gd name="T94" fmla="*/ 161 w 318"/>
                    <a:gd name="T95" fmla="*/ 330 h 374"/>
                    <a:gd name="T96" fmla="*/ 152 w 318"/>
                    <a:gd name="T97" fmla="*/ 343 h 374"/>
                    <a:gd name="T98" fmla="*/ 135 w 318"/>
                    <a:gd name="T99" fmla="*/ 361 h 374"/>
                    <a:gd name="T100" fmla="*/ 122 w 318"/>
                    <a:gd name="T101" fmla="*/ 352 h 374"/>
                    <a:gd name="T102" fmla="*/ 109 w 318"/>
                    <a:gd name="T103" fmla="*/ 374 h 374"/>
                    <a:gd name="T104" fmla="*/ 100 w 318"/>
                    <a:gd name="T105" fmla="*/ 352 h 374"/>
                    <a:gd name="T106" fmla="*/ 100 w 318"/>
                    <a:gd name="T107" fmla="*/ 326 h 374"/>
                    <a:gd name="T108" fmla="*/ 78 w 318"/>
                    <a:gd name="T109" fmla="*/ 317 h 374"/>
                    <a:gd name="T110" fmla="*/ 65 w 318"/>
                    <a:gd name="T111" fmla="*/ 300 h 374"/>
                    <a:gd name="T112" fmla="*/ 74 w 318"/>
                    <a:gd name="T113" fmla="*/ 278 h 374"/>
                    <a:gd name="T114" fmla="*/ 69 w 318"/>
                    <a:gd name="T115" fmla="*/ 256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18" h="374">
                      <a:moveTo>
                        <a:pt x="69" y="252"/>
                      </a:moveTo>
                      <a:lnTo>
                        <a:pt x="65" y="248"/>
                      </a:lnTo>
                      <a:lnTo>
                        <a:pt x="65" y="243"/>
                      </a:lnTo>
                      <a:lnTo>
                        <a:pt x="65" y="239"/>
                      </a:lnTo>
                      <a:lnTo>
                        <a:pt x="65" y="235"/>
                      </a:lnTo>
                      <a:lnTo>
                        <a:pt x="65" y="230"/>
                      </a:lnTo>
                      <a:lnTo>
                        <a:pt x="65" y="226"/>
                      </a:lnTo>
                      <a:lnTo>
                        <a:pt x="65" y="222"/>
                      </a:lnTo>
                      <a:lnTo>
                        <a:pt x="61" y="217"/>
                      </a:lnTo>
                      <a:lnTo>
                        <a:pt x="56" y="213"/>
                      </a:lnTo>
                      <a:lnTo>
                        <a:pt x="52" y="209"/>
                      </a:lnTo>
                      <a:lnTo>
                        <a:pt x="48" y="204"/>
                      </a:lnTo>
                      <a:lnTo>
                        <a:pt x="43" y="200"/>
                      </a:lnTo>
                      <a:lnTo>
                        <a:pt x="43" y="195"/>
                      </a:lnTo>
                      <a:lnTo>
                        <a:pt x="39" y="191"/>
                      </a:lnTo>
                      <a:lnTo>
                        <a:pt x="35" y="191"/>
                      </a:lnTo>
                      <a:lnTo>
                        <a:pt x="35" y="187"/>
                      </a:lnTo>
                      <a:lnTo>
                        <a:pt x="35" y="182"/>
                      </a:lnTo>
                      <a:lnTo>
                        <a:pt x="35" y="178"/>
                      </a:lnTo>
                      <a:lnTo>
                        <a:pt x="35" y="174"/>
                      </a:lnTo>
                      <a:lnTo>
                        <a:pt x="35" y="169"/>
                      </a:lnTo>
                      <a:lnTo>
                        <a:pt x="35" y="165"/>
                      </a:lnTo>
                      <a:lnTo>
                        <a:pt x="35" y="161"/>
                      </a:lnTo>
                      <a:lnTo>
                        <a:pt x="35" y="156"/>
                      </a:lnTo>
                      <a:lnTo>
                        <a:pt x="35" y="152"/>
                      </a:lnTo>
                      <a:lnTo>
                        <a:pt x="30" y="148"/>
                      </a:lnTo>
                      <a:lnTo>
                        <a:pt x="30" y="143"/>
                      </a:lnTo>
                      <a:lnTo>
                        <a:pt x="30" y="139"/>
                      </a:lnTo>
                      <a:lnTo>
                        <a:pt x="26" y="135"/>
                      </a:lnTo>
                      <a:lnTo>
                        <a:pt x="26" y="130"/>
                      </a:lnTo>
                      <a:lnTo>
                        <a:pt x="26" y="126"/>
                      </a:lnTo>
                      <a:lnTo>
                        <a:pt x="26" y="121"/>
                      </a:lnTo>
                      <a:lnTo>
                        <a:pt x="26" y="117"/>
                      </a:lnTo>
                      <a:lnTo>
                        <a:pt x="26" y="113"/>
                      </a:lnTo>
                      <a:lnTo>
                        <a:pt x="22" y="113"/>
                      </a:lnTo>
                      <a:lnTo>
                        <a:pt x="17" y="108"/>
                      </a:lnTo>
                      <a:lnTo>
                        <a:pt x="17" y="104"/>
                      </a:lnTo>
                      <a:lnTo>
                        <a:pt x="17" y="100"/>
                      </a:lnTo>
                      <a:lnTo>
                        <a:pt x="13" y="100"/>
                      </a:lnTo>
                      <a:lnTo>
                        <a:pt x="13" y="95"/>
                      </a:lnTo>
                      <a:lnTo>
                        <a:pt x="13" y="91"/>
                      </a:lnTo>
                      <a:lnTo>
                        <a:pt x="13" y="87"/>
                      </a:lnTo>
                      <a:lnTo>
                        <a:pt x="9" y="82"/>
                      </a:lnTo>
                      <a:lnTo>
                        <a:pt x="9" y="78"/>
                      </a:lnTo>
                      <a:lnTo>
                        <a:pt x="9" y="74"/>
                      </a:lnTo>
                      <a:lnTo>
                        <a:pt x="9" y="69"/>
                      </a:lnTo>
                      <a:lnTo>
                        <a:pt x="9" y="65"/>
                      </a:lnTo>
                      <a:lnTo>
                        <a:pt x="9" y="61"/>
                      </a:lnTo>
                      <a:lnTo>
                        <a:pt x="9" y="56"/>
                      </a:lnTo>
                      <a:lnTo>
                        <a:pt x="4" y="52"/>
                      </a:lnTo>
                      <a:lnTo>
                        <a:pt x="4" y="48"/>
                      </a:lnTo>
                      <a:lnTo>
                        <a:pt x="4" y="43"/>
                      </a:lnTo>
                      <a:lnTo>
                        <a:pt x="4" y="39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26"/>
                      </a:lnTo>
                      <a:lnTo>
                        <a:pt x="4" y="21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0" y="13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6"/>
                      </a:lnTo>
                      <a:lnTo>
                        <a:pt x="35" y="26"/>
                      </a:lnTo>
                      <a:lnTo>
                        <a:pt x="39" y="26"/>
                      </a:lnTo>
                      <a:lnTo>
                        <a:pt x="43" y="26"/>
                      </a:lnTo>
                      <a:lnTo>
                        <a:pt x="43" y="21"/>
                      </a:lnTo>
                      <a:lnTo>
                        <a:pt x="48" y="17"/>
                      </a:lnTo>
                      <a:lnTo>
                        <a:pt x="48" y="13"/>
                      </a:lnTo>
                      <a:lnTo>
                        <a:pt x="52" y="13"/>
                      </a:lnTo>
                      <a:lnTo>
                        <a:pt x="52" y="17"/>
                      </a:lnTo>
                      <a:lnTo>
                        <a:pt x="56" y="21"/>
                      </a:lnTo>
                      <a:lnTo>
                        <a:pt x="61" y="26"/>
                      </a:lnTo>
                      <a:lnTo>
                        <a:pt x="65" y="26"/>
                      </a:lnTo>
                      <a:lnTo>
                        <a:pt x="69" y="26"/>
                      </a:lnTo>
                      <a:lnTo>
                        <a:pt x="74" y="26"/>
                      </a:lnTo>
                      <a:lnTo>
                        <a:pt x="74" y="30"/>
                      </a:lnTo>
                      <a:lnTo>
                        <a:pt x="69" y="34"/>
                      </a:lnTo>
                      <a:lnTo>
                        <a:pt x="74" y="39"/>
                      </a:lnTo>
                      <a:lnTo>
                        <a:pt x="78" y="39"/>
                      </a:lnTo>
                      <a:lnTo>
                        <a:pt x="83" y="39"/>
                      </a:lnTo>
                      <a:lnTo>
                        <a:pt x="87" y="39"/>
                      </a:lnTo>
                      <a:lnTo>
                        <a:pt x="91" y="39"/>
                      </a:lnTo>
                      <a:lnTo>
                        <a:pt x="96" y="39"/>
                      </a:lnTo>
                      <a:lnTo>
                        <a:pt x="100" y="39"/>
                      </a:lnTo>
                      <a:lnTo>
                        <a:pt x="104" y="34"/>
                      </a:lnTo>
                      <a:lnTo>
                        <a:pt x="104" y="30"/>
                      </a:lnTo>
                      <a:lnTo>
                        <a:pt x="109" y="26"/>
                      </a:lnTo>
                      <a:lnTo>
                        <a:pt x="113" y="26"/>
                      </a:lnTo>
                      <a:lnTo>
                        <a:pt x="117" y="26"/>
                      </a:lnTo>
                      <a:lnTo>
                        <a:pt x="117" y="30"/>
                      </a:lnTo>
                      <a:lnTo>
                        <a:pt x="117" y="34"/>
                      </a:lnTo>
                      <a:lnTo>
                        <a:pt x="117" y="39"/>
                      </a:lnTo>
                      <a:lnTo>
                        <a:pt x="122" y="39"/>
                      </a:lnTo>
                      <a:lnTo>
                        <a:pt x="130" y="39"/>
                      </a:lnTo>
                      <a:lnTo>
                        <a:pt x="135" y="39"/>
                      </a:lnTo>
                      <a:lnTo>
                        <a:pt x="139" y="39"/>
                      </a:lnTo>
                      <a:lnTo>
                        <a:pt x="143" y="39"/>
                      </a:lnTo>
                      <a:lnTo>
                        <a:pt x="148" y="39"/>
                      </a:lnTo>
                      <a:lnTo>
                        <a:pt x="152" y="39"/>
                      </a:lnTo>
                      <a:lnTo>
                        <a:pt x="152" y="34"/>
                      </a:lnTo>
                      <a:lnTo>
                        <a:pt x="157" y="34"/>
                      </a:lnTo>
                      <a:lnTo>
                        <a:pt x="161" y="34"/>
                      </a:lnTo>
                      <a:lnTo>
                        <a:pt x="165" y="34"/>
                      </a:lnTo>
                      <a:lnTo>
                        <a:pt x="170" y="34"/>
                      </a:lnTo>
                      <a:lnTo>
                        <a:pt x="174" y="39"/>
                      </a:lnTo>
                      <a:lnTo>
                        <a:pt x="178" y="39"/>
                      </a:lnTo>
                      <a:lnTo>
                        <a:pt x="183" y="34"/>
                      </a:lnTo>
                      <a:lnTo>
                        <a:pt x="183" y="30"/>
                      </a:lnTo>
                      <a:lnTo>
                        <a:pt x="187" y="26"/>
                      </a:lnTo>
                      <a:lnTo>
                        <a:pt x="191" y="21"/>
                      </a:lnTo>
                      <a:lnTo>
                        <a:pt x="196" y="21"/>
                      </a:lnTo>
                      <a:lnTo>
                        <a:pt x="200" y="26"/>
                      </a:lnTo>
                      <a:lnTo>
                        <a:pt x="204" y="21"/>
                      </a:lnTo>
                      <a:lnTo>
                        <a:pt x="209" y="21"/>
                      </a:lnTo>
                      <a:lnTo>
                        <a:pt x="213" y="21"/>
                      </a:lnTo>
                      <a:lnTo>
                        <a:pt x="217" y="21"/>
                      </a:lnTo>
                      <a:lnTo>
                        <a:pt x="222" y="21"/>
                      </a:lnTo>
                      <a:lnTo>
                        <a:pt x="226" y="21"/>
                      </a:lnTo>
                      <a:lnTo>
                        <a:pt x="230" y="21"/>
                      </a:lnTo>
                      <a:lnTo>
                        <a:pt x="235" y="21"/>
                      </a:lnTo>
                      <a:lnTo>
                        <a:pt x="244" y="26"/>
                      </a:lnTo>
                      <a:lnTo>
                        <a:pt x="244" y="21"/>
                      </a:lnTo>
                      <a:lnTo>
                        <a:pt x="248" y="21"/>
                      </a:lnTo>
                      <a:lnTo>
                        <a:pt x="261" y="26"/>
                      </a:lnTo>
                      <a:lnTo>
                        <a:pt x="261" y="30"/>
                      </a:lnTo>
                      <a:lnTo>
                        <a:pt x="265" y="34"/>
                      </a:lnTo>
                      <a:lnTo>
                        <a:pt x="270" y="39"/>
                      </a:lnTo>
                      <a:lnTo>
                        <a:pt x="270" y="43"/>
                      </a:lnTo>
                      <a:lnTo>
                        <a:pt x="270" y="48"/>
                      </a:lnTo>
                      <a:lnTo>
                        <a:pt x="270" y="52"/>
                      </a:lnTo>
                      <a:lnTo>
                        <a:pt x="261" y="52"/>
                      </a:lnTo>
                      <a:lnTo>
                        <a:pt x="257" y="52"/>
                      </a:lnTo>
                      <a:lnTo>
                        <a:pt x="252" y="52"/>
                      </a:lnTo>
                      <a:lnTo>
                        <a:pt x="257" y="48"/>
                      </a:lnTo>
                      <a:lnTo>
                        <a:pt x="252" y="48"/>
                      </a:lnTo>
                      <a:lnTo>
                        <a:pt x="248" y="48"/>
                      </a:lnTo>
                      <a:lnTo>
                        <a:pt x="244" y="48"/>
                      </a:lnTo>
                      <a:lnTo>
                        <a:pt x="244" y="52"/>
                      </a:lnTo>
                      <a:lnTo>
                        <a:pt x="244" y="56"/>
                      </a:lnTo>
                      <a:lnTo>
                        <a:pt x="248" y="56"/>
                      </a:lnTo>
                      <a:lnTo>
                        <a:pt x="248" y="61"/>
                      </a:lnTo>
                      <a:lnTo>
                        <a:pt x="244" y="61"/>
                      </a:lnTo>
                      <a:lnTo>
                        <a:pt x="244" y="65"/>
                      </a:lnTo>
                      <a:lnTo>
                        <a:pt x="244" y="69"/>
                      </a:lnTo>
                      <a:lnTo>
                        <a:pt x="239" y="74"/>
                      </a:lnTo>
                      <a:lnTo>
                        <a:pt x="244" y="78"/>
                      </a:lnTo>
                      <a:lnTo>
                        <a:pt x="257" y="78"/>
                      </a:lnTo>
                      <a:lnTo>
                        <a:pt x="261" y="78"/>
                      </a:lnTo>
                      <a:lnTo>
                        <a:pt x="257" y="82"/>
                      </a:lnTo>
                      <a:lnTo>
                        <a:pt x="257" y="87"/>
                      </a:lnTo>
                      <a:lnTo>
                        <a:pt x="261" y="87"/>
                      </a:lnTo>
                      <a:lnTo>
                        <a:pt x="261" y="91"/>
                      </a:lnTo>
                      <a:lnTo>
                        <a:pt x="257" y="91"/>
                      </a:lnTo>
                      <a:lnTo>
                        <a:pt x="261" y="95"/>
                      </a:lnTo>
                      <a:lnTo>
                        <a:pt x="261" y="91"/>
                      </a:lnTo>
                      <a:lnTo>
                        <a:pt x="270" y="87"/>
                      </a:lnTo>
                      <a:lnTo>
                        <a:pt x="274" y="82"/>
                      </a:lnTo>
                      <a:lnTo>
                        <a:pt x="278" y="82"/>
                      </a:lnTo>
                      <a:lnTo>
                        <a:pt x="283" y="82"/>
                      </a:lnTo>
                      <a:lnTo>
                        <a:pt x="287" y="82"/>
                      </a:lnTo>
                      <a:lnTo>
                        <a:pt x="291" y="82"/>
                      </a:lnTo>
                      <a:lnTo>
                        <a:pt x="291" y="87"/>
                      </a:lnTo>
                      <a:lnTo>
                        <a:pt x="296" y="87"/>
                      </a:lnTo>
                      <a:lnTo>
                        <a:pt x="296" y="91"/>
                      </a:lnTo>
                      <a:lnTo>
                        <a:pt x="296" y="95"/>
                      </a:lnTo>
                      <a:lnTo>
                        <a:pt x="300" y="95"/>
                      </a:lnTo>
                      <a:lnTo>
                        <a:pt x="304" y="91"/>
                      </a:lnTo>
                      <a:lnTo>
                        <a:pt x="304" y="95"/>
                      </a:lnTo>
                      <a:lnTo>
                        <a:pt x="304" y="100"/>
                      </a:lnTo>
                      <a:lnTo>
                        <a:pt x="300" y="100"/>
                      </a:lnTo>
                      <a:lnTo>
                        <a:pt x="300" y="104"/>
                      </a:lnTo>
                      <a:lnTo>
                        <a:pt x="300" y="108"/>
                      </a:lnTo>
                      <a:lnTo>
                        <a:pt x="300" y="113"/>
                      </a:lnTo>
                      <a:lnTo>
                        <a:pt x="300" y="117"/>
                      </a:lnTo>
                      <a:lnTo>
                        <a:pt x="304" y="121"/>
                      </a:lnTo>
                      <a:lnTo>
                        <a:pt x="304" y="126"/>
                      </a:lnTo>
                      <a:lnTo>
                        <a:pt x="309" y="126"/>
                      </a:lnTo>
                      <a:lnTo>
                        <a:pt x="309" y="130"/>
                      </a:lnTo>
                      <a:lnTo>
                        <a:pt x="304" y="130"/>
                      </a:lnTo>
                      <a:lnTo>
                        <a:pt x="304" y="135"/>
                      </a:lnTo>
                      <a:lnTo>
                        <a:pt x="309" y="135"/>
                      </a:lnTo>
                      <a:lnTo>
                        <a:pt x="309" y="139"/>
                      </a:lnTo>
                      <a:lnTo>
                        <a:pt x="313" y="139"/>
                      </a:lnTo>
                      <a:lnTo>
                        <a:pt x="318" y="139"/>
                      </a:lnTo>
                      <a:lnTo>
                        <a:pt x="313" y="139"/>
                      </a:lnTo>
                      <a:lnTo>
                        <a:pt x="313" y="143"/>
                      </a:lnTo>
                      <a:lnTo>
                        <a:pt x="309" y="143"/>
                      </a:lnTo>
                      <a:lnTo>
                        <a:pt x="309" y="148"/>
                      </a:lnTo>
                      <a:lnTo>
                        <a:pt x="304" y="143"/>
                      </a:lnTo>
                      <a:lnTo>
                        <a:pt x="300" y="152"/>
                      </a:lnTo>
                      <a:lnTo>
                        <a:pt x="296" y="152"/>
                      </a:lnTo>
                      <a:lnTo>
                        <a:pt x="300" y="156"/>
                      </a:lnTo>
                      <a:lnTo>
                        <a:pt x="296" y="156"/>
                      </a:lnTo>
                      <a:lnTo>
                        <a:pt x="296" y="161"/>
                      </a:lnTo>
                      <a:lnTo>
                        <a:pt x="291" y="165"/>
                      </a:lnTo>
                      <a:lnTo>
                        <a:pt x="287" y="161"/>
                      </a:lnTo>
                      <a:lnTo>
                        <a:pt x="283" y="165"/>
                      </a:lnTo>
                      <a:lnTo>
                        <a:pt x="278" y="165"/>
                      </a:lnTo>
                      <a:lnTo>
                        <a:pt x="274" y="165"/>
                      </a:lnTo>
                      <a:lnTo>
                        <a:pt x="270" y="165"/>
                      </a:lnTo>
                      <a:lnTo>
                        <a:pt x="265" y="169"/>
                      </a:lnTo>
                      <a:lnTo>
                        <a:pt x="261" y="165"/>
                      </a:lnTo>
                      <a:lnTo>
                        <a:pt x="261" y="169"/>
                      </a:lnTo>
                      <a:lnTo>
                        <a:pt x="257" y="169"/>
                      </a:lnTo>
                      <a:lnTo>
                        <a:pt x="257" y="174"/>
                      </a:lnTo>
                      <a:lnTo>
                        <a:pt x="252" y="174"/>
                      </a:lnTo>
                      <a:lnTo>
                        <a:pt x="248" y="174"/>
                      </a:lnTo>
                      <a:lnTo>
                        <a:pt x="244" y="174"/>
                      </a:lnTo>
                      <a:lnTo>
                        <a:pt x="239" y="178"/>
                      </a:lnTo>
                      <a:lnTo>
                        <a:pt x="235" y="174"/>
                      </a:lnTo>
                      <a:lnTo>
                        <a:pt x="230" y="178"/>
                      </a:lnTo>
                      <a:lnTo>
                        <a:pt x="226" y="178"/>
                      </a:lnTo>
                      <a:lnTo>
                        <a:pt x="226" y="174"/>
                      </a:lnTo>
                      <a:lnTo>
                        <a:pt x="222" y="174"/>
                      </a:lnTo>
                      <a:lnTo>
                        <a:pt x="217" y="174"/>
                      </a:lnTo>
                      <a:lnTo>
                        <a:pt x="209" y="178"/>
                      </a:lnTo>
                      <a:lnTo>
                        <a:pt x="204" y="174"/>
                      </a:lnTo>
                      <a:lnTo>
                        <a:pt x="204" y="169"/>
                      </a:lnTo>
                      <a:lnTo>
                        <a:pt x="200" y="169"/>
                      </a:lnTo>
                      <a:lnTo>
                        <a:pt x="196" y="178"/>
                      </a:lnTo>
                      <a:lnTo>
                        <a:pt x="191" y="174"/>
                      </a:lnTo>
                      <a:lnTo>
                        <a:pt x="187" y="169"/>
                      </a:lnTo>
                      <a:lnTo>
                        <a:pt x="187" y="174"/>
                      </a:lnTo>
                      <a:lnTo>
                        <a:pt x="183" y="174"/>
                      </a:lnTo>
                      <a:lnTo>
                        <a:pt x="178" y="174"/>
                      </a:lnTo>
                      <a:lnTo>
                        <a:pt x="178" y="178"/>
                      </a:lnTo>
                      <a:lnTo>
                        <a:pt x="183" y="182"/>
                      </a:lnTo>
                      <a:lnTo>
                        <a:pt x="187" y="182"/>
                      </a:lnTo>
                      <a:lnTo>
                        <a:pt x="187" y="187"/>
                      </a:lnTo>
                      <a:lnTo>
                        <a:pt x="187" y="191"/>
                      </a:lnTo>
                      <a:lnTo>
                        <a:pt x="183" y="191"/>
                      </a:lnTo>
                      <a:lnTo>
                        <a:pt x="178" y="195"/>
                      </a:lnTo>
                      <a:lnTo>
                        <a:pt x="178" y="200"/>
                      </a:lnTo>
                      <a:lnTo>
                        <a:pt x="178" y="204"/>
                      </a:lnTo>
                      <a:lnTo>
                        <a:pt x="183" y="204"/>
                      </a:lnTo>
                      <a:lnTo>
                        <a:pt x="183" y="209"/>
                      </a:lnTo>
                      <a:lnTo>
                        <a:pt x="183" y="213"/>
                      </a:lnTo>
                      <a:lnTo>
                        <a:pt x="183" y="217"/>
                      </a:lnTo>
                      <a:lnTo>
                        <a:pt x="178" y="222"/>
                      </a:lnTo>
                      <a:lnTo>
                        <a:pt x="183" y="222"/>
                      </a:lnTo>
                      <a:lnTo>
                        <a:pt x="183" y="226"/>
                      </a:lnTo>
                      <a:lnTo>
                        <a:pt x="178" y="226"/>
                      </a:lnTo>
                      <a:lnTo>
                        <a:pt x="178" y="230"/>
                      </a:lnTo>
                      <a:lnTo>
                        <a:pt x="183" y="230"/>
                      </a:lnTo>
                      <a:lnTo>
                        <a:pt x="183" y="235"/>
                      </a:lnTo>
                      <a:lnTo>
                        <a:pt x="187" y="239"/>
                      </a:lnTo>
                      <a:lnTo>
                        <a:pt x="183" y="243"/>
                      </a:lnTo>
                      <a:lnTo>
                        <a:pt x="178" y="239"/>
                      </a:lnTo>
                      <a:lnTo>
                        <a:pt x="178" y="243"/>
                      </a:lnTo>
                      <a:lnTo>
                        <a:pt x="174" y="248"/>
                      </a:lnTo>
                      <a:lnTo>
                        <a:pt x="178" y="252"/>
                      </a:lnTo>
                      <a:lnTo>
                        <a:pt x="174" y="265"/>
                      </a:lnTo>
                      <a:lnTo>
                        <a:pt x="178" y="269"/>
                      </a:lnTo>
                      <a:lnTo>
                        <a:pt x="183" y="265"/>
                      </a:lnTo>
                      <a:lnTo>
                        <a:pt x="187" y="269"/>
                      </a:lnTo>
                      <a:lnTo>
                        <a:pt x="187" y="278"/>
                      </a:lnTo>
                      <a:lnTo>
                        <a:pt x="191" y="282"/>
                      </a:lnTo>
                      <a:lnTo>
                        <a:pt x="187" y="287"/>
                      </a:lnTo>
                      <a:lnTo>
                        <a:pt x="187" y="296"/>
                      </a:lnTo>
                      <a:lnTo>
                        <a:pt x="183" y="300"/>
                      </a:lnTo>
                      <a:lnTo>
                        <a:pt x="183" y="304"/>
                      </a:lnTo>
                      <a:lnTo>
                        <a:pt x="191" y="309"/>
                      </a:lnTo>
                      <a:lnTo>
                        <a:pt x="187" y="313"/>
                      </a:lnTo>
                      <a:lnTo>
                        <a:pt x="183" y="313"/>
                      </a:lnTo>
                      <a:lnTo>
                        <a:pt x="178" y="317"/>
                      </a:lnTo>
                      <a:lnTo>
                        <a:pt x="178" y="322"/>
                      </a:lnTo>
                      <a:lnTo>
                        <a:pt x="183" y="326"/>
                      </a:lnTo>
                      <a:lnTo>
                        <a:pt x="183" y="330"/>
                      </a:lnTo>
                      <a:lnTo>
                        <a:pt x="183" y="335"/>
                      </a:lnTo>
                      <a:lnTo>
                        <a:pt x="183" y="343"/>
                      </a:lnTo>
                      <a:lnTo>
                        <a:pt x="178" y="348"/>
                      </a:lnTo>
                      <a:lnTo>
                        <a:pt x="174" y="348"/>
                      </a:lnTo>
                      <a:lnTo>
                        <a:pt x="170" y="348"/>
                      </a:lnTo>
                      <a:lnTo>
                        <a:pt x="170" y="343"/>
                      </a:lnTo>
                      <a:lnTo>
                        <a:pt x="170" y="339"/>
                      </a:lnTo>
                      <a:lnTo>
                        <a:pt x="165" y="335"/>
                      </a:lnTo>
                      <a:lnTo>
                        <a:pt x="161" y="335"/>
                      </a:lnTo>
                      <a:lnTo>
                        <a:pt x="161" y="330"/>
                      </a:lnTo>
                      <a:lnTo>
                        <a:pt x="157" y="326"/>
                      </a:lnTo>
                      <a:lnTo>
                        <a:pt x="152" y="326"/>
                      </a:lnTo>
                      <a:lnTo>
                        <a:pt x="152" y="330"/>
                      </a:lnTo>
                      <a:lnTo>
                        <a:pt x="152" y="335"/>
                      </a:lnTo>
                      <a:lnTo>
                        <a:pt x="152" y="339"/>
                      </a:lnTo>
                      <a:lnTo>
                        <a:pt x="152" y="343"/>
                      </a:lnTo>
                      <a:lnTo>
                        <a:pt x="148" y="348"/>
                      </a:lnTo>
                      <a:lnTo>
                        <a:pt x="148" y="352"/>
                      </a:lnTo>
                      <a:lnTo>
                        <a:pt x="143" y="356"/>
                      </a:lnTo>
                      <a:lnTo>
                        <a:pt x="143" y="361"/>
                      </a:lnTo>
                      <a:lnTo>
                        <a:pt x="139" y="361"/>
                      </a:lnTo>
                      <a:lnTo>
                        <a:pt x="135" y="361"/>
                      </a:lnTo>
                      <a:lnTo>
                        <a:pt x="130" y="361"/>
                      </a:lnTo>
                      <a:lnTo>
                        <a:pt x="126" y="361"/>
                      </a:lnTo>
                      <a:lnTo>
                        <a:pt x="126" y="356"/>
                      </a:lnTo>
                      <a:lnTo>
                        <a:pt x="122" y="352"/>
                      </a:lnTo>
                      <a:lnTo>
                        <a:pt x="122" y="348"/>
                      </a:lnTo>
                      <a:lnTo>
                        <a:pt x="122" y="352"/>
                      </a:lnTo>
                      <a:lnTo>
                        <a:pt x="117" y="356"/>
                      </a:lnTo>
                      <a:lnTo>
                        <a:pt x="117" y="361"/>
                      </a:lnTo>
                      <a:lnTo>
                        <a:pt x="113" y="361"/>
                      </a:lnTo>
                      <a:lnTo>
                        <a:pt x="109" y="365"/>
                      </a:lnTo>
                      <a:lnTo>
                        <a:pt x="109" y="370"/>
                      </a:lnTo>
                      <a:lnTo>
                        <a:pt x="109" y="374"/>
                      </a:lnTo>
                      <a:lnTo>
                        <a:pt x="104" y="374"/>
                      </a:lnTo>
                      <a:lnTo>
                        <a:pt x="100" y="370"/>
                      </a:lnTo>
                      <a:lnTo>
                        <a:pt x="100" y="365"/>
                      </a:lnTo>
                      <a:lnTo>
                        <a:pt x="100" y="361"/>
                      </a:lnTo>
                      <a:lnTo>
                        <a:pt x="100" y="356"/>
                      </a:lnTo>
                      <a:lnTo>
                        <a:pt x="100" y="352"/>
                      </a:lnTo>
                      <a:lnTo>
                        <a:pt x="104" y="348"/>
                      </a:lnTo>
                      <a:lnTo>
                        <a:pt x="104" y="343"/>
                      </a:lnTo>
                      <a:lnTo>
                        <a:pt x="104" y="339"/>
                      </a:lnTo>
                      <a:lnTo>
                        <a:pt x="104" y="335"/>
                      </a:lnTo>
                      <a:lnTo>
                        <a:pt x="104" y="330"/>
                      </a:lnTo>
                      <a:lnTo>
                        <a:pt x="100" y="326"/>
                      </a:lnTo>
                      <a:lnTo>
                        <a:pt x="96" y="326"/>
                      </a:lnTo>
                      <a:lnTo>
                        <a:pt x="91" y="326"/>
                      </a:lnTo>
                      <a:lnTo>
                        <a:pt x="87" y="326"/>
                      </a:lnTo>
                      <a:lnTo>
                        <a:pt x="83" y="322"/>
                      </a:lnTo>
                      <a:lnTo>
                        <a:pt x="78" y="322"/>
                      </a:lnTo>
                      <a:lnTo>
                        <a:pt x="78" y="317"/>
                      </a:lnTo>
                      <a:lnTo>
                        <a:pt x="74" y="313"/>
                      </a:lnTo>
                      <a:lnTo>
                        <a:pt x="69" y="313"/>
                      </a:lnTo>
                      <a:lnTo>
                        <a:pt x="65" y="313"/>
                      </a:lnTo>
                      <a:lnTo>
                        <a:pt x="65" y="309"/>
                      </a:lnTo>
                      <a:lnTo>
                        <a:pt x="65" y="304"/>
                      </a:lnTo>
                      <a:lnTo>
                        <a:pt x="65" y="300"/>
                      </a:lnTo>
                      <a:lnTo>
                        <a:pt x="65" y="296"/>
                      </a:lnTo>
                      <a:lnTo>
                        <a:pt x="65" y="291"/>
                      </a:lnTo>
                      <a:lnTo>
                        <a:pt x="69" y="287"/>
                      </a:lnTo>
                      <a:lnTo>
                        <a:pt x="74" y="287"/>
                      </a:lnTo>
                      <a:lnTo>
                        <a:pt x="74" y="282"/>
                      </a:lnTo>
                      <a:lnTo>
                        <a:pt x="74" y="278"/>
                      </a:lnTo>
                      <a:lnTo>
                        <a:pt x="74" y="274"/>
                      </a:lnTo>
                      <a:lnTo>
                        <a:pt x="69" y="274"/>
                      </a:lnTo>
                      <a:lnTo>
                        <a:pt x="69" y="269"/>
                      </a:lnTo>
                      <a:lnTo>
                        <a:pt x="69" y="265"/>
                      </a:lnTo>
                      <a:lnTo>
                        <a:pt x="69" y="261"/>
                      </a:lnTo>
                      <a:lnTo>
                        <a:pt x="69" y="256"/>
                      </a:lnTo>
                      <a:lnTo>
                        <a:pt x="69" y="25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8" name="Freeform 346"/>
                <p:cNvSpPr>
                  <a:spLocks/>
                </p:cNvSpPr>
                <p:nvPr/>
              </p:nvSpPr>
              <p:spPr bwMode="auto">
                <a:xfrm>
                  <a:off x="2063" y="1323"/>
                  <a:ext cx="231" cy="313"/>
                </a:xfrm>
                <a:custGeom>
                  <a:avLst/>
                  <a:gdLst>
                    <a:gd name="T0" fmla="*/ 196 w 231"/>
                    <a:gd name="T1" fmla="*/ 222 h 313"/>
                    <a:gd name="T2" fmla="*/ 213 w 231"/>
                    <a:gd name="T3" fmla="*/ 231 h 313"/>
                    <a:gd name="T4" fmla="*/ 209 w 231"/>
                    <a:gd name="T5" fmla="*/ 248 h 313"/>
                    <a:gd name="T6" fmla="*/ 209 w 231"/>
                    <a:gd name="T7" fmla="*/ 261 h 313"/>
                    <a:gd name="T8" fmla="*/ 213 w 231"/>
                    <a:gd name="T9" fmla="*/ 270 h 313"/>
                    <a:gd name="T10" fmla="*/ 200 w 231"/>
                    <a:gd name="T11" fmla="*/ 287 h 313"/>
                    <a:gd name="T12" fmla="*/ 196 w 231"/>
                    <a:gd name="T13" fmla="*/ 304 h 313"/>
                    <a:gd name="T14" fmla="*/ 183 w 231"/>
                    <a:gd name="T15" fmla="*/ 313 h 313"/>
                    <a:gd name="T16" fmla="*/ 165 w 231"/>
                    <a:gd name="T17" fmla="*/ 309 h 313"/>
                    <a:gd name="T18" fmla="*/ 148 w 231"/>
                    <a:gd name="T19" fmla="*/ 291 h 313"/>
                    <a:gd name="T20" fmla="*/ 135 w 231"/>
                    <a:gd name="T21" fmla="*/ 304 h 313"/>
                    <a:gd name="T22" fmla="*/ 113 w 231"/>
                    <a:gd name="T23" fmla="*/ 304 h 313"/>
                    <a:gd name="T24" fmla="*/ 104 w 231"/>
                    <a:gd name="T25" fmla="*/ 287 h 313"/>
                    <a:gd name="T26" fmla="*/ 117 w 231"/>
                    <a:gd name="T27" fmla="*/ 257 h 313"/>
                    <a:gd name="T28" fmla="*/ 109 w 231"/>
                    <a:gd name="T29" fmla="*/ 222 h 313"/>
                    <a:gd name="T30" fmla="*/ 100 w 231"/>
                    <a:gd name="T31" fmla="*/ 187 h 313"/>
                    <a:gd name="T32" fmla="*/ 100 w 231"/>
                    <a:gd name="T33" fmla="*/ 161 h 313"/>
                    <a:gd name="T34" fmla="*/ 74 w 231"/>
                    <a:gd name="T35" fmla="*/ 130 h 313"/>
                    <a:gd name="T36" fmla="*/ 43 w 231"/>
                    <a:gd name="T37" fmla="*/ 104 h 313"/>
                    <a:gd name="T38" fmla="*/ 9 w 231"/>
                    <a:gd name="T39" fmla="*/ 52 h 313"/>
                    <a:gd name="T40" fmla="*/ 13 w 231"/>
                    <a:gd name="T41" fmla="*/ 30 h 313"/>
                    <a:gd name="T42" fmla="*/ 22 w 231"/>
                    <a:gd name="T43" fmla="*/ 9 h 313"/>
                    <a:gd name="T44" fmla="*/ 39 w 231"/>
                    <a:gd name="T45" fmla="*/ 9 h 313"/>
                    <a:gd name="T46" fmla="*/ 52 w 231"/>
                    <a:gd name="T47" fmla="*/ 9 h 313"/>
                    <a:gd name="T48" fmla="*/ 70 w 231"/>
                    <a:gd name="T49" fmla="*/ 4 h 313"/>
                    <a:gd name="T50" fmla="*/ 87 w 231"/>
                    <a:gd name="T51" fmla="*/ 4 h 313"/>
                    <a:gd name="T52" fmla="*/ 91 w 231"/>
                    <a:gd name="T53" fmla="*/ 0 h 313"/>
                    <a:gd name="T54" fmla="*/ 96 w 231"/>
                    <a:gd name="T55" fmla="*/ 9 h 313"/>
                    <a:gd name="T56" fmla="*/ 104 w 231"/>
                    <a:gd name="T57" fmla="*/ 17 h 313"/>
                    <a:gd name="T58" fmla="*/ 117 w 231"/>
                    <a:gd name="T59" fmla="*/ 17 h 313"/>
                    <a:gd name="T60" fmla="*/ 126 w 231"/>
                    <a:gd name="T61" fmla="*/ 30 h 313"/>
                    <a:gd name="T62" fmla="*/ 144 w 231"/>
                    <a:gd name="T63" fmla="*/ 35 h 313"/>
                    <a:gd name="T64" fmla="*/ 157 w 231"/>
                    <a:gd name="T65" fmla="*/ 39 h 313"/>
                    <a:gd name="T66" fmla="*/ 170 w 231"/>
                    <a:gd name="T67" fmla="*/ 48 h 313"/>
                    <a:gd name="T68" fmla="*/ 187 w 231"/>
                    <a:gd name="T69" fmla="*/ 52 h 313"/>
                    <a:gd name="T70" fmla="*/ 204 w 231"/>
                    <a:gd name="T71" fmla="*/ 61 h 313"/>
                    <a:gd name="T72" fmla="*/ 213 w 231"/>
                    <a:gd name="T73" fmla="*/ 78 h 313"/>
                    <a:gd name="T74" fmla="*/ 231 w 231"/>
                    <a:gd name="T75" fmla="*/ 91 h 313"/>
                    <a:gd name="T76" fmla="*/ 222 w 231"/>
                    <a:gd name="T77" fmla="*/ 100 h 313"/>
                    <a:gd name="T78" fmla="*/ 200 w 231"/>
                    <a:gd name="T79" fmla="*/ 91 h 313"/>
                    <a:gd name="T80" fmla="*/ 183 w 231"/>
                    <a:gd name="T81" fmla="*/ 100 h 313"/>
                    <a:gd name="T82" fmla="*/ 161 w 231"/>
                    <a:gd name="T83" fmla="*/ 104 h 313"/>
                    <a:gd name="T84" fmla="*/ 161 w 231"/>
                    <a:gd name="T85" fmla="*/ 109 h 313"/>
                    <a:gd name="T86" fmla="*/ 157 w 231"/>
                    <a:gd name="T87" fmla="*/ 122 h 313"/>
                    <a:gd name="T88" fmla="*/ 157 w 231"/>
                    <a:gd name="T89" fmla="*/ 130 h 313"/>
                    <a:gd name="T90" fmla="*/ 157 w 231"/>
                    <a:gd name="T91" fmla="*/ 144 h 313"/>
                    <a:gd name="T92" fmla="*/ 165 w 231"/>
                    <a:gd name="T93" fmla="*/ 161 h 313"/>
                    <a:gd name="T94" fmla="*/ 174 w 231"/>
                    <a:gd name="T95" fmla="*/ 157 h 313"/>
                    <a:gd name="T96" fmla="*/ 178 w 231"/>
                    <a:gd name="T97" fmla="*/ 165 h 313"/>
                    <a:gd name="T98" fmla="*/ 191 w 231"/>
                    <a:gd name="T99" fmla="*/ 170 h 313"/>
                    <a:gd name="T100" fmla="*/ 191 w 231"/>
                    <a:gd name="T101" fmla="*/ 178 h 313"/>
                    <a:gd name="T102" fmla="*/ 196 w 231"/>
                    <a:gd name="T103" fmla="*/ 196 h 313"/>
                    <a:gd name="T104" fmla="*/ 191 w 231"/>
                    <a:gd name="T105" fmla="*/ 20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1" h="313">
                      <a:moveTo>
                        <a:pt x="187" y="213"/>
                      </a:moveTo>
                      <a:lnTo>
                        <a:pt x="191" y="213"/>
                      </a:lnTo>
                      <a:lnTo>
                        <a:pt x="191" y="217"/>
                      </a:lnTo>
                      <a:lnTo>
                        <a:pt x="191" y="222"/>
                      </a:lnTo>
                      <a:lnTo>
                        <a:pt x="196" y="222"/>
                      </a:lnTo>
                      <a:lnTo>
                        <a:pt x="196" y="226"/>
                      </a:lnTo>
                      <a:lnTo>
                        <a:pt x="200" y="226"/>
                      </a:lnTo>
                      <a:lnTo>
                        <a:pt x="204" y="226"/>
                      </a:lnTo>
                      <a:lnTo>
                        <a:pt x="209" y="231"/>
                      </a:lnTo>
                      <a:lnTo>
                        <a:pt x="213" y="231"/>
                      </a:lnTo>
                      <a:lnTo>
                        <a:pt x="213" y="235"/>
                      </a:lnTo>
                      <a:lnTo>
                        <a:pt x="213" y="239"/>
                      </a:lnTo>
                      <a:lnTo>
                        <a:pt x="213" y="244"/>
                      </a:lnTo>
                      <a:lnTo>
                        <a:pt x="213" y="248"/>
                      </a:lnTo>
                      <a:lnTo>
                        <a:pt x="209" y="248"/>
                      </a:lnTo>
                      <a:lnTo>
                        <a:pt x="209" y="252"/>
                      </a:lnTo>
                      <a:lnTo>
                        <a:pt x="204" y="252"/>
                      </a:lnTo>
                      <a:lnTo>
                        <a:pt x="204" y="257"/>
                      </a:lnTo>
                      <a:lnTo>
                        <a:pt x="209" y="257"/>
                      </a:lnTo>
                      <a:lnTo>
                        <a:pt x="209" y="261"/>
                      </a:lnTo>
                      <a:lnTo>
                        <a:pt x="209" y="265"/>
                      </a:lnTo>
                      <a:lnTo>
                        <a:pt x="213" y="265"/>
                      </a:lnTo>
                      <a:lnTo>
                        <a:pt x="217" y="265"/>
                      </a:lnTo>
                      <a:lnTo>
                        <a:pt x="217" y="270"/>
                      </a:lnTo>
                      <a:lnTo>
                        <a:pt x="213" y="270"/>
                      </a:lnTo>
                      <a:lnTo>
                        <a:pt x="213" y="274"/>
                      </a:lnTo>
                      <a:lnTo>
                        <a:pt x="209" y="278"/>
                      </a:lnTo>
                      <a:lnTo>
                        <a:pt x="204" y="278"/>
                      </a:lnTo>
                      <a:lnTo>
                        <a:pt x="204" y="283"/>
                      </a:lnTo>
                      <a:lnTo>
                        <a:pt x="200" y="287"/>
                      </a:lnTo>
                      <a:lnTo>
                        <a:pt x="196" y="287"/>
                      </a:lnTo>
                      <a:lnTo>
                        <a:pt x="191" y="291"/>
                      </a:lnTo>
                      <a:lnTo>
                        <a:pt x="191" y="296"/>
                      </a:lnTo>
                      <a:lnTo>
                        <a:pt x="191" y="300"/>
                      </a:lnTo>
                      <a:lnTo>
                        <a:pt x="196" y="304"/>
                      </a:lnTo>
                      <a:lnTo>
                        <a:pt x="196" y="309"/>
                      </a:lnTo>
                      <a:lnTo>
                        <a:pt x="196" y="313"/>
                      </a:lnTo>
                      <a:lnTo>
                        <a:pt x="191" y="313"/>
                      </a:lnTo>
                      <a:lnTo>
                        <a:pt x="187" y="313"/>
                      </a:lnTo>
                      <a:lnTo>
                        <a:pt x="183" y="313"/>
                      </a:lnTo>
                      <a:lnTo>
                        <a:pt x="178" y="313"/>
                      </a:lnTo>
                      <a:lnTo>
                        <a:pt x="174" y="313"/>
                      </a:lnTo>
                      <a:lnTo>
                        <a:pt x="170" y="313"/>
                      </a:lnTo>
                      <a:lnTo>
                        <a:pt x="170" y="309"/>
                      </a:lnTo>
                      <a:lnTo>
                        <a:pt x="165" y="309"/>
                      </a:lnTo>
                      <a:lnTo>
                        <a:pt x="165" y="304"/>
                      </a:lnTo>
                      <a:lnTo>
                        <a:pt x="161" y="300"/>
                      </a:lnTo>
                      <a:lnTo>
                        <a:pt x="161" y="296"/>
                      </a:lnTo>
                      <a:lnTo>
                        <a:pt x="157" y="291"/>
                      </a:lnTo>
                      <a:lnTo>
                        <a:pt x="148" y="291"/>
                      </a:lnTo>
                      <a:lnTo>
                        <a:pt x="148" y="296"/>
                      </a:lnTo>
                      <a:lnTo>
                        <a:pt x="148" y="300"/>
                      </a:lnTo>
                      <a:lnTo>
                        <a:pt x="144" y="304"/>
                      </a:lnTo>
                      <a:lnTo>
                        <a:pt x="139" y="304"/>
                      </a:lnTo>
                      <a:lnTo>
                        <a:pt x="135" y="304"/>
                      </a:lnTo>
                      <a:lnTo>
                        <a:pt x="130" y="304"/>
                      </a:lnTo>
                      <a:lnTo>
                        <a:pt x="126" y="304"/>
                      </a:lnTo>
                      <a:lnTo>
                        <a:pt x="122" y="304"/>
                      </a:lnTo>
                      <a:lnTo>
                        <a:pt x="117" y="304"/>
                      </a:lnTo>
                      <a:lnTo>
                        <a:pt x="113" y="304"/>
                      </a:lnTo>
                      <a:lnTo>
                        <a:pt x="109" y="304"/>
                      </a:lnTo>
                      <a:lnTo>
                        <a:pt x="100" y="304"/>
                      </a:lnTo>
                      <a:lnTo>
                        <a:pt x="104" y="300"/>
                      </a:lnTo>
                      <a:lnTo>
                        <a:pt x="104" y="291"/>
                      </a:lnTo>
                      <a:lnTo>
                        <a:pt x="104" y="287"/>
                      </a:lnTo>
                      <a:lnTo>
                        <a:pt x="104" y="274"/>
                      </a:lnTo>
                      <a:lnTo>
                        <a:pt x="113" y="270"/>
                      </a:lnTo>
                      <a:lnTo>
                        <a:pt x="122" y="265"/>
                      </a:lnTo>
                      <a:lnTo>
                        <a:pt x="122" y="257"/>
                      </a:lnTo>
                      <a:lnTo>
                        <a:pt x="117" y="257"/>
                      </a:lnTo>
                      <a:lnTo>
                        <a:pt x="113" y="248"/>
                      </a:lnTo>
                      <a:lnTo>
                        <a:pt x="113" y="244"/>
                      </a:lnTo>
                      <a:lnTo>
                        <a:pt x="117" y="239"/>
                      </a:lnTo>
                      <a:lnTo>
                        <a:pt x="122" y="226"/>
                      </a:lnTo>
                      <a:lnTo>
                        <a:pt x="109" y="222"/>
                      </a:lnTo>
                      <a:lnTo>
                        <a:pt x="104" y="222"/>
                      </a:lnTo>
                      <a:lnTo>
                        <a:pt x="100" y="213"/>
                      </a:lnTo>
                      <a:lnTo>
                        <a:pt x="100" y="204"/>
                      </a:lnTo>
                      <a:lnTo>
                        <a:pt x="100" y="196"/>
                      </a:lnTo>
                      <a:lnTo>
                        <a:pt x="100" y="187"/>
                      </a:lnTo>
                      <a:lnTo>
                        <a:pt x="96" y="183"/>
                      </a:lnTo>
                      <a:lnTo>
                        <a:pt x="96" y="178"/>
                      </a:lnTo>
                      <a:lnTo>
                        <a:pt x="104" y="174"/>
                      </a:lnTo>
                      <a:lnTo>
                        <a:pt x="104" y="170"/>
                      </a:lnTo>
                      <a:lnTo>
                        <a:pt x="100" y="161"/>
                      </a:lnTo>
                      <a:lnTo>
                        <a:pt x="109" y="148"/>
                      </a:lnTo>
                      <a:lnTo>
                        <a:pt x="104" y="144"/>
                      </a:lnTo>
                      <a:lnTo>
                        <a:pt x="96" y="130"/>
                      </a:lnTo>
                      <a:lnTo>
                        <a:pt x="87" y="130"/>
                      </a:lnTo>
                      <a:lnTo>
                        <a:pt x="74" y="130"/>
                      </a:lnTo>
                      <a:lnTo>
                        <a:pt x="74" y="117"/>
                      </a:lnTo>
                      <a:lnTo>
                        <a:pt x="65" y="113"/>
                      </a:lnTo>
                      <a:lnTo>
                        <a:pt x="52" y="109"/>
                      </a:lnTo>
                      <a:lnTo>
                        <a:pt x="43" y="109"/>
                      </a:lnTo>
                      <a:lnTo>
                        <a:pt x="43" y="104"/>
                      </a:lnTo>
                      <a:lnTo>
                        <a:pt x="30" y="91"/>
                      </a:lnTo>
                      <a:lnTo>
                        <a:pt x="26" y="78"/>
                      </a:lnTo>
                      <a:lnTo>
                        <a:pt x="22" y="65"/>
                      </a:lnTo>
                      <a:lnTo>
                        <a:pt x="13" y="56"/>
                      </a:lnTo>
                      <a:lnTo>
                        <a:pt x="9" y="52"/>
                      </a:lnTo>
                      <a:lnTo>
                        <a:pt x="9" y="48"/>
                      </a:lnTo>
                      <a:lnTo>
                        <a:pt x="0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13" y="30"/>
                      </a:lnTo>
                      <a:lnTo>
                        <a:pt x="17" y="22"/>
                      </a:lnTo>
                      <a:lnTo>
                        <a:pt x="13" y="13"/>
                      </a:lnTo>
                      <a:lnTo>
                        <a:pt x="13" y="9"/>
                      </a:lnTo>
                      <a:lnTo>
                        <a:pt x="17" y="9"/>
                      </a:lnTo>
                      <a:lnTo>
                        <a:pt x="22" y="9"/>
                      </a:lnTo>
                      <a:lnTo>
                        <a:pt x="22" y="13"/>
                      </a:lnTo>
                      <a:lnTo>
                        <a:pt x="26" y="13"/>
                      </a:lnTo>
                      <a:lnTo>
                        <a:pt x="30" y="13"/>
                      </a:lnTo>
                      <a:lnTo>
                        <a:pt x="35" y="9"/>
                      </a:lnTo>
                      <a:lnTo>
                        <a:pt x="39" y="9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8" y="4"/>
                      </a:lnTo>
                      <a:lnTo>
                        <a:pt x="48" y="9"/>
                      </a:lnTo>
                      <a:lnTo>
                        <a:pt x="52" y="9"/>
                      </a:lnTo>
                      <a:lnTo>
                        <a:pt x="56" y="9"/>
                      </a:lnTo>
                      <a:lnTo>
                        <a:pt x="65" y="4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91" y="9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91" y="4"/>
                      </a:lnTo>
                      <a:lnTo>
                        <a:pt x="91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0" y="4"/>
                      </a:lnTo>
                      <a:lnTo>
                        <a:pt x="100" y="9"/>
                      </a:lnTo>
                      <a:lnTo>
                        <a:pt x="96" y="9"/>
                      </a:lnTo>
                      <a:lnTo>
                        <a:pt x="96" y="13"/>
                      </a:lnTo>
                      <a:lnTo>
                        <a:pt x="91" y="13"/>
                      </a:lnTo>
                      <a:lnTo>
                        <a:pt x="96" y="13"/>
                      </a:lnTo>
                      <a:lnTo>
                        <a:pt x="100" y="17"/>
                      </a:lnTo>
                      <a:lnTo>
                        <a:pt x="104" y="17"/>
                      </a:lnTo>
                      <a:lnTo>
                        <a:pt x="104" y="13"/>
                      </a:lnTo>
                      <a:lnTo>
                        <a:pt x="109" y="13"/>
                      </a:lnTo>
                      <a:lnTo>
                        <a:pt x="113" y="13"/>
                      </a:lnTo>
                      <a:lnTo>
                        <a:pt x="117" y="13"/>
                      </a:lnTo>
                      <a:lnTo>
                        <a:pt x="117" y="17"/>
                      </a:lnTo>
                      <a:lnTo>
                        <a:pt x="122" y="17"/>
                      </a:lnTo>
                      <a:lnTo>
                        <a:pt x="122" y="22"/>
                      </a:lnTo>
                      <a:lnTo>
                        <a:pt x="126" y="22"/>
                      </a:lnTo>
                      <a:lnTo>
                        <a:pt x="126" y="26"/>
                      </a:lnTo>
                      <a:lnTo>
                        <a:pt x="126" y="30"/>
                      </a:lnTo>
                      <a:lnTo>
                        <a:pt x="130" y="35"/>
                      </a:lnTo>
                      <a:lnTo>
                        <a:pt x="135" y="35"/>
                      </a:lnTo>
                      <a:lnTo>
                        <a:pt x="135" y="39"/>
                      </a:lnTo>
                      <a:lnTo>
                        <a:pt x="139" y="35"/>
                      </a:lnTo>
                      <a:lnTo>
                        <a:pt x="144" y="35"/>
                      </a:lnTo>
                      <a:lnTo>
                        <a:pt x="144" y="30"/>
                      </a:lnTo>
                      <a:lnTo>
                        <a:pt x="148" y="30"/>
                      </a:lnTo>
                      <a:lnTo>
                        <a:pt x="152" y="30"/>
                      </a:lnTo>
                      <a:lnTo>
                        <a:pt x="157" y="35"/>
                      </a:lnTo>
                      <a:lnTo>
                        <a:pt x="157" y="39"/>
                      </a:lnTo>
                      <a:lnTo>
                        <a:pt x="161" y="39"/>
                      </a:lnTo>
                      <a:lnTo>
                        <a:pt x="161" y="43"/>
                      </a:lnTo>
                      <a:lnTo>
                        <a:pt x="165" y="43"/>
                      </a:lnTo>
                      <a:lnTo>
                        <a:pt x="165" y="48"/>
                      </a:lnTo>
                      <a:lnTo>
                        <a:pt x="170" y="48"/>
                      </a:lnTo>
                      <a:lnTo>
                        <a:pt x="170" y="52"/>
                      </a:lnTo>
                      <a:lnTo>
                        <a:pt x="174" y="48"/>
                      </a:lnTo>
                      <a:lnTo>
                        <a:pt x="178" y="52"/>
                      </a:lnTo>
                      <a:lnTo>
                        <a:pt x="183" y="52"/>
                      </a:lnTo>
                      <a:lnTo>
                        <a:pt x="187" y="52"/>
                      </a:lnTo>
                      <a:lnTo>
                        <a:pt x="191" y="52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200" y="56"/>
                      </a:lnTo>
                      <a:lnTo>
                        <a:pt x="204" y="61"/>
                      </a:lnTo>
                      <a:lnTo>
                        <a:pt x="204" y="65"/>
                      </a:lnTo>
                      <a:lnTo>
                        <a:pt x="204" y="70"/>
                      </a:lnTo>
                      <a:lnTo>
                        <a:pt x="204" y="74"/>
                      </a:lnTo>
                      <a:lnTo>
                        <a:pt x="209" y="78"/>
                      </a:lnTo>
                      <a:lnTo>
                        <a:pt x="213" y="78"/>
                      </a:lnTo>
                      <a:lnTo>
                        <a:pt x="217" y="78"/>
                      </a:lnTo>
                      <a:lnTo>
                        <a:pt x="217" y="83"/>
                      </a:lnTo>
                      <a:lnTo>
                        <a:pt x="222" y="87"/>
                      </a:lnTo>
                      <a:lnTo>
                        <a:pt x="226" y="87"/>
                      </a:lnTo>
                      <a:lnTo>
                        <a:pt x="231" y="91"/>
                      </a:lnTo>
                      <a:lnTo>
                        <a:pt x="231" y="96"/>
                      </a:lnTo>
                      <a:lnTo>
                        <a:pt x="231" y="100"/>
                      </a:lnTo>
                      <a:lnTo>
                        <a:pt x="226" y="100"/>
                      </a:lnTo>
                      <a:lnTo>
                        <a:pt x="226" y="104"/>
                      </a:lnTo>
                      <a:lnTo>
                        <a:pt x="222" y="100"/>
                      </a:lnTo>
                      <a:lnTo>
                        <a:pt x="217" y="100"/>
                      </a:lnTo>
                      <a:lnTo>
                        <a:pt x="209" y="100"/>
                      </a:lnTo>
                      <a:lnTo>
                        <a:pt x="204" y="96"/>
                      </a:lnTo>
                      <a:lnTo>
                        <a:pt x="204" y="91"/>
                      </a:lnTo>
                      <a:lnTo>
                        <a:pt x="200" y="91"/>
                      </a:lnTo>
                      <a:lnTo>
                        <a:pt x="200" y="96"/>
                      </a:lnTo>
                      <a:lnTo>
                        <a:pt x="196" y="100"/>
                      </a:lnTo>
                      <a:lnTo>
                        <a:pt x="191" y="104"/>
                      </a:lnTo>
                      <a:lnTo>
                        <a:pt x="187" y="100"/>
                      </a:lnTo>
                      <a:lnTo>
                        <a:pt x="183" y="100"/>
                      </a:lnTo>
                      <a:lnTo>
                        <a:pt x="178" y="100"/>
                      </a:lnTo>
                      <a:lnTo>
                        <a:pt x="174" y="104"/>
                      </a:lnTo>
                      <a:lnTo>
                        <a:pt x="170" y="104"/>
                      </a:lnTo>
                      <a:lnTo>
                        <a:pt x="165" y="104"/>
                      </a:lnTo>
                      <a:lnTo>
                        <a:pt x="161" y="104"/>
                      </a:lnTo>
                      <a:lnTo>
                        <a:pt x="157" y="104"/>
                      </a:lnTo>
                      <a:lnTo>
                        <a:pt x="152" y="104"/>
                      </a:lnTo>
                      <a:lnTo>
                        <a:pt x="148" y="104"/>
                      </a:lnTo>
                      <a:lnTo>
                        <a:pt x="161" y="104"/>
                      </a:lnTo>
                      <a:lnTo>
                        <a:pt x="161" y="109"/>
                      </a:lnTo>
                      <a:lnTo>
                        <a:pt x="161" y="117"/>
                      </a:lnTo>
                      <a:lnTo>
                        <a:pt x="157" y="117"/>
                      </a:lnTo>
                      <a:lnTo>
                        <a:pt x="152" y="117"/>
                      </a:lnTo>
                      <a:lnTo>
                        <a:pt x="152" y="122"/>
                      </a:lnTo>
                      <a:lnTo>
                        <a:pt x="157" y="122"/>
                      </a:lnTo>
                      <a:lnTo>
                        <a:pt x="161" y="122"/>
                      </a:lnTo>
                      <a:lnTo>
                        <a:pt x="165" y="126"/>
                      </a:lnTo>
                      <a:lnTo>
                        <a:pt x="161" y="126"/>
                      </a:lnTo>
                      <a:lnTo>
                        <a:pt x="161" y="130"/>
                      </a:lnTo>
                      <a:lnTo>
                        <a:pt x="157" y="130"/>
                      </a:lnTo>
                      <a:lnTo>
                        <a:pt x="157" y="135"/>
                      </a:lnTo>
                      <a:lnTo>
                        <a:pt x="152" y="135"/>
                      </a:lnTo>
                      <a:lnTo>
                        <a:pt x="152" y="139"/>
                      </a:lnTo>
                      <a:lnTo>
                        <a:pt x="157" y="139"/>
                      </a:lnTo>
                      <a:lnTo>
                        <a:pt x="157" y="144"/>
                      </a:lnTo>
                      <a:lnTo>
                        <a:pt x="161" y="144"/>
                      </a:lnTo>
                      <a:lnTo>
                        <a:pt x="161" y="148"/>
                      </a:lnTo>
                      <a:lnTo>
                        <a:pt x="161" y="152"/>
                      </a:lnTo>
                      <a:lnTo>
                        <a:pt x="161" y="157"/>
                      </a:lnTo>
                      <a:lnTo>
                        <a:pt x="165" y="161"/>
                      </a:lnTo>
                      <a:lnTo>
                        <a:pt x="170" y="161"/>
                      </a:lnTo>
                      <a:lnTo>
                        <a:pt x="170" y="157"/>
                      </a:lnTo>
                      <a:lnTo>
                        <a:pt x="174" y="157"/>
                      </a:lnTo>
                      <a:lnTo>
                        <a:pt x="174" y="152"/>
                      </a:lnTo>
                      <a:lnTo>
                        <a:pt x="174" y="157"/>
                      </a:lnTo>
                      <a:lnTo>
                        <a:pt x="178" y="157"/>
                      </a:lnTo>
                      <a:lnTo>
                        <a:pt x="178" y="161"/>
                      </a:lnTo>
                      <a:lnTo>
                        <a:pt x="174" y="161"/>
                      </a:lnTo>
                      <a:lnTo>
                        <a:pt x="174" y="165"/>
                      </a:lnTo>
                      <a:lnTo>
                        <a:pt x="178" y="165"/>
                      </a:lnTo>
                      <a:lnTo>
                        <a:pt x="178" y="170"/>
                      </a:lnTo>
                      <a:lnTo>
                        <a:pt x="183" y="170"/>
                      </a:lnTo>
                      <a:lnTo>
                        <a:pt x="183" y="174"/>
                      </a:lnTo>
                      <a:lnTo>
                        <a:pt x="187" y="170"/>
                      </a:lnTo>
                      <a:lnTo>
                        <a:pt x="191" y="170"/>
                      </a:lnTo>
                      <a:lnTo>
                        <a:pt x="191" y="174"/>
                      </a:lnTo>
                      <a:lnTo>
                        <a:pt x="191" y="178"/>
                      </a:lnTo>
                      <a:lnTo>
                        <a:pt x="187" y="178"/>
                      </a:lnTo>
                      <a:lnTo>
                        <a:pt x="191" y="183"/>
                      </a:lnTo>
                      <a:lnTo>
                        <a:pt x="191" y="178"/>
                      </a:lnTo>
                      <a:lnTo>
                        <a:pt x="196" y="178"/>
                      </a:lnTo>
                      <a:lnTo>
                        <a:pt x="196" y="183"/>
                      </a:lnTo>
                      <a:lnTo>
                        <a:pt x="196" y="187"/>
                      </a:lnTo>
                      <a:lnTo>
                        <a:pt x="196" y="191"/>
                      </a:lnTo>
                      <a:lnTo>
                        <a:pt x="196" y="196"/>
                      </a:lnTo>
                      <a:lnTo>
                        <a:pt x="191" y="196"/>
                      </a:lnTo>
                      <a:lnTo>
                        <a:pt x="191" y="200"/>
                      </a:lnTo>
                      <a:lnTo>
                        <a:pt x="187" y="200"/>
                      </a:lnTo>
                      <a:lnTo>
                        <a:pt x="191" y="204"/>
                      </a:lnTo>
                      <a:lnTo>
                        <a:pt x="191" y="209"/>
                      </a:lnTo>
                      <a:lnTo>
                        <a:pt x="191" y="213"/>
                      </a:lnTo>
                      <a:lnTo>
                        <a:pt x="187" y="21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9" name="Freeform 347"/>
                <p:cNvSpPr>
                  <a:spLocks/>
                </p:cNvSpPr>
                <p:nvPr/>
              </p:nvSpPr>
              <p:spPr bwMode="auto">
                <a:xfrm>
                  <a:off x="2102" y="2019"/>
                  <a:ext cx="788" cy="361"/>
                </a:xfrm>
                <a:custGeom>
                  <a:avLst/>
                  <a:gdLst>
                    <a:gd name="T0" fmla="*/ 722 w 788"/>
                    <a:gd name="T1" fmla="*/ 252 h 361"/>
                    <a:gd name="T2" fmla="*/ 744 w 788"/>
                    <a:gd name="T3" fmla="*/ 257 h 361"/>
                    <a:gd name="T4" fmla="*/ 744 w 788"/>
                    <a:gd name="T5" fmla="*/ 283 h 361"/>
                    <a:gd name="T6" fmla="*/ 766 w 788"/>
                    <a:gd name="T7" fmla="*/ 305 h 361"/>
                    <a:gd name="T8" fmla="*/ 783 w 788"/>
                    <a:gd name="T9" fmla="*/ 335 h 361"/>
                    <a:gd name="T10" fmla="*/ 731 w 788"/>
                    <a:gd name="T11" fmla="*/ 339 h 361"/>
                    <a:gd name="T12" fmla="*/ 683 w 788"/>
                    <a:gd name="T13" fmla="*/ 348 h 361"/>
                    <a:gd name="T14" fmla="*/ 592 w 788"/>
                    <a:gd name="T15" fmla="*/ 339 h 361"/>
                    <a:gd name="T16" fmla="*/ 483 w 788"/>
                    <a:gd name="T17" fmla="*/ 296 h 361"/>
                    <a:gd name="T18" fmla="*/ 435 w 788"/>
                    <a:gd name="T19" fmla="*/ 305 h 361"/>
                    <a:gd name="T20" fmla="*/ 461 w 788"/>
                    <a:gd name="T21" fmla="*/ 261 h 361"/>
                    <a:gd name="T22" fmla="*/ 418 w 788"/>
                    <a:gd name="T23" fmla="*/ 252 h 361"/>
                    <a:gd name="T24" fmla="*/ 374 w 788"/>
                    <a:gd name="T25" fmla="*/ 261 h 361"/>
                    <a:gd name="T26" fmla="*/ 339 w 788"/>
                    <a:gd name="T27" fmla="*/ 292 h 361"/>
                    <a:gd name="T28" fmla="*/ 305 w 788"/>
                    <a:gd name="T29" fmla="*/ 274 h 361"/>
                    <a:gd name="T30" fmla="*/ 266 w 788"/>
                    <a:gd name="T31" fmla="*/ 266 h 361"/>
                    <a:gd name="T32" fmla="*/ 213 w 788"/>
                    <a:gd name="T33" fmla="*/ 261 h 361"/>
                    <a:gd name="T34" fmla="*/ 170 w 788"/>
                    <a:gd name="T35" fmla="*/ 283 h 361"/>
                    <a:gd name="T36" fmla="*/ 118 w 788"/>
                    <a:gd name="T37" fmla="*/ 305 h 361"/>
                    <a:gd name="T38" fmla="*/ 52 w 788"/>
                    <a:gd name="T39" fmla="*/ 309 h 361"/>
                    <a:gd name="T40" fmla="*/ 35 w 788"/>
                    <a:gd name="T41" fmla="*/ 357 h 361"/>
                    <a:gd name="T42" fmla="*/ 4 w 788"/>
                    <a:gd name="T43" fmla="*/ 296 h 361"/>
                    <a:gd name="T44" fmla="*/ 96 w 788"/>
                    <a:gd name="T45" fmla="*/ 252 h 361"/>
                    <a:gd name="T46" fmla="*/ 183 w 788"/>
                    <a:gd name="T47" fmla="*/ 226 h 361"/>
                    <a:gd name="T48" fmla="*/ 170 w 788"/>
                    <a:gd name="T49" fmla="*/ 209 h 361"/>
                    <a:gd name="T50" fmla="*/ 135 w 788"/>
                    <a:gd name="T51" fmla="*/ 209 h 361"/>
                    <a:gd name="T52" fmla="*/ 83 w 788"/>
                    <a:gd name="T53" fmla="*/ 183 h 361"/>
                    <a:gd name="T54" fmla="*/ 70 w 788"/>
                    <a:gd name="T55" fmla="*/ 161 h 361"/>
                    <a:gd name="T56" fmla="*/ 122 w 788"/>
                    <a:gd name="T57" fmla="*/ 131 h 361"/>
                    <a:gd name="T58" fmla="*/ 122 w 788"/>
                    <a:gd name="T59" fmla="*/ 87 h 361"/>
                    <a:gd name="T60" fmla="*/ 161 w 788"/>
                    <a:gd name="T61" fmla="*/ 78 h 361"/>
                    <a:gd name="T62" fmla="*/ 196 w 788"/>
                    <a:gd name="T63" fmla="*/ 57 h 361"/>
                    <a:gd name="T64" fmla="*/ 222 w 788"/>
                    <a:gd name="T65" fmla="*/ 78 h 361"/>
                    <a:gd name="T66" fmla="*/ 239 w 788"/>
                    <a:gd name="T67" fmla="*/ 52 h 361"/>
                    <a:gd name="T68" fmla="*/ 252 w 788"/>
                    <a:gd name="T69" fmla="*/ 91 h 361"/>
                    <a:gd name="T70" fmla="*/ 270 w 788"/>
                    <a:gd name="T71" fmla="*/ 52 h 361"/>
                    <a:gd name="T72" fmla="*/ 283 w 788"/>
                    <a:gd name="T73" fmla="*/ 52 h 361"/>
                    <a:gd name="T74" fmla="*/ 318 w 788"/>
                    <a:gd name="T75" fmla="*/ 35 h 361"/>
                    <a:gd name="T76" fmla="*/ 344 w 788"/>
                    <a:gd name="T77" fmla="*/ 35 h 361"/>
                    <a:gd name="T78" fmla="*/ 339 w 788"/>
                    <a:gd name="T79" fmla="*/ 9 h 361"/>
                    <a:gd name="T80" fmla="*/ 370 w 788"/>
                    <a:gd name="T81" fmla="*/ 17 h 361"/>
                    <a:gd name="T82" fmla="*/ 405 w 788"/>
                    <a:gd name="T83" fmla="*/ 4 h 361"/>
                    <a:gd name="T84" fmla="*/ 435 w 788"/>
                    <a:gd name="T85" fmla="*/ 9 h 361"/>
                    <a:gd name="T86" fmla="*/ 457 w 788"/>
                    <a:gd name="T87" fmla="*/ 26 h 361"/>
                    <a:gd name="T88" fmla="*/ 444 w 788"/>
                    <a:gd name="T89" fmla="*/ 44 h 361"/>
                    <a:gd name="T90" fmla="*/ 444 w 788"/>
                    <a:gd name="T91" fmla="*/ 87 h 361"/>
                    <a:gd name="T92" fmla="*/ 444 w 788"/>
                    <a:gd name="T93" fmla="*/ 144 h 361"/>
                    <a:gd name="T94" fmla="*/ 470 w 788"/>
                    <a:gd name="T95" fmla="*/ 178 h 361"/>
                    <a:gd name="T96" fmla="*/ 470 w 788"/>
                    <a:gd name="T97" fmla="*/ 157 h 361"/>
                    <a:gd name="T98" fmla="*/ 496 w 788"/>
                    <a:gd name="T99" fmla="*/ 161 h 361"/>
                    <a:gd name="T100" fmla="*/ 527 w 788"/>
                    <a:gd name="T101" fmla="*/ 148 h 361"/>
                    <a:gd name="T102" fmla="*/ 514 w 788"/>
                    <a:gd name="T103" fmla="*/ 165 h 361"/>
                    <a:gd name="T104" fmla="*/ 531 w 788"/>
                    <a:gd name="T105" fmla="*/ 178 h 361"/>
                    <a:gd name="T106" fmla="*/ 583 w 788"/>
                    <a:gd name="T107" fmla="*/ 209 h 361"/>
                    <a:gd name="T108" fmla="*/ 609 w 788"/>
                    <a:gd name="T109" fmla="*/ 218 h 361"/>
                    <a:gd name="T110" fmla="*/ 631 w 788"/>
                    <a:gd name="T111" fmla="*/ 252 h 361"/>
                    <a:gd name="T112" fmla="*/ 640 w 788"/>
                    <a:gd name="T113" fmla="*/ 231 h 361"/>
                    <a:gd name="T114" fmla="*/ 675 w 788"/>
                    <a:gd name="T115" fmla="*/ 257 h 361"/>
                    <a:gd name="T116" fmla="*/ 688 w 788"/>
                    <a:gd name="T117" fmla="*/ 257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88" h="361">
                      <a:moveTo>
                        <a:pt x="705" y="274"/>
                      </a:moveTo>
                      <a:lnTo>
                        <a:pt x="709" y="274"/>
                      </a:lnTo>
                      <a:lnTo>
                        <a:pt x="709" y="270"/>
                      </a:lnTo>
                      <a:lnTo>
                        <a:pt x="709" y="266"/>
                      </a:lnTo>
                      <a:lnTo>
                        <a:pt x="705" y="257"/>
                      </a:lnTo>
                      <a:lnTo>
                        <a:pt x="709" y="252"/>
                      </a:lnTo>
                      <a:lnTo>
                        <a:pt x="714" y="257"/>
                      </a:lnTo>
                      <a:lnTo>
                        <a:pt x="718" y="261"/>
                      </a:lnTo>
                      <a:lnTo>
                        <a:pt x="722" y="257"/>
                      </a:lnTo>
                      <a:lnTo>
                        <a:pt x="722" y="252"/>
                      </a:lnTo>
                      <a:lnTo>
                        <a:pt x="727" y="257"/>
                      </a:lnTo>
                      <a:lnTo>
                        <a:pt x="731" y="257"/>
                      </a:lnTo>
                      <a:lnTo>
                        <a:pt x="731" y="261"/>
                      </a:lnTo>
                      <a:lnTo>
                        <a:pt x="731" y="266"/>
                      </a:lnTo>
                      <a:lnTo>
                        <a:pt x="735" y="266"/>
                      </a:lnTo>
                      <a:lnTo>
                        <a:pt x="735" y="261"/>
                      </a:lnTo>
                      <a:lnTo>
                        <a:pt x="735" y="257"/>
                      </a:lnTo>
                      <a:lnTo>
                        <a:pt x="735" y="252"/>
                      </a:lnTo>
                      <a:lnTo>
                        <a:pt x="740" y="252"/>
                      </a:lnTo>
                      <a:lnTo>
                        <a:pt x="744" y="257"/>
                      </a:lnTo>
                      <a:lnTo>
                        <a:pt x="748" y="261"/>
                      </a:lnTo>
                      <a:lnTo>
                        <a:pt x="744" y="266"/>
                      </a:lnTo>
                      <a:lnTo>
                        <a:pt x="740" y="266"/>
                      </a:lnTo>
                      <a:lnTo>
                        <a:pt x="735" y="266"/>
                      </a:lnTo>
                      <a:lnTo>
                        <a:pt x="735" y="270"/>
                      </a:lnTo>
                      <a:lnTo>
                        <a:pt x="735" y="274"/>
                      </a:lnTo>
                      <a:lnTo>
                        <a:pt x="740" y="279"/>
                      </a:lnTo>
                      <a:lnTo>
                        <a:pt x="744" y="274"/>
                      </a:lnTo>
                      <a:lnTo>
                        <a:pt x="744" y="279"/>
                      </a:lnTo>
                      <a:lnTo>
                        <a:pt x="744" y="283"/>
                      </a:lnTo>
                      <a:lnTo>
                        <a:pt x="744" y="287"/>
                      </a:lnTo>
                      <a:lnTo>
                        <a:pt x="748" y="287"/>
                      </a:lnTo>
                      <a:lnTo>
                        <a:pt x="753" y="287"/>
                      </a:lnTo>
                      <a:lnTo>
                        <a:pt x="757" y="287"/>
                      </a:lnTo>
                      <a:lnTo>
                        <a:pt x="757" y="292"/>
                      </a:lnTo>
                      <a:lnTo>
                        <a:pt x="757" y="296"/>
                      </a:lnTo>
                      <a:lnTo>
                        <a:pt x="757" y="300"/>
                      </a:lnTo>
                      <a:lnTo>
                        <a:pt x="762" y="300"/>
                      </a:lnTo>
                      <a:lnTo>
                        <a:pt x="766" y="300"/>
                      </a:lnTo>
                      <a:lnTo>
                        <a:pt x="766" y="305"/>
                      </a:lnTo>
                      <a:lnTo>
                        <a:pt x="766" y="309"/>
                      </a:lnTo>
                      <a:lnTo>
                        <a:pt x="766" y="313"/>
                      </a:lnTo>
                      <a:lnTo>
                        <a:pt x="770" y="313"/>
                      </a:lnTo>
                      <a:lnTo>
                        <a:pt x="775" y="318"/>
                      </a:lnTo>
                      <a:lnTo>
                        <a:pt x="775" y="322"/>
                      </a:lnTo>
                      <a:lnTo>
                        <a:pt x="779" y="326"/>
                      </a:lnTo>
                      <a:lnTo>
                        <a:pt x="783" y="326"/>
                      </a:lnTo>
                      <a:lnTo>
                        <a:pt x="788" y="326"/>
                      </a:lnTo>
                      <a:lnTo>
                        <a:pt x="783" y="331"/>
                      </a:lnTo>
                      <a:lnTo>
                        <a:pt x="783" y="335"/>
                      </a:lnTo>
                      <a:lnTo>
                        <a:pt x="783" y="339"/>
                      </a:lnTo>
                      <a:lnTo>
                        <a:pt x="788" y="339"/>
                      </a:lnTo>
                      <a:lnTo>
                        <a:pt x="788" y="344"/>
                      </a:lnTo>
                      <a:lnTo>
                        <a:pt x="788" y="348"/>
                      </a:lnTo>
                      <a:lnTo>
                        <a:pt x="770" y="361"/>
                      </a:lnTo>
                      <a:lnTo>
                        <a:pt x="766" y="353"/>
                      </a:lnTo>
                      <a:lnTo>
                        <a:pt x="757" y="348"/>
                      </a:lnTo>
                      <a:lnTo>
                        <a:pt x="744" y="353"/>
                      </a:lnTo>
                      <a:lnTo>
                        <a:pt x="735" y="348"/>
                      </a:lnTo>
                      <a:lnTo>
                        <a:pt x="731" y="339"/>
                      </a:lnTo>
                      <a:lnTo>
                        <a:pt x="727" y="335"/>
                      </a:lnTo>
                      <a:lnTo>
                        <a:pt x="722" y="344"/>
                      </a:lnTo>
                      <a:lnTo>
                        <a:pt x="718" y="339"/>
                      </a:lnTo>
                      <a:lnTo>
                        <a:pt x="718" y="335"/>
                      </a:lnTo>
                      <a:lnTo>
                        <a:pt x="709" y="331"/>
                      </a:lnTo>
                      <a:lnTo>
                        <a:pt x="701" y="335"/>
                      </a:lnTo>
                      <a:lnTo>
                        <a:pt x="692" y="335"/>
                      </a:lnTo>
                      <a:lnTo>
                        <a:pt x="688" y="339"/>
                      </a:lnTo>
                      <a:lnTo>
                        <a:pt x="688" y="348"/>
                      </a:lnTo>
                      <a:lnTo>
                        <a:pt x="683" y="348"/>
                      </a:lnTo>
                      <a:lnTo>
                        <a:pt x="666" y="344"/>
                      </a:lnTo>
                      <a:lnTo>
                        <a:pt x="661" y="344"/>
                      </a:lnTo>
                      <a:lnTo>
                        <a:pt x="657" y="353"/>
                      </a:lnTo>
                      <a:lnTo>
                        <a:pt x="653" y="357"/>
                      </a:lnTo>
                      <a:lnTo>
                        <a:pt x="644" y="357"/>
                      </a:lnTo>
                      <a:lnTo>
                        <a:pt x="635" y="357"/>
                      </a:lnTo>
                      <a:lnTo>
                        <a:pt x="627" y="348"/>
                      </a:lnTo>
                      <a:lnTo>
                        <a:pt x="614" y="348"/>
                      </a:lnTo>
                      <a:lnTo>
                        <a:pt x="605" y="339"/>
                      </a:lnTo>
                      <a:lnTo>
                        <a:pt x="592" y="339"/>
                      </a:lnTo>
                      <a:lnTo>
                        <a:pt x="579" y="335"/>
                      </a:lnTo>
                      <a:lnTo>
                        <a:pt x="570" y="335"/>
                      </a:lnTo>
                      <a:lnTo>
                        <a:pt x="561" y="322"/>
                      </a:lnTo>
                      <a:lnTo>
                        <a:pt x="561" y="318"/>
                      </a:lnTo>
                      <a:lnTo>
                        <a:pt x="557" y="318"/>
                      </a:lnTo>
                      <a:lnTo>
                        <a:pt x="531" y="318"/>
                      </a:lnTo>
                      <a:lnTo>
                        <a:pt x="527" y="309"/>
                      </a:lnTo>
                      <a:lnTo>
                        <a:pt x="522" y="296"/>
                      </a:lnTo>
                      <a:lnTo>
                        <a:pt x="518" y="292"/>
                      </a:lnTo>
                      <a:lnTo>
                        <a:pt x="483" y="296"/>
                      </a:lnTo>
                      <a:lnTo>
                        <a:pt x="474" y="296"/>
                      </a:lnTo>
                      <a:lnTo>
                        <a:pt x="470" y="300"/>
                      </a:lnTo>
                      <a:lnTo>
                        <a:pt x="466" y="309"/>
                      </a:lnTo>
                      <a:lnTo>
                        <a:pt x="466" y="318"/>
                      </a:lnTo>
                      <a:lnTo>
                        <a:pt x="461" y="322"/>
                      </a:lnTo>
                      <a:lnTo>
                        <a:pt x="457" y="318"/>
                      </a:lnTo>
                      <a:lnTo>
                        <a:pt x="444" y="313"/>
                      </a:lnTo>
                      <a:lnTo>
                        <a:pt x="435" y="313"/>
                      </a:lnTo>
                      <a:lnTo>
                        <a:pt x="440" y="305"/>
                      </a:lnTo>
                      <a:lnTo>
                        <a:pt x="435" y="305"/>
                      </a:lnTo>
                      <a:lnTo>
                        <a:pt x="431" y="296"/>
                      </a:lnTo>
                      <a:lnTo>
                        <a:pt x="426" y="292"/>
                      </a:lnTo>
                      <a:lnTo>
                        <a:pt x="426" y="283"/>
                      </a:lnTo>
                      <a:lnTo>
                        <a:pt x="431" y="292"/>
                      </a:lnTo>
                      <a:lnTo>
                        <a:pt x="444" y="287"/>
                      </a:lnTo>
                      <a:lnTo>
                        <a:pt x="448" y="283"/>
                      </a:lnTo>
                      <a:lnTo>
                        <a:pt x="453" y="279"/>
                      </a:lnTo>
                      <a:lnTo>
                        <a:pt x="457" y="274"/>
                      </a:lnTo>
                      <a:lnTo>
                        <a:pt x="466" y="266"/>
                      </a:lnTo>
                      <a:lnTo>
                        <a:pt x="461" y="261"/>
                      </a:lnTo>
                      <a:lnTo>
                        <a:pt x="457" y="261"/>
                      </a:lnTo>
                      <a:lnTo>
                        <a:pt x="453" y="261"/>
                      </a:lnTo>
                      <a:lnTo>
                        <a:pt x="448" y="261"/>
                      </a:lnTo>
                      <a:lnTo>
                        <a:pt x="448" y="252"/>
                      </a:lnTo>
                      <a:lnTo>
                        <a:pt x="444" y="252"/>
                      </a:lnTo>
                      <a:lnTo>
                        <a:pt x="440" y="248"/>
                      </a:lnTo>
                      <a:lnTo>
                        <a:pt x="435" y="257"/>
                      </a:lnTo>
                      <a:lnTo>
                        <a:pt x="431" y="257"/>
                      </a:lnTo>
                      <a:lnTo>
                        <a:pt x="426" y="252"/>
                      </a:lnTo>
                      <a:lnTo>
                        <a:pt x="418" y="252"/>
                      </a:lnTo>
                      <a:lnTo>
                        <a:pt x="413" y="248"/>
                      </a:lnTo>
                      <a:lnTo>
                        <a:pt x="405" y="252"/>
                      </a:lnTo>
                      <a:lnTo>
                        <a:pt x="400" y="248"/>
                      </a:lnTo>
                      <a:lnTo>
                        <a:pt x="387" y="248"/>
                      </a:lnTo>
                      <a:lnTo>
                        <a:pt x="383" y="252"/>
                      </a:lnTo>
                      <a:lnTo>
                        <a:pt x="379" y="252"/>
                      </a:lnTo>
                      <a:lnTo>
                        <a:pt x="383" y="257"/>
                      </a:lnTo>
                      <a:lnTo>
                        <a:pt x="383" y="261"/>
                      </a:lnTo>
                      <a:lnTo>
                        <a:pt x="379" y="261"/>
                      </a:lnTo>
                      <a:lnTo>
                        <a:pt x="374" y="261"/>
                      </a:lnTo>
                      <a:lnTo>
                        <a:pt x="374" y="266"/>
                      </a:lnTo>
                      <a:lnTo>
                        <a:pt x="379" y="274"/>
                      </a:lnTo>
                      <a:lnTo>
                        <a:pt x="374" y="279"/>
                      </a:lnTo>
                      <a:lnTo>
                        <a:pt x="374" y="270"/>
                      </a:lnTo>
                      <a:lnTo>
                        <a:pt x="370" y="270"/>
                      </a:lnTo>
                      <a:lnTo>
                        <a:pt x="370" y="279"/>
                      </a:lnTo>
                      <a:lnTo>
                        <a:pt x="357" y="270"/>
                      </a:lnTo>
                      <a:lnTo>
                        <a:pt x="344" y="270"/>
                      </a:lnTo>
                      <a:lnTo>
                        <a:pt x="348" y="292"/>
                      </a:lnTo>
                      <a:lnTo>
                        <a:pt x="339" y="292"/>
                      </a:lnTo>
                      <a:lnTo>
                        <a:pt x="335" y="300"/>
                      </a:lnTo>
                      <a:lnTo>
                        <a:pt x="331" y="300"/>
                      </a:lnTo>
                      <a:lnTo>
                        <a:pt x="335" y="292"/>
                      </a:lnTo>
                      <a:lnTo>
                        <a:pt x="331" y="292"/>
                      </a:lnTo>
                      <a:lnTo>
                        <a:pt x="335" y="283"/>
                      </a:lnTo>
                      <a:lnTo>
                        <a:pt x="326" y="274"/>
                      </a:lnTo>
                      <a:lnTo>
                        <a:pt x="318" y="274"/>
                      </a:lnTo>
                      <a:lnTo>
                        <a:pt x="313" y="279"/>
                      </a:lnTo>
                      <a:lnTo>
                        <a:pt x="305" y="279"/>
                      </a:lnTo>
                      <a:lnTo>
                        <a:pt x="305" y="274"/>
                      </a:lnTo>
                      <a:lnTo>
                        <a:pt x="305" y="270"/>
                      </a:lnTo>
                      <a:lnTo>
                        <a:pt x="300" y="274"/>
                      </a:lnTo>
                      <a:lnTo>
                        <a:pt x="292" y="279"/>
                      </a:lnTo>
                      <a:lnTo>
                        <a:pt x="287" y="274"/>
                      </a:lnTo>
                      <a:lnTo>
                        <a:pt x="287" y="270"/>
                      </a:lnTo>
                      <a:lnTo>
                        <a:pt x="279" y="270"/>
                      </a:lnTo>
                      <a:lnTo>
                        <a:pt x="274" y="270"/>
                      </a:lnTo>
                      <a:lnTo>
                        <a:pt x="270" y="270"/>
                      </a:lnTo>
                      <a:lnTo>
                        <a:pt x="274" y="266"/>
                      </a:lnTo>
                      <a:lnTo>
                        <a:pt x="266" y="266"/>
                      </a:lnTo>
                      <a:lnTo>
                        <a:pt x="266" y="270"/>
                      </a:lnTo>
                      <a:lnTo>
                        <a:pt x="270" y="270"/>
                      </a:lnTo>
                      <a:lnTo>
                        <a:pt x="270" y="283"/>
                      </a:lnTo>
                      <a:lnTo>
                        <a:pt x="266" y="283"/>
                      </a:lnTo>
                      <a:lnTo>
                        <a:pt x="257" y="279"/>
                      </a:lnTo>
                      <a:lnTo>
                        <a:pt x="252" y="274"/>
                      </a:lnTo>
                      <a:lnTo>
                        <a:pt x="248" y="274"/>
                      </a:lnTo>
                      <a:lnTo>
                        <a:pt x="244" y="270"/>
                      </a:lnTo>
                      <a:lnTo>
                        <a:pt x="218" y="266"/>
                      </a:lnTo>
                      <a:lnTo>
                        <a:pt x="213" y="261"/>
                      </a:lnTo>
                      <a:lnTo>
                        <a:pt x="209" y="266"/>
                      </a:lnTo>
                      <a:lnTo>
                        <a:pt x="196" y="261"/>
                      </a:lnTo>
                      <a:lnTo>
                        <a:pt x="196" y="257"/>
                      </a:lnTo>
                      <a:lnTo>
                        <a:pt x="187" y="257"/>
                      </a:lnTo>
                      <a:lnTo>
                        <a:pt x="183" y="266"/>
                      </a:lnTo>
                      <a:lnTo>
                        <a:pt x="178" y="261"/>
                      </a:lnTo>
                      <a:lnTo>
                        <a:pt x="174" y="261"/>
                      </a:lnTo>
                      <a:lnTo>
                        <a:pt x="165" y="270"/>
                      </a:lnTo>
                      <a:lnTo>
                        <a:pt x="165" y="274"/>
                      </a:lnTo>
                      <a:lnTo>
                        <a:pt x="170" y="283"/>
                      </a:lnTo>
                      <a:lnTo>
                        <a:pt x="165" y="287"/>
                      </a:lnTo>
                      <a:lnTo>
                        <a:pt x="157" y="287"/>
                      </a:lnTo>
                      <a:lnTo>
                        <a:pt x="157" y="292"/>
                      </a:lnTo>
                      <a:lnTo>
                        <a:pt x="152" y="292"/>
                      </a:lnTo>
                      <a:lnTo>
                        <a:pt x="152" y="287"/>
                      </a:lnTo>
                      <a:lnTo>
                        <a:pt x="148" y="287"/>
                      </a:lnTo>
                      <a:lnTo>
                        <a:pt x="139" y="292"/>
                      </a:lnTo>
                      <a:lnTo>
                        <a:pt x="139" y="296"/>
                      </a:lnTo>
                      <a:lnTo>
                        <a:pt x="139" y="300"/>
                      </a:lnTo>
                      <a:lnTo>
                        <a:pt x="118" y="305"/>
                      </a:lnTo>
                      <a:lnTo>
                        <a:pt x="109" y="305"/>
                      </a:lnTo>
                      <a:lnTo>
                        <a:pt x="109" y="313"/>
                      </a:lnTo>
                      <a:lnTo>
                        <a:pt x="105" y="313"/>
                      </a:lnTo>
                      <a:lnTo>
                        <a:pt x="105" y="309"/>
                      </a:lnTo>
                      <a:lnTo>
                        <a:pt x="96" y="313"/>
                      </a:lnTo>
                      <a:lnTo>
                        <a:pt x="87" y="313"/>
                      </a:lnTo>
                      <a:lnTo>
                        <a:pt x="83" y="318"/>
                      </a:lnTo>
                      <a:lnTo>
                        <a:pt x="57" y="318"/>
                      </a:lnTo>
                      <a:lnTo>
                        <a:pt x="52" y="313"/>
                      </a:lnTo>
                      <a:lnTo>
                        <a:pt x="52" y="309"/>
                      </a:lnTo>
                      <a:lnTo>
                        <a:pt x="57" y="305"/>
                      </a:lnTo>
                      <a:lnTo>
                        <a:pt x="44" y="305"/>
                      </a:lnTo>
                      <a:lnTo>
                        <a:pt x="44" y="313"/>
                      </a:lnTo>
                      <a:lnTo>
                        <a:pt x="44" y="322"/>
                      </a:lnTo>
                      <a:lnTo>
                        <a:pt x="39" y="326"/>
                      </a:lnTo>
                      <a:lnTo>
                        <a:pt x="39" y="335"/>
                      </a:lnTo>
                      <a:lnTo>
                        <a:pt x="39" y="344"/>
                      </a:lnTo>
                      <a:lnTo>
                        <a:pt x="44" y="344"/>
                      </a:lnTo>
                      <a:lnTo>
                        <a:pt x="44" y="348"/>
                      </a:lnTo>
                      <a:lnTo>
                        <a:pt x="35" y="357"/>
                      </a:lnTo>
                      <a:lnTo>
                        <a:pt x="17" y="357"/>
                      </a:lnTo>
                      <a:lnTo>
                        <a:pt x="26" y="348"/>
                      </a:lnTo>
                      <a:lnTo>
                        <a:pt x="26" y="344"/>
                      </a:lnTo>
                      <a:lnTo>
                        <a:pt x="22" y="339"/>
                      </a:lnTo>
                      <a:lnTo>
                        <a:pt x="9" y="344"/>
                      </a:lnTo>
                      <a:lnTo>
                        <a:pt x="13" y="318"/>
                      </a:lnTo>
                      <a:lnTo>
                        <a:pt x="4" y="309"/>
                      </a:lnTo>
                      <a:lnTo>
                        <a:pt x="0" y="309"/>
                      </a:lnTo>
                      <a:lnTo>
                        <a:pt x="4" y="300"/>
                      </a:lnTo>
                      <a:lnTo>
                        <a:pt x="4" y="296"/>
                      </a:lnTo>
                      <a:lnTo>
                        <a:pt x="13" y="292"/>
                      </a:lnTo>
                      <a:lnTo>
                        <a:pt x="17" y="287"/>
                      </a:lnTo>
                      <a:lnTo>
                        <a:pt x="22" y="287"/>
                      </a:lnTo>
                      <a:lnTo>
                        <a:pt x="22" y="283"/>
                      </a:lnTo>
                      <a:lnTo>
                        <a:pt x="39" y="274"/>
                      </a:lnTo>
                      <a:lnTo>
                        <a:pt x="44" y="274"/>
                      </a:lnTo>
                      <a:lnTo>
                        <a:pt x="78" y="261"/>
                      </a:lnTo>
                      <a:lnTo>
                        <a:pt x="87" y="261"/>
                      </a:lnTo>
                      <a:lnTo>
                        <a:pt x="91" y="257"/>
                      </a:lnTo>
                      <a:lnTo>
                        <a:pt x="96" y="252"/>
                      </a:lnTo>
                      <a:lnTo>
                        <a:pt x="100" y="257"/>
                      </a:lnTo>
                      <a:lnTo>
                        <a:pt x="113" y="248"/>
                      </a:lnTo>
                      <a:lnTo>
                        <a:pt x="131" y="235"/>
                      </a:lnTo>
                      <a:lnTo>
                        <a:pt x="135" y="239"/>
                      </a:lnTo>
                      <a:lnTo>
                        <a:pt x="144" y="235"/>
                      </a:lnTo>
                      <a:lnTo>
                        <a:pt x="152" y="235"/>
                      </a:lnTo>
                      <a:lnTo>
                        <a:pt x="165" y="226"/>
                      </a:lnTo>
                      <a:lnTo>
                        <a:pt x="170" y="231"/>
                      </a:lnTo>
                      <a:lnTo>
                        <a:pt x="178" y="231"/>
                      </a:lnTo>
                      <a:lnTo>
                        <a:pt x="183" y="226"/>
                      </a:lnTo>
                      <a:lnTo>
                        <a:pt x="183" y="222"/>
                      </a:lnTo>
                      <a:lnTo>
                        <a:pt x="187" y="222"/>
                      </a:lnTo>
                      <a:lnTo>
                        <a:pt x="183" y="218"/>
                      </a:lnTo>
                      <a:lnTo>
                        <a:pt x="187" y="218"/>
                      </a:lnTo>
                      <a:lnTo>
                        <a:pt x="187" y="213"/>
                      </a:lnTo>
                      <a:lnTo>
                        <a:pt x="187" y="209"/>
                      </a:lnTo>
                      <a:lnTo>
                        <a:pt x="178" y="209"/>
                      </a:lnTo>
                      <a:lnTo>
                        <a:pt x="183" y="205"/>
                      </a:lnTo>
                      <a:lnTo>
                        <a:pt x="174" y="205"/>
                      </a:lnTo>
                      <a:lnTo>
                        <a:pt x="170" y="209"/>
                      </a:lnTo>
                      <a:lnTo>
                        <a:pt x="170" y="218"/>
                      </a:lnTo>
                      <a:lnTo>
                        <a:pt x="170" y="222"/>
                      </a:lnTo>
                      <a:lnTo>
                        <a:pt x="170" y="226"/>
                      </a:lnTo>
                      <a:lnTo>
                        <a:pt x="161" y="222"/>
                      </a:lnTo>
                      <a:lnTo>
                        <a:pt x="157" y="213"/>
                      </a:lnTo>
                      <a:lnTo>
                        <a:pt x="157" y="209"/>
                      </a:lnTo>
                      <a:lnTo>
                        <a:pt x="148" y="205"/>
                      </a:lnTo>
                      <a:lnTo>
                        <a:pt x="148" y="196"/>
                      </a:lnTo>
                      <a:lnTo>
                        <a:pt x="139" y="192"/>
                      </a:lnTo>
                      <a:lnTo>
                        <a:pt x="135" y="209"/>
                      </a:lnTo>
                      <a:lnTo>
                        <a:pt x="122" y="205"/>
                      </a:lnTo>
                      <a:lnTo>
                        <a:pt x="118" y="213"/>
                      </a:lnTo>
                      <a:lnTo>
                        <a:pt x="113" y="209"/>
                      </a:lnTo>
                      <a:lnTo>
                        <a:pt x="96" y="205"/>
                      </a:lnTo>
                      <a:lnTo>
                        <a:pt x="96" y="200"/>
                      </a:lnTo>
                      <a:lnTo>
                        <a:pt x="87" y="200"/>
                      </a:lnTo>
                      <a:lnTo>
                        <a:pt x="78" y="200"/>
                      </a:lnTo>
                      <a:lnTo>
                        <a:pt x="83" y="196"/>
                      </a:lnTo>
                      <a:lnTo>
                        <a:pt x="87" y="187"/>
                      </a:lnTo>
                      <a:lnTo>
                        <a:pt x="83" y="183"/>
                      </a:lnTo>
                      <a:lnTo>
                        <a:pt x="87" y="178"/>
                      </a:lnTo>
                      <a:lnTo>
                        <a:pt x="70" y="178"/>
                      </a:lnTo>
                      <a:lnTo>
                        <a:pt x="65" y="187"/>
                      </a:lnTo>
                      <a:lnTo>
                        <a:pt x="57" y="183"/>
                      </a:lnTo>
                      <a:lnTo>
                        <a:pt x="57" y="178"/>
                      </a:lnTo>
                      <a:lnTo>
                        <a:pt x="57" y="170"/>
                      </a:lnTo>
                      <a:lnTo>
                        <a:pt x="48" y="170"/>
                      </a:lnTo>
                      <a:lnTo>
                        <a:pt x="57" y="161"/>
                      </a:lnTo>
                      <a:lnTo>
                        <a:pt x="65" y="165"/>
                      </a:lnTo>
                      <a:lnTo>
                        <a:pt x="70" y="161"/>
                      </a:lnTo>
                      <a:lnTo>
                        <a:pt x="70" y="157"/>
                      </a:lnTo>
                      <a:lnTo>
                        <a:pt x="78" y="157"/>
                      </a:lnTo>
                      <a:lnTo>
                        <a:pt x="87" y="152"/>
                      </a:lnTo>
                      <a:lnTo>
                        <a:pt x="96" y="157"/>
                      </a:lnTo>
                      <a:lnTo>
                        <a:pt x="100" y="148"/>
                      </a:lnTo>
                      <a:lnTo>
                        <a:pt x="100" y="144"/>
                      </a:lnTo>
                      <a:lnTo>
                        <a:pt x="105" y="135"/>
                      </a:lnTo>
                      <a:lnTo>
                        <a:pt x="105" y="131"/>
                      </a:lnTo>
                      <a:lnTo>
                        <a:pt x="109" y="126"/>
                      </a:lnTo>
                      <a:lnTo>
                        <a:pt x="122" y="131"/>
                      </a:lnTo>
                      <a:lnTo>
                        <a:pt x="131" y="126"/>
                      </a:lnTo>
                      <a:lnTo>
                        <a:pt x="139" y="122"/>
                      </a:lnTo>
                      <a:lnTo>
                        <a:pt x="144" y="113"/>
                      </a:lnTo>
                      <a:lnTo>
                        <a:pt x="139" y="109"/>
                      </a:lnTo>
                      <a:lnTo>
                        <a:pt x="135" y="105"/>
                      </a:lnTo>
                      <a:lnTo>
                        <a:pt x="126" y="105"/>
                      </a:lnTo>
                      <a:lnTo>
                        <a:pt x="122" y="100"/>
                      </a:lnTo>
                      <a:lnTo>
                        <a:pt x="126" y="91"/>
                      </a:lnTo>
                      <a:lnTo>
                        <a:pt x="122" y="91"/>
                      </a:lnTo>
                      <a:lnTo>
                        <a:pt x="122" y="87"/>
                      </a:lnTo>
                      <a:lnTo>
                        <a:pt x="122" y="83"/>
                      </a:lnTo>
                      <a:lnTo>
                        <a:pt x="126" y="83"/>
                      </a:lnTo>
                      <a:lnTo>
                        <a:pt x="131" y="83"/>
                      </a:lnTo>
                      <a:lnTo>
                        <a:pt x="135" y="83"/>
                      </a:lnTo>
                      <a:lnTo>
                        <a:pt x="139" y="83"/>
                      </a:lnTo>
                      <a:lnTo>
                        <a:pt x="144" y="83"/>
                      </a:lnTo>
                      <a:lnTo>
                        <a:pt x="148" y="83"/>
                      </a:lnTo>
                      <a:lnTo>
                        <a:pt x="152" y="83"/>
                      </a:lnTo>
                      <a:lnTo>
                        <a:pt x="157" y="78"/>
                      </a:lnTo>
                      <a:lnTo>
                        <a:pt x="161" y="78"/>
                      </a:lnTo>
                      <a:lnTo>
                        <a:pt x="165" y="78"/>
                      </a:lnTo>
                      <a:lnTo>
                        <a:pt x="170" y="78"/>
                      </a:lnTo>
                      <a:lnTo>
                        <a:pt x="174" y="83"/>
                      </a:lnTo>
                      <a:lnTo>
                        <a:pt x="178" y="78"/>
                      </a:lnTo>
                      <a:lnTo>
                        <a:pt x="178" y="74"/>
                      </a:lnTo>
                      <a:lnTo>
                        <a:pt x="183" y="70"/>
                      </a:lnTo>
                      <a:lnTo>
                        <a:pt x="187" y="70"/>
                      </a:lnTo>
                      <a:lnTo>
                        <a:pt x="192" y="65"/>
                      </a:lnTo>
                      <a:lnTo>
                        <a:pt x="192" y="61"/>
                      </a:lnTo>
                      <a:lnTo>
                        <a:pt x="196" y="57"/>
                      </a:lnTo>
                      <a:lnTo>
                        <a:pt x="200" y="57"/>
                      </a:lnTo>
                      <a:lnTo>
                        <a:pt x="205" y="57"/>
                      </a:lnTo>
                      <a:lnTo>
                        <a:pt x="209" y="57"/>
                      </a:lnTo>
                      <a:lnTo>
                        <a:pt x="209" y="61"/>
                      </a:lnTo>
                      <a:lnTo>
                        <a:pt x="209" y="65"/>
                      </a:lnTo>
                      <a:lnTo>
                        <a:pt x="213" y="70"/>
                      </a:lnTo>
                      <a:lnTo>
                        <a:pt x="213" y="74"/>
                      </a:lnTo>
                      <a:lnTo>
                        <a:pt x="213" y="78"/>
                      </a:lnTo>
                      <a:lnTo>
                        <a:pt x="218" y="78"/>
                      </a:lnTo>
                      <a:lnTo>
                        <a:pt x="222" y="78"/>
                      </a:lnTo>
                      <a:lnTo>
                        <a:pt x="226" y="78"/>
                      </a:lnTo>
                      <a:lnTo>
                        <a:pt x="226" y="74"/>
                      </a:lnTo>
                      <a:lnTo>
                        <a:pt x="226" y="70"/>
                      </a:lnTo>
                      <a:lnTo>
                        <a:pt x="226" y="65"/>
                      </a:lnTo>
                      <a:lnTo>
                        <a:pt x="226" y="61"/>
                      </a:lnTo>
                      <a:lnTo>
                        <a:pt x="222" y="57"/>
                      </a:lnTo>
                      <a:lnTo>
                        <a:pt x="226" y="57"/>
                      </a:lnTo>
                      <a:lnTo>
                        <a:pt x="231" y="57"/>
                      </a:lnTo>
                      <a:lnTo>
                        <a:pt x="235" y="57"/>
                      </a:lnTo>
                      <a:lnTo>
                        <a:pt x="239" y="52"/>
                      </a:lnTo>
                      <a:lnTo>
                        <a:pt x="244" y="57"/>
                      </a:lnTo>
                      <a:lnTo>
                        <a:pt x="244" y="61"/>
                      </a:lnTo>
                      <a:lnTo>
                        <a:pt x="244" y="65"/>
                      </a:lnTo>
                      <a:lnTo>
                        <a:pt x="244" y="70"/>
                      </a:lnTo>
                      <a:lnTo>
                        <a:pt x="239" y="74"/>
                      </a:lnTo>
                      <a:lnTo>
                        <a:pt x="239" y="78"/>
                      </a:lnTo>
                      <a:lnTo>
                        <a:pt x="244" y="83"/>
                      </a:lnTo>
                      <a:lnTo>
                        <a:pt x="244" y="87"/>
                      </a:lnTo>
                      <a:lnTo>
                        <a:pt x="248" y="91"/>
                      </a:lnTo>
                      <a:lnTo>
                        <a:pt x="252" y="91"/>
                      </a:lnTo>
                      <a:lnTo>
                        <a:pt x="257" y="91"/>
                      </a:lnTo>
                      <a:lnTo>
                        <a:pt x="257" y="87"/>
                      </a:lnTo>
                      <a:lnTo>
                        <a:pt x="257" y="83"/>
                      </a:lnTo>
                      <a:lnTo>
                        <a:pt x="257" y="78"/>
                      </a:lnTo>
                      <a:lnTo>
                        <a:pt x="257" y="74"/>
                      </a:lnTo>
                      <a:lnTo>
                        <a:pt x="257" y="70"/>
                      </a:lnTo>
                      <a:lnTo>
                        <a:pt x="261" y="65"/>
                      </a:lnTo>
                      <a:lnTo>
                        <a:pt x="261" y="61"/>
                      </a:lnTo>
                      <a:lnTo>
                        <a:pt x="266" y="57"/>
                      </a:lnTo>
                      <a:lnTo>
                        <a:pt x="270" y="52"/>
                      </a:lnTo>
                      <a:lnTo>
                        <a:pt x="270" y="57"/>
                      </a:lnTo>
                      <a:lnTo>
                        <a:pt x="270" y="61"/>
                      </a:lnTo>
                      <a:lnTo>
                        <a:pt x="270" y="65"/>
                      </a:lnTo>
                      <a:lnTo>
                        <a:pt x="274" y="65"/>
                      </a:lnTo>
                      <a:lnTo>
                        <a:pt x="279" y="65"/>
                      </a:lnTo>
                      <a:lnTo>
                        <a:pt x="279" y="70"/>
                      </a:lnTo>
                      <a:lnTo>
                        <a:pt x="283" y="65"/>
                      </a:lnTo>
                      <a:lnTo>
                        <a:pt x="283" y="61"/>
                      </a:lnTo>
                      <a:lnTo>
                        <a:pt x="283" y="57"/>
                      </a:lnTo>
                      <a:lnTo>
                        <a:pt x="283" y="52"/>
                      </a:lnTo>
                      <a:lnTo>
                        <a:pt x="287" y="48"/>
                      </a:lnTo>
                      <a:lnTo>
                        <a:pt x="287" y="44"/>
                      </a:lnTo>
                      <a:lnTo>
                        <a:pt x="292" y="44"/>
                      </a:lnTo>
                      <a:lnTo>
                        <a:pt x="296" y="44"/>
                      </a:lnTo>
                      <a:lnTo>
                        <a:pt x="300" y="44"/>
                      </a:lnTo>
                      <a:lnTo>
                        <a:pt x="305" y="39"/>
                      </a:lnTo>
                      <a:lnTo>
                        <a:pt x="309" y="39"/>
                      </a:lnTo>
                      <a:lnTo>
                        <a:pt x="313" y="44"/>
                      </a:lnTo>
                      <a:lnTo>
                        <a:pt x="318" y="39"/>
                      </a:lnTo>
                      <a:lnTo>
                        <a:pt x="318" y="35"/>
                      </a:lnTo>
                      <a:lnTo>
                        <a:pt x="318" y="31"/>
                      </a:lnTo>
                      <a:lnTo>
                        <a:pt x="318" y="26"/>
                      </a:lnTo>
                      <a:lnTo>
                        <a:pt x="322" y="31"/>
                      </a:lnTo>
                      <a:lnTo>
                        <a:pt x="326" y="31"/>
                      </a:lnTo>
                      <a:lnTo>
                        <a:pt x="326" y="35"/>
                      </a:lnTo>
                      <a:lnTo>
                        <a:pt x="326" y="39"/>
                      </a:lnTo>
                      <a:lnTo>
                        <a:pt x="331" y="44"/>
                      </a:lnTo>
                      <a:lnTo>
                        <a:pt x="335" y="39"/>
                      </a:lnTo>
                      <a:lnTo>
                        <a:pt x="339" y="39"/>
                      </a:lnTo>
                      <a:lnTo>
                        <a:pt x="344" y="35"/>
                      </a:lnTo>
                      <a:lnTo>
                        <a:pt x="344" y="31"/>
                      </a:lnTo>
                      <a:lnTo>
                        <a:pt x="339" y="31"/>
                      </a:lnTo>
                      <a:lnTo>
                        <a:pt x="335" y="31"/>
                      </a:lnTo>
                      <a:lnTo>
                        <a:pt x="331" y="26"/>
                      </a:lnTo>
                      <a:lnTo>
                        <a:pt x="326" y="22"/>
                      </a:lnTo>
                      <a:lnTo>
                        <a:pt x="326" y="17"/>
                      </a:lnTo>
                      <a:lnTo>
                        <a:pt x="331" y="17"/>
                      </a:lnTo>
                      <a:lnTo>
                        <a:pt x="335" y="17"/>
                      </a:lnTo>
                      <a:lnTo>
                        <a:pt x="339" y="13"/>
                      </a:lnTo>
                      <a:lnTo>
                        <a:pt x="339" y="9"/>
                      </a:lnTo>
                      <a:lnTo>
                        <a:pt x="339" y="4"/>
                      </a:lnTo>
                      <a:lnTo>
                        <a:pt x="344" y="4"/>
                      </a:lnTo>
                      <a:lnTo>
                        <a:pt x="348" y="9"/>
                      </a:lnTo>
                      <a:lnTo>
                        <a:pt x="348" y="13"/>
                      </a:lnTo>
                      <a:lnTo>
                        <a:pt x="348" y="17"/>
                      </a:lnTo>
                      <a:lnTo>
                        <a:pt x="353" y="17"/>
                      </a:lnTo>
                      <a:lnTo>
                        <a:pt x="357" y="17"/>
                      </a:lnTo>
                      <a:lnTo>
                        <a:pt x="361" y="17"/>
                      </a:lnTo>
                      <a:lnTo>
                        <a:pt x="366" y="17"/>
                      </a:lnTo>
                      <a:lnTo>
                        <a:pt x="370" y="17"/>
                      </a:lnTo>
                      <a:lnTo>
                        <a:pt x="374" y="17"/>
                      </a:lnTo>
                      <a:lnTo>
                        <a:pt x="379" y="17"/>
                      </a:lnTo>
                      <a:lnTo>
                        <a:pt x="383" y="17"/>
                      </a:lnTo>
                      <a:lnTo>
                        <a:pt x="387" y="17"/>
                      </a:lnTo>
                      <a:lnTo>
                        <a:pt x="392" y="13"/>
                      </a:lnTo>
                      <a:lnTo>
                        <a:pt x="392" y="9"/>
                      </a:lnTo>
                      <a:lnTo>
                        <a:pt x="392" y="4"/>
                      </a:lnTo>
                      <a:lnTo>
                        <a:pt x="396" y="4"/>
                      </a:lnTo>
                      <a:lnTo>
                        <a:pt x="400" y="4"/>
                      </a:lnTo>
                      <a:lnTo>
                        <a:pt x="405" y="4"/>
                      </a:lnTo>
                      <a:lnTo>
                        <a:pt x="409" y="4"/>
                      </a:lnTo>
                      <a:lnTo>
                        <a:pt x="413" y="4"/>
                      </a:lnTo>
                      <a:lnTo>
                        <a:pt x="418" y="4"/>
                      </a:lnTo>
                      <a:lnTo>
                        <a:pt x="422" y="0"/>
                      </a:lnTo>
                      <a:lnTo>
                        <a:pt x="426" y="4"/>
                      </a:lnTo>
                      <a:lnTo>
                        <a:pt x="426" y="9"/>
                      </a:lnTo>
                      <a:lnTo>
                        <a:pt x="426" y="13"/>
                      </a:lnTo>
                      <a:lnTo>
                        <a:pt x="431" y="17"/>
                      </a:lnTo>
                      <a:lnTo>
                        <a:pt x="435" y="13"/>
                      </a:lnTo>
                      <a:lnTo>
                        <a:pt x="435" y="9"/>
                      </a:lnTo>
                      <a:lnTo>
                        <a:pt x="435" y="4"/>
                      </a:lnTo>
                      <a:lnTo>
                        <a:pt x="440" y="4"/>
                      </a:lnTo>
                      <a:lnTo>
                        <a:pt x="444" y="0"/>
                      </a:lnTo>
                      <a:lnTo>
                        <a:pt x="448" y="4"/>
                      </a:lnTo>
                      <a:lnTo>
                        <a:pt x="448" y="9"/>
                      </a:lnTo>
                      <a:lnTo>
                        <a:pt x="448" y="13"/>
                      </a:lnTo>
                      <a:lnTo>
                        <a:pt x="453" y="13"/>
                      </a:lnTo>
                      <a:lnTo>
                        <a:pt x="457" y="17"/>
                      </a:lnTo>
                      <a:lnTo>
                        <a:pt x="457" y="22"/>
                      </a:lnTo>
                      <a:lnTo>
                        <a:pt x="457" y="26"/>
                      </a:lnTo>
                      <a:lnTo>
                        <a:pt x="457" y="31"/>
                      </a:lnTo>
                      <a:lnTo>
                        <a:pt x="457" y="35"/>
                      </a:lnTo>
                      <a:lnTo>
                        <a:pt x="453" y="39"/>
                      </a:lnTo>
                      <a:lnTo>
                        <a:pt x="453" y="44"/>
                      </a:lnTo>
                      <a:lnTo>
                        <a:pt x="448" y="35"/>
                      </a:lnTo>
                      <a:lnTo>
                        <a:pt x="444" y="35"/>
                      </a:lnTo>
                      <a:lnTo>
                        <a:pt x="440" y="35"/>
                      </a:lnTo>
                      <a:lnTo>
                        <a:pt x="440" y="39"/>
                      </a:lnTo>
                      <a:lnTo>
                        <a:pt x="440" y="44"/>
                      </a:lnTo>
                      <a:lnTo>
                        <a:pt x="444" y="44"/>
                      </a:lnTo>
                      <a:lnTo>
                        <a:pt x="448" y="48"/>
                      </a:lnTo>
                      <a:lnTo>
                        <a:pt x="448" y="52"/>
                      </a:lnTo>
                      <a:lnTo>
                        <a:pt x="448" y="57"/>
                      </a:lnTo>
                      <a:lnTo>
                        <a:pt x="448" y="61"/>
                      </a:lnTo>
                      <a:lnTo>
                        <a:pt x="444" y="61"/>
                      </a:lnTo>
                      <a:lnTo>
                        <a:pt x="448" y="65"/>
                      </a:lnTo>
                      <a:lnTo>
                        <a:pt x="453" y="70"/>
                      </a:lnTo>
                      <a:lnTo>
                        <a:pt x="453" y="74"/>
                      </a:lnTo>
                      <a:lnTo>
                        <a:pt x="448" y="78"/>
                      </a:lnTo>
                      <a:lnTo>
                        <a:pt x="444" y="87"/>
                      </a:lnTo>
                      <a:lnTo>
                        <a:pt x="444" y="91"/>
                      </a:lnTo>
                      <a:lnTo>
                        <a:pt x="448" y="100"/>
                      </a:lnTo>
                      <a:lnTo>
                        <a:pt x="448" y="105"/>
                      </a:lnTo>
                      <a:lnTo>
                        <a:pt x="444" y="105"/>
                      </a:lnTo>
                      <a:lnTo>
                        <a:pt x="444" y="113"/>
                      </a:lnTo>
                      <a:lnTo>
                        <a:pt x="448" y="118"/>
                      </a:lnTo>
                      <a:lnTo>
                        <a:pt x="453" y="131"/>
                      </a:lnTo>
                      <a:lnTo>
                        <a:pt x="453" y="135"/>
                      </a:lnTo>
                      <a:lnTo>
                        <a:pt x="448" y="139"/>
                      </a:lnTo>
                      <a:lnTo>
                        <a:pt x="444" y="144"/>
                      </a:lnTo>
                      <a:lnTo>
                        <a:pt x="444" y="152"/>
                      </a:lnTo>
                      <a:lnTo>
                        <a:pt x="444" y="157"/>
                      </a:lnTo>
                      <a:lnTo>
                        <a:pt x="448" y="161"/>
                      </a:lnTo>
                      <a:lnTo>
                        <a:pt x="453" y="165"/>
                      </a:lnTo>
                      <a:lnTo>
                        <a:pt x="457" y="170"/>
                      </a:lnTo>
                      <a:lnTo>
                        <a:pt x="457" y="174"/>
                      </a:lnTo>
                      <a:lnTo>
                        <a:pt x="457" y="178"/>
                      </a:lnTo>
                      <a:lnTo>
                        <a:pt x="461" y="178"/>
                      </a:lnTo>
                      <a:lnTo>
                        <a:pt x="466" y="178"/>
                      </a:lnTo>
                      <a:lnTo>
                        <a:pt x="470" y="178"/>
                      </a:lnTo>
                      <a:lnTo>
                        <a:pt x="474" y="174"/>
                      </a:lnTo>
                      <a:lnTo>
                        <a:pt x="474" y="170"/>
                      </a:lnTo>
                      <a:lnTo>
                        <a:pt x="474" y="165"/>
                      </a:lnTo>
                      <a:lnTo>
                        <a:pt x="470" y="165"/>
                      </a:lnTo>
                      <a:lnTo>
                        <a:pt x="470" y="161"/>
                      </a:lnTo>
                      <a:lnTo>
                        <a:pt x="466" y="161"/>
                      </a:lnTo>
                      <a:lnTo>
                        <a:pt x="461" y="157"/>
                      </a:lnTo>
                      <a:lnTo>
                        <a:pt x="466" y="157"/>
                      </a:lnTo>
                      <a:lnTo>
                        <a:pt x="466" y="152"/>
                      </a:lnTo>
                      <a:lnTo>
                        <a:pt x="470" y="157"/>
                      </a:lnTo>
                      <a:lnTo>
                        <a:pt x="474" y="157"/>
                      </a:lnTo>
                      <a:lnTo>
                        <a:pt x="474" y="161"/>
                      </a:lnTo>
                      <a:lnTo>
                        <a:pt x="479" y="165"/>
                      </a:lnTo>
                      <a:lnTo>
                        <a:pt x="483" y="170"/>
                      </a:lnTo>
                      <a:lnTo>
                        <a:pt x="483" y="174"/>
                      </a:lnTo>
                      <a:lnTo>
                        <a:pt x="487" y="174"/>
                      </a:lnTo>
                      <a:lnTo>
                        <a:pt x="492" y="174"/>
                      </a:lnTo>
                      <a:lnTo>
                        <a:pt x="496" y="170"/>
                      </a:lnTo>
                      <a:lnTo>
                        <a:pt x="496" y="165"/>
                      </a:lnTo>
                      <a:lnTo>
                        <a:pt x="496" y="161"/>
                      </a:lnTo>
                      <a:lnTo>
                        <a:pt x="496" y="152"/>
                      </a:lnTo>
                      <a:lnTo>
                        <a:pt x="500" y="148"/>
                      </a:lnTo>
                      <a:lnTo>
                        <a:pt x="505" y="148"/>
                      </a:lnTo>
                      <a:lnTo>
                        <a:pt x="505" y="152"/>
                      </a:lnTo>
                      <a:lnTo>
                        <a:pt x="509" y="157"/>
                      </a:lnTo>
                      <a:lnTo>
                        <a:pt x="509" y="161"/>
                      </a:lnTo>
                      <a:lnTo>
                        <a:pt x="514" y="161"/>
                      </a:lnTo>
                      <a:lnTo>
                        <a:pt x="518" y="157"/>
                      </a:lnTo>
                      <a:lnTo>
                        <a:pt x="522" y="148"/>
                      </a:lnTo>
                      <a:lnTo>
                        <a:pt x="527" y="148"/>
                      </a:lnTo>
                      <a:lnTo>
                        <a:pt x="540" y="148"/>
                      </a:lnTo>
                      <a:lnTo>
                        <a:pt x="540" y="152"/>
                      </a:lnTo>
                      <a:lnTo>
                        <a:pt x="540" y="157"/>
                      </a:lnTo>
                      <a:lnTo>
                        <a:pt x="535" y="161"/>
                      </a:lnTo>
                      <a:lnTo>
                        <a:pt x="531" y="161"/>
                      </a:lnTo>
                      <a:lnTo>
                        <a:pt x="531" y="157"/>
                      </a:lnTo>
                      <a:lnTo>
                        <a:pt x="527" y="161"/>
                      </a:lnTo>
                      <a:lnTo>
                        <a:pt x="522" y="165"/>
                      </a:lnTo>
                      <a:lnTo>
                        <a:pt x="518" y="165"/>
                      </a:lnTo>
                      <a:lnTo>
                        <a:pt x="514" y="165"/>
                      </a:lnTo>
                      <a:lnTo>
                        <a:pt x="509" y="165"/>
                      </a:lnTo>
                      <a:lnTo>
                        <a:pt x="505" y="170"/>
                      </a:lnTo>
                      <a:lnTo>
                        <a:pt x="509" y="178"/>
                      </a:lnTo>
                      <a:lnTo>
                        <a:pt x="505" y="187"/>
                      </a:lnTo>
                      <a:lnTo>
                        <a:pt x="509" y="192"/>
                      </a:lnTo>
                      <a:lnTo>
                        <a:pt x="514" y="187"/>
                      </a:lnTo>
                      <a:lnTo>
                        <a:pt x="518" y="178"/>
                      </a:lnTo>
                      <a:lnTo>
                        <a:pt x="522" y="178"/>
                      </a:lnTo>
                      <a:lnTo>
                        <a:pt x="527" y="178"/>
                      </a:lnTo>
                      <a:lnTo>
                        <a:pt x="531" y="178"/>
                      </a:lnTo>
                      <a:lnTo>
                        <a:pt x="535" y="174"/>
                      </a:lnTo>
                      <a:lnTo>
                        <a:pt x="540" y="178"/>
                      </a:lnTo>
                      <a:lnTo>
                        <a:pt x="548" y="183"/>
                      </a:lnTo>
                      <a:lnTo>
                        <a:pt x="553" y="187"/>
                      </a:lnTo>
                      <a:lnTo>
                        <a:pt x="557" y="187"/>
                      </a:lnTo>
                      <a:lnTo>
                        <a:pt x="570" y="192"/>
                      </a:lnTo>
                      <a:lnTo>
                        <a:pt x="574" y="192"/>
                      </a:lnTo>
                      <a:lnTo>
                        <a:pt x="574" y="196"/>
                      </a:lnTo>
                      <a:lnTo>
                        <a:pt x="579" y="200"/>
                      </a:lnTo>
                      <a:lnTo>
                        <a:pt x="583" y="209"/>
                      </a:lnTo>
                      <a:lnTo>
                        <a:pt x="587" y="213"/>
                      </a:lnTo>
                      <a:lnTo>
                        <a:pt x="587" y="218"/>
                      </a:lnTo>
                      <a:lnTo>
                        <a:pt x="592" y="218"/>
                      </a:lnTo>
                      <a:lnTo>
                        <a:pt x="592" y="222"/>
                      </a:lnTo>
                      <a:lnTo>
                        <a:pt x="587" y="226"/>
                      </a:lnTo>
                      <a:lnTo>
                        <a:pt x="592" y="231"/>
                      </a:lnTo>
                      <a:lnTo>
                        <a:pt x="596" y="226"/>
                      </a:lnTo>
                      <a:lnTo>
                        <a:pt x="601" y="226"/>
                      </a:lnTo>
                      <a:lnTo>
                        <a:pt x="605" y="222"/>
                      </a:lnTo>
                      <a:lnTo>
                        <a:pt x="609" y="218"/>
                      </a:lnTo>
                      <a:lnTo>
                        <a:pt x="614" y="218"/>
                      </a:lnTo>
                      <a:lnTo>
                        <a:pt x="614" y="226"/>
                      </a:lnTo>
                      <a:lnTo>
                        <a:pt x="614" y="235"/>
                      </a:lnTo>
                      <a:lnTo>
                        <a:pt x="618" y="235"/>
                      </a:lnTo>
                      <a:lnTo>
                        <a:pt x="622" y="235"/>
                      </a:lnTo>
                      <a:lnTo>
                        <a:pt x="627" y="235"/>
                      </a:lnTo>
                      <a:lnTo>
                        <a:pt x="631" y="239"/>
                      </a:lnTo>
                      <a:lnTo>
                        <a:pt x="631" y="244"/>
                      </a:lnTo>
                      <a:lnTo>
                        <a:pt x="631" y="248"/>
                      </a:lnTo>
                      <a:lnTo>
                        <a:pt x="631" y="252"/>
                      </a:lnTo>
                      <a:lnTo>
                        <a:pt x="635" y="257"/>
                      </a:lnTo>
                      <a:lnTo>
                        <a:pt x="640" y="257"/>
                      </a:lnTo>
                      <a:lnTo>
                        <a:pt x="644" y="252"/>
                      </a:lnTo>
                      <a:lnTo>
                        <a:pt x="644" y="248"/>
                      </a:lnTo>
                      <a:lnTo>
                        <a:pt x="635" y="244"/>
                      </a:lnTo>
                      <a:lnTo>
                        <a:pt x="635" y="239"/>
                      </a:lnTo>
                      <a:lnTo>
                        <a:pt x="635" y="235"/>
                      </a:lnTo>
                      <a:lnTo>
                        <a:pt x="631" y="235"/>
                      </a:lnTo>
                      <a:lnTo>
                        <a:pt x="631" y="231"/>
                      </a:lnTo>
                      <a:lnTo>
                        <a:pt x="640" y="231"/>
                      </a:lnTo>
                      <a:lnTo>
                        <a:pt x="644" y="235"/>
                      </a:lnTo>
                      <a:lnTo>
                        <a:pt x="648" y="235"/>
                      </a:lnTo>
                      <a:lnTo>
                        <a:pt x="653" y="235"/>
                      </a:lnTo>
                      <a:lnTo>
                        <a:pt x="657" y="235"/>
                      </a:lnTo>
                      <a:lnTo>
                        <a:pt x="661" y="235"/>
                      </a:lnTo>
                      <a:lnTo>
                        <a:pt x="661" y="239"/>
                      </a:lnTo>
                      <a:lnTo>
                        <a:pt x="661" y="244"/>
                      </a:lnTo>
                      <a:lnTo>
                        <a:pt x="666" y="248"/>
                      </a:lnTo>
                      <a:lnTo>
                        <a:pt x="670" y="252"/>
                      </a:lnTo>
                      <a:lnTo>
                        <a:pt x="675" y="257"/>
                      </a:lnTo>
                      <a:lnTo>
                        <a:pt x="675" y="252"/>
                      </a:lnTo>
                      <a:lnTo>
                        <a:pt x="675" y="248"/>
                      </a:lnTo>
                      <a:lnTo>
                        <a:pt x="670" y="244"/>
                      </a:lnTo>
                      <a:lnTo>
                        <a:pt x="670" y="239"/>
                      </a:lnTo>
                      <a:lnTo>
                        <a:pt x="675" y="239"/>
                      </a:lnTo>
                      <a:lnTo>
                        <a:pt x="679" y="244"/>
                      </a:lnTo>
                      <a:lnTo>
                        <a:pt x="683" y="244"/>
                      </a:lnTo>
                      <a:lnTo>
                        <a:pt x="679" y="252"/>
                      </a:lnTo>
                      <a:lnTo>
                        <a:pt x="683" y="252"/>
                      </a:lnTo>
                      <a:lnTo>
                        <a:pt x="688" y="257"/>
                      </a:lnTo>
                      <a:lnTo>
                        <a:pt x="688" y="261"/>
                      </a:lnTo>
                      <a:lnTo>
                        <a:pt x="688" y="266"/>
                      </a:lnTo>
                      <a:lnTo>
                        <a:pt x="692" y="270"/>
                      </a:lnTo>
                      <a:lnTo>
                        <a:pt x="701" y="270"/>
                      </a:lnTo>
                      <a:lnTo>
                        <a:pt x="705" y="27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0" name="Freeform 348"/>
                <p:cNvSpPr>
                  <a:spLocks/>
                </p:cNvSpPr>
                <p:nvPr/>
              </p:nvSpPr>
              <p:spPr bwMode="auto">
                <a:xfrm>
                  <a:off x="2542" y="1967"/>
                  <a:ext cx="339" cy="326"/>
                </a:xfrm>
                <a:custGeom>
                  <a:avLst/>
                  <a:gdLst>
                    <a:gd name="T0" fmla="*/ 317 w 339"/>
                    <a:gd name="T1" fmla="*/ 196 h 326"/>
                    <a:gd name="T2" fmla="*/ 326 w 339"/>
                    <a:gd name="T3" fmla="*/ 209 h 326"/>
                    <a:gd name="T4" fmla="*/ 326 w 339"/>
                    <a:gd name="T5" fmla="*/ 222 h 326"/>
                    <a:gd name="T6" fmla="*/ 317 w 339"/>
                    <a:gd name="T7" fmla="*/ 226 h 326"/>
                    <a:gd name="T8" fmla="*/ 313 w 339"/>
                    <a:gd name="T9" fmla="*/ 244 h 326"/>
                    <a:gd name="T10" fmla="*/ 322 w 339"/>
                    <a:gd name="T11" fmla="*/ 257 h 326"/>
                    <a:gd name="T12" fmla="*/ 330 w 339"/>
                    <a:gd name="T13" fmla="*/ 278 h 326"/>
                    <a:gd name="T14" fmla="*/ 335 w 339"/>
                    <a:gd name="T15" fmla="*/ 291 h 326"/>
                    <a:gd name="T16" fmla="*/ 317 w 339"/>
                    <a:gd name="T17" fmla="*/ 304 h 326"/>
                    <a:gd name="T18" fmla="*/ 300 w 339"/>
                    <a:gd name="T19" fmla="*/ 304 h 326"/>
                    <a:gd name="T20" fmla="*/ 291 w 339"/>
                    <a:gd name="T21" fmla="*/ 313 h 326"/>
                    <a:gd name="T22" fmla="*/ 274 w 339"/>
                    <a:gd name="T23" fmla="*/ 309 h 326"/>
                    <a:gd name="T24" fmla="*/ 265 w 339"/>
                    <a:gd name="T25" fmla="*/ 326 h 326"/>
                    <a:gd name="T26" fmla="*/ 243 w 339"/>
                    <a:gd name="T27" fmla="*/ 304 h 326"/>
                    <a:gd name="T28" fmla="*/ 230 w 339"/>
                    <a:gd name="T29" fmla="*/ 296 h 326"/>
                    <a:gd name="T30" fmla="*/ 221 w 339"/>
                    <a:gd name="T31" fmla="*/ 296 h 326"/>
                    <a:gd name="T32" fmla="*/ 204 w 339"/>
                    <a:gd name="T33" fmla="*/ 287 h 326"/>
                    <a:gd name="T34" fmla="*/ 195 w 339"/>
                    <a:gd name="T35" fmla="*/ 296 h 326"/>
                    <a:gd name="T36" fmla="*/ 191 w 339"/>
                    <a:gd name="T37" fmla="*/ 300 h 326"/>
                    <a:gd name="T38" fmla="*/ 174 w 339"/>
                    <a:gd name="T39" fmla="*/ 287 h 326"/>
                    <a:gd name="T40" fmla="*/ 156 w 339"/>
                    <a:gd name="T41" fmla="*/ 278 h 326"/>
                    <a:gd name="T42" fmla="*/ 147 w 339"/>
                    <a:gd name="T43" fmla="*/ 265 h 326"/>
                    <a:gd name="T44" fmla="*/ 117 w 339"/>
                    <a:gd name="T45" fmla="*/ 239 h 326"/>
                    <a:gd name="T46" fmla="*/ 87 w 339"/>
                    <a:gd name="T47" fmla="*/ 230 h 326"/>
                    <a:gd name="T48" fmla="*/ 69 w 339"/>
                    <a:gd name="T49" fmla="*/ 230 h 326"/>
                    <a:gd name="T50" fmla="*/ 87 w 339"/>
                    <a:gd name="T51" fmla="*/ 213 h 326"/>
                    <a:gd name="T52" fmla="*/ 100 w 339"/>
                    <a:gd name="T53" fmla="*/ 200 h 326"/>
                    <a:gd name="T54" fmla="*/ 69 w 339"/>
                    <a:gd name="T55" fmla="*/ 209 h 326"/>
                    <a:gd name="T56" fmla="*/ 56 w 339"/>
                    <a:gd name="T57" fmla="*/ 217 h 326"/>
                    <a:gd name="T58" fmla="*/ 39 w 339"/>
                    <a:gd name="T59" fmla="*/ 217 h 326"/>
                    <a:gd name="T60" fmla="*/ 21 w 339"/>
                    <a:gd name="T61" fmla="*/ 209 h 326"/>
                    <a:gd name="T62" fmla="*/ 34 w 339"/>
                    <a:gd name="T63" fmla="*/ 226 h 326"/>
                    <a:gd name="T64" fmla="*/ 17 w 339"/>
                    <a:gd name="T65" fmla="*/ 222 h 326"/>
                    <a:gd name="T66" fmla="*/ 8 w 339"/>
                    <a:gd name="T67" fmla="*/ 191 h 326"/>
                    <a:gd name="T68" fmla="*/ 8 w 339"/>
                    <a:gd name="T69" fmla="*/ 157 h 326"/>
                    <a:gd name="T70" fmla="*/ 13 w 339"/>
                    <a:gd name="T71" fmla="*/ 122 h 326"/>
                    <a:gd name="T72" fmla="*/ 8 w 339"/>
                    <a:gd name="T73" fmla="*/ 100 h 326"/>
                    <a:gd name="T74" fmla="*/ 8 w 339"/>
                    <a:gd name="T75" fmla="*/ 87 h 326"/>
                    <a:gd name="T76" fmla="*/ 26 w 339"/>
                    <a:gd name="T77" fmla="*/ 104 h 326"/>
                    <a:gd name="T78" fmla="*/ 43 w 339"/>
                    <a:gd name="T79" fmla="*/ 91 h 326"/>
                    <a:gd name="T80" fmla="*/ 69 w 339"/>
                    <a:gd name="T81" fmla="*/ 91 h 326"/>
                    <a:gd name="T82" fmla="*/ 87 w 339"/>
                    <a:gd name="T83" fmla="*/ 78 h 326"/>
                    <a:gd name="T84" fmla="*/ 113 w 339"/>
                    <a:gd name="T85" fmla="*/ 78 h 326"/>
                    <a:gd name="T86" fmla="*/ 126 w 339"/>
                    <a:gd name="T87" fmla="*/ 61 h 326"/>
                    <a:gd name="T88" fmla="*/ 121 w 339"/>
                    <a:gd name="T89" fmla="*/ 43 h 326"/>
                    <a:gd name="T90" fmla="*/ 139 w 339"/>
                    <a:gd name="T91" fmla="*/ 26 h 326"/>
                    <a:gd name="T92" fmla="*/ 156 w 339"/>
                    <a:gd name="T93" fmla="*/ 39 h 326"/>
                    <a:gd name="T94" fmla="*/ 169 w 339"/>
                    <a:gd name="T95" fmla="*/ 22 h 326"/>
                    <a:gd name="T96" fmla="*/ 191 w 339"/>
                    <a:gd name="T97" fmla="*/ 13 h 326"/>
                    <a:gd name="T98" fmla="*/ 204 w 339"/>
                    <a:gd name="T99" fmla="*/ 4 h 326"/>
                    <a:gd name="T100" fmla="*/ 226 w 339"/>
                    <a:gd name="T101" fmla="*/ 17 h 326"/>
                    <a:gd name="T102" fmla="*/ 217 w 339"/>
                    <a:gd name="T103" fmla="*/ 39 h 326"/>
                    <a:gd name="T104" fmla="*/ 226 w 339"/>
                    <a:gd name="T105" fmla="*/ 52 h 326"/>
                    <a:gd name="T106" fmla="*/ 239 w 339"/>
                    <a:gd name="T107" fmla="*/ 69 h 326"/>
                    <a:gd name="T108" fmla="*/ 261 w 339"/>
                    <a:gd name="T109" fmla="*/ 74 h 326"/>
                    <a:gd name="T110" fmla="*/ 269 w 339"/>
                    <a:gd name="T111" fmla="*/ 100 h 326"/>
                    <a:gd name="T112" fmla="*/ 282 w 339"/>
                    <a:gd name="T113" fmla="*/ 117 h 326"/>
                    <a:gd name="T114" fmla="*/ 282 w 339"/>
                    <a:gd name="T115" fmla="*/ 139 h 326"/>
                    <a:gd name="T116" fmla="*/ 287 w 339"/>
                    <a:gd name="T117" fmla="*/ 148 h 326"/>
                    <a:gd name="T118" fmla="*/ 304 w 339"/>
                    <a:gd name="T119" fmla="*/ 17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9" h="326">
                      <a:moveTo>
                        <a:pt x="291" y="178"/>
                      </a:moveTo>
                      <a:lnTo>
                        <a:pt x="291" y="183"/>
                      </a:lnTo>
                      <a:lnTo>
                        <a:pt x="300" y="187"/>
                      </a:lnTo>
                      <a:lnTo>
                        <a:pt x="304" y="187"/>
                      </a:lnTo>
                      <a:lnTo>
                        <a:pt x="313" y="191"/>
                      </a:lnTo>
                      <a:lnTo>
                        <a:pt x="317" y="196"/>
                      </a:lnTo>
                      <a:lnTo>
                        <a:pt x="322" y="196"/>
                      </a:lnTo>
                      <a:lnTo>
                        <a:pt x="335" y="200"/>
                      </a:lnTo>
                      <a:lnTo>
                        <a:pt x="330" y="200"/>
                      </a:lnTo>
                      <a:lnTo>
                        <a:pt x="326" y="200"/>
                      </a:lnTo>
                      <a:lnTo>
                        <a:pt x="322" y="200"/>
                      </a:lnTo>
                      <a:lnTo>
                        <a:pt x="326" y="209"/>
                      </a:lnTo>
                      <a:lnTo>
                        <a:pt x="326" y="213"/>
                      </a:lnTo>
                      <a:lnTo>
                        <a:pt x="330" y="209"/>
                      </a:lnTo>
                      <a:lnTo>
                        <a:pt x="330" y="213"/>
                      </a:lnTo>
                      <a:lnTo>
                        <a:pt x="330" y="217"/>
                      </a:lnTo>
                      <a:lnTo>
                        <a:pt x="330" y="222"/>
                      </a:lnTo>
                      <a:lnTo>
                        <a:pt x="326" y="222"/>
                      </a:lnTo>
                      <a:lnTo>
                        <a:pt x="322" y="217"/>
                      </a:lnTo>
                      <a:lnTo>
                        <a:pt x="313" y="217"/>
                      </a:lnTo>
                      <a:lnTo>
                        <a:pt x="308" y="217"/>
                      </a:lnTo>
                      <a:lnTo>
                        <a:pt x="313" y="222"/>
                      </a:lnTo>
                      <a:lnTo>
                        <a:pt x="317" y="222"/>
                      </a:lnTo>
                      <a:lnTo>
                        <a:pt x="317" y="226"/>
                      </a:lnTo>
                      <a:lnTo>
                        <a:pt x="317" y="230"/>
                      </a:lnTo>
                      <a:lnTo>
                        <a:pt x="313" y="230"/>
                      </a:lnTo>
                      <a:lnTo>
                        <a:pt x="313" y="235"/>
                      </a:lnTo>
                      <a:lnTo>
                        <a:pt x="313" y="239"/>
                      </a:lnTo>
                      <a:lnTo>
                        <a:pt x="317" y="244"/>
                      </a:lnTo>
                      <a:lnTo>
                        <a:pt x="313" y="244"/>
                      </a:lnTo>
                      <a:lnTo>
                        <a:pt x="317" y="248"/>
                      </a:lnTo>
                      <a:lnTo>
                        <a:pt x="322" y="248"/>
                      </a:lnTo>
                      <a:lnTo>
                        <a:pt x="322" y="252"/>
                      </a:lnTo>
                      <a:lnTo>
                        <a:pt x="317" y="257"/>
                      </a:lnTo>
                      <a:lnTo>
                        <a:pt x="317" y="261"/>
                      </a:lnTo>
                      <a:lnTo>
                        <a:pt x="322" y="257"/>
                      </a:lnTo>
                      <a:lnTo>
                        <a:pt x="326" y="261"/>
                      </a:lnTo>
                      <a:lnTo>
                        <a:pt x="322" y="265"/>
                      </a:lnTo>
                      <a:lnTo>
                        <a:pt x="322" y="270"/>
                      </a:lnTo>
                      <a:lnTo>
                        <a:pt x="326" y="270"/>
                      </a:lnTo>
                      <a:lnTo>
                        <a:pt x="326" y="274"/>
                      </a:lnTo>
                      <a:lnTo>
                        <a:pt x="330" y="278"/>
                      </a:lnTo>
                      <a:lnTo>
                        <a:pt x="335" y="270"/>
                      </a:lnTo>
                      <a:lnTo>
                        <a:pt x="339" y="274"/>
                      </a:lnTo>
                      <a:lnTo>
                        <a:pt x="335" y="278"/>
                      </a:lnTo>
                      <a:lnTo>
                        <a:pt x="330" y="283"/>
                      </a:lnTo>
                      <a:lnTo>
                        <a:pt x="335" y="287"/>
                      </a:lnTo>
                      <a:lnTo>
                        <a:pt x="335" y="291"/>
                      </a:lnTo>
                      <a:lnTo>
                        <a:pt x="330" y="296"/>
                      </a:lnTo>
                      <a:lnTo>
                        <a:pt x="330" y="300"/>
                      </a:lnTo>
                      <a:lnTo>
                        <a:pt x="330" y="304"/>
                      </a:lnTo>
                      <a:lnTo>
                        <a:pt x="326" y="304"/>
                      </a:lnTo>
                      <a:lnTo>
                        <a:pt x="322" y="304"/>
                      </a:lnTo>
                      <a:lnTo>
                        <a:pt x="317" y="304"/>
                      </a:lnTo>
                      <a:lnTo>
                        <a:pt x="313" y="304"/>
                      </a:lnTo>
                      <a:lnTo>
                        <a:pt x="308" y="304"/>
                      </a:lnTo>
                      <a:lnTo>
                        <a:pt x="308" y="309"/>
                      </a:lnTo>
                      <a:lnTo>
                        <a:pt x="308" y="313"/>
                      </a:lnTo>
                      <a:lnTo>
                        <a:pt x="304" y="309"/>
                      </a:lnTo>
                      <a:lnTo>
                        <a:pt x="300" y="304"/>
                      </a:lnTo>
                      <a:lnTo>
                        <a:pt x="295" y="304"/>
                      </a:lnTo>
                      <a:lnTo>
                        <a:pt x="295" y="309"/>
                      </a:lnTo>
                      <a:lnTo>
                        <a:pt x="295" y="313"/>
                      </a:lnTo>
                      <a:lnTo>
                        <a:pt x="295" y="318"/>
                      </a:lnTo>
                      <a:lnTo>
                        <a:pt x="291" y="318"/>
                      </a:lnTo>
                      <a:lnTo>
                        <a:pt x="291" y="313"/>
                      </a:lnTo>
                      <a:lnTo>
                        <a:pt x="291" y="309"/>
                      </a:lnTo>
                      <a:lnTo>
                        <a:pt x="287" y="309"/>
                      </a:lnTo>
                      <a:lnTo>
                        <a:pt x="282" y="304"/>
                      </a:lnTo>
                      <a:lnTo>
                        <a:pt x="282" y="309"/>
                      </a:lnTo>
                      <a:lnTo>
                        <a:pt x="278" y="313"/>
                      </a:lnTo>
                      <a:lnTo>
                        <a:pt x="274" y="309"/>
                      </a:lnTo>
                      <a:lnTo>
                        <a:pt x="269" y="304"/>
                      </a:lnTo>
                      <a:lnTo>
                        <a:pt x="265" y="309"/>
                      </a:lnTo>
                      <a:lnTo>
                        <a:pt x="269" y="318"/>
                      </a:lnTo>
                      <a:lnTo>
                        <a:pt x="269" y="322"/>
                      </a:lnTo>
                      <a:lnTo>
                        <a:pt x="269" y="326"/>
                      </a:lnTo>
                      <a:lnTo>
                        <a:pt x="265" y="326"/>
                      </a:lnTo>
                      <a:lnTo>
                        <a:pt x="261" y="322"/>
                      </a:lnTo>
                      <a:lnTo>
                        <a:pt x="252" y="322"/>
                      </a:lnTo>
                      <a:lnTo>
                        <a:pt x="248" y="318"/>
                      </a:lnTo>
                      <a:lnTo>
                        <a:pt x="248" y="313"/>
                      </a:lnTo>
                      <a:lnTo>
                        <a:pt x="248" y="309"/>
                      </a:lnTo>
                      <a:lnTo>
                        <a:pt x="243" y="304"/>
                      </a:lnTo>
                      <a:lnTo>
                        <a:pt x="239" y="304"/>
                      </a:lnTo>
                      <a:lnTo>
                        <a:pt x="243" y="296"/>
                      </a:lnTo>
                      <a:lnTo>
                        <a:pt x="239" y="296"/>
                      </a:lnTo>
                      <a:lnTo>
                        <a:pt x="235" y="291"/>
                      </a:lnTo>
                      <a:lnTo>
                        <a:pt x="230" y="291"/>
                      </a:lnTo>
                      <a:lnTo>
                        <a:pt x="230" y="296"/>
                      </a:lnTo>
                      <a:lnTo>
                        <a:pt x="235" y="300"/>
                      </a:lnTo>
                      <a:lnTo>
                        <a:pt x="235" y="304"/>
                      </a:lnTo>
                      <a:lnTo>
                        <a:pt x="235" y="309"/>
                      </a:lnTo>
                      <a:lnTo>
                        <a:pt x="230" y="304"/>
                      </a:lnTo>
                      <a:lnTo>
                        <a:pt x="226" y="300"/>
                      </a:lnTo>
                      <a:lnTo>
                        <a:pt x="221" y="296"/>
                      </a:lnTo>
                      <a:lnTo>
                        <a:pt x="221" y="291"/>
                      </a:lnTo>
                      <a:lnTo>
                        <a:pt x="221" y="287"/>
                      </a:lnTo>
                      <a:lnTo>
                        <a:pt x="217" y="287"/>
                      </a:lnTo>
                      <a:lnTo>
                        <a:pt x="213" y="287"/>
                      </a:lnTo>
                      <a:lnTo>
                        <a:pt x="208" y="287"/>
                      </a:lnTo>
                      <a:lnTo>
                        <a:pt x="204" y="287"/>
                      </a:lnTo>
                      <a:lnTo>
                        <a:pt x="200" y="283"/>
                      </a:lnTo>
                      <a:lnTo>
                        <a:pt x="191" y="283"/>
                      </a:lnTo>
                      <a:lnTo>
                        <a:pt x="191" y="287"/>
                      </a:lnTo>
                      <a:lnTo>
                        <a:pt x="195" y="287"/>
                      </a:lnTo>
                      <a:lnTo>
                        <a:pt x="195" y="291"/>
                      </a:lnTo>
                      <a:lnTo>
                        <a:pt x="195" y="296"/>
                      </a:lnTo>
                      <a:lnTo>
                        <a:pt x="204" y="300"/>
                      </a:lnTo>
                      <a:lnTo>
                        <a:pt x="204" y="304"/>
                      </a:lnTo>
                      <a:lnTo>
                        <a:pt x="200" y="309"/>
                      </a:lnTo>
                      <a:lnTo>
                        <a:pt x="195" y="309"/>
                      </a:lnTo>
                      <a:lnTo>
                        <a:pt x="191" y="304"/>
                      </a:lnTo>
                      <a:lnTo>
                        <a:pt x="191" y="300"/>
                      </a:lnTo>
                      <a:lnTo>
                        <a:pt x="191" y="296"/>
                      </a:lnTo>
                      <a:lnTo>
                        <a:pt x="191" y="291"/>
                      </a:lnTo>
                      <a:lnTo>
                        <a:pt x="187" y="287"/>
                      </a:lnTo>
                      <a:lnTo>
                        <a:pt x="182" y="287"/>
                      </a:lnTo>
                      <a:lnTo>
                        <a:pt x="178" y="287"/>
                      </a:lnTo>
                      <a:lnTo>
                        <a:pt x="174" y="287"/>
                      </a:lnTo>
                      <a:lnTo>
                        <a:pt x="174" y="278"/>
                      </a:lnTo>
                      <a:lnTo>
                        <a:pt x="174" y="270"/>
                      </a:lnTo>
                      <a:lnTo>
                        <a:pt x="169" y="270"/>
                      </a:lnTo>
                      <a:lnTo>
                        <a:pt x="165" y="274"/>
                      </a:lnTo>
                      <a:lnTo>
                        <a:pt x="161" y="278"/>
                      </a:lnTo>
                      <a:lnTo>
                        <a:pt x="156" y="278"/>
                      </a:lnTo>
                      <a:lnTo>
                        <a:pt x="152" y="283"/>
                      </a:lnTo>
                      <a:lnTo>
                        <a:pt x="147" y="278"/>
                      </a:lnTo>
                      <a:lnTo>
                        <a:pt x="152" y="274"/>
                      </a:lnTo>
                      <a:lnTo>
                        <a:pt x="152" y="270"/>
                      </a:lnTo>
                      <a:lnTo>
                        <a:pt x="147" y="270"/>
                      </a:lnTo>
                      <a:lnTo>
                        <a:pt x="147" y="265"/>
                      </a:lnTo>
                      <a:lnTo>
                        <a:pt x="143" y="261"/>
                      </a:lnTo>
                      <a:lnTo>
                        <a:pt x="139" y="252"/>
                      </a:lnTo>
                      <a:lnTo>
                        <a:pt x="134" y="248"/>
                      </a:lnTo>
                      <a:lnTo>
                        <a:pt x="134" y="244"/>
                      </a:lnTo>
                      <a:lnTo>
                        <a:pt x="130" y="244"/>
                      </a:lnTo>
                      <a:lnTo>
                        <a:pt x="117" y="239"/>
                      </a:lnTo>
                      <a:lnTo>
                        <a:pt x="113" y="239"/>
                      </a:lnTo>
                      <a:lnTo>
                        <a:pt x="108" y="235"/>
                      </a:lnTo>
                      <a:lnTo>
                        <a:pt x="100" y="230"/>
                      </a:lnTo>
                      <a:lnTo>
                        <a:pt x="95" y="226"/>
                      </a:lnTo>
                      <a:lnTo>
                        <a:pt x="91" y="230"/>
                      </a:lnTo>
                      <a:lnTo>
                        <a:pt x="87" y="230"/>
                      </a:lnTo>
                      <a:lnTo>
                        <a:pt x="82" y="230"/>
                      </a:lnTo>
                      <a:lnTo>
                        <a:pt x="78" y="230"/>
                      </a:lnTo>
                      <a:lnTo>
                        <a:pt x="74" y="239"/>
                      </a:lnTo>
                      <a:lnTo>
                        <a:pt x="69" y="244"/>
                      </a:lnTo>
                      <a:lnTo>
                        <a:pt x="65" y="239"/>
                      </a:lnTo>
                      <a:lnTo>
                        <a:pt x="69" y="230"/>
                      </a:lnTo>
                      <a:lnTo>
                        <a:pt x="65" y="222"/>
                      </a:lnTo>
                      <a:lnTo>
                        <a:pt x="69" y="217"/>
                      </a:lnTo>
                      <a:lnTo>
                        <a:pt x="74" y="217"/>
                      </a:lnTo>
                      <a:lnTo>
                        <a:pt x="78" y="217"/>
                      </a:lnTo>
                      <a:lnTo>
                        <a:pt x="82" y="217"/>
                      </a:lnTo>
                      <a:lnTo>
                        <a:pt x="87" y="213"/>
                      </a:lnTo>
                      <a:lnTo>
                        <a:pt x="91" y="209"/>
                      </a:lnTo>
                      <a:lnTo>
                        <a:pt x="91" y="213"/>
                      </a:lnTo>
                      <a:lnTo>
                        <a:pt x="95" y="213"/>
                      </a:lnTo>
                      <a:lnTo>
                        <a:pt x="100" y="209"/>
                      </a:lnTo>
                      <a:lnTo>
                        <a:pt x="100" y="204"/>
                      </a:lnTo>
                      <a:lnTo>
                        <a:pt x="100" y="200"/>
                      </a:lnTo>
                      <a:lnTo>
                        <a:pt x="87" y="200"/>
                      </a:lnTo>
                      <a:lnTo>
                        <a:pt x="82" y="200"/>
                      </a:lnTo>
                      <a:lnTo>
                        <a:pt x="78" y="209"/>
                      </a:lnTo>
                      <a:lnTo>
                        <a:pt x="74" y="213"/>
                      </a:lnTo>
                      <a:lnTo>
                        <a:pt x="69" y="213"/>
                      </a:lnTo>
                      <a:lnTo>
                        <a:pt x="69" y="209"/>
                      </a:lnTo>
                      <a:lnTo>
                        <a:pt x="65" y="204"/>
                      </a:lnTo>
                      <a:lnTo>
                        <a:pt x="65" y="200"/>
                      </a:lnTo>
                      <a:lnTo>
                        <a:pt x="60" y="200"/>
                      </a:lnTo>
                      <a:lnTo>
                        <a:pt x="56" y="204"/>
                      </a:lnTo>
                      <a:lnTo>
                        <a:pt x="56" y="213"/>
                      </a:lnTo>
                      <a:lnTo>
                        <a:pt x="56" y="217"/>
                      </a:lnTo>
                      <a:lnTo>
                        <a:pt x="56" y="222"/>
                      </a:lnTo>
                      <a:lnTo>
                        <a:pt x="52" y="226"/>
                      </a:lnTo>
                      <a:lnTo>
                        <a:pt x="47" y="226"/>
                      </a:lnTo>
                      <a:lnTo>
                        <a:pt x="43" y="226"/>
                      </a:lnTo>
                      <a:lnTo>
                        <a:pt x="43" y="222"/>
                      </a:lnTo>
                      <a:lnTo>
                        <a:pt x="39" y="217"/>
                      </a:lnTo>
                      <a:lnTo>
                        <a:pt x="34" y="213"/>
                      </a:lnTo>
                      <a:lnTo>
                        <a:pt x="34" y="209"/>
                      </a:lnTo>
                      <a:lnTo>
                        <a:pt x="30" y="209"/>
                      </a:lnTo>
                      <a:lnTo>
                        <a:pt x="26" y="204"/>
                      </a:lnTo>
                      <a:lnTo>
                        <a:pt x="26" y="209"/>
                      </a:lnTo>
                      <a:lnTo>
                        <a:pt x="21" y="209"/>
                      </a:lnTo>
                      <a:lnTo>
                        <a:pt x="26" y="213"/>
                      </a:lnTo>
                      <a:lnTo>
                        <a:pt x="30" y="213"/>
                      </a:lnTo>
                      <a:lnTo>
                        <a:pt x="30" y="217"/>
                      </a:lnTo>
                      <a:lnTo>
                        <a:pt x="34" y="217"/>
                      </a:lnTo>
                      <a:lnTo>
                        <a:pt x="34" y="222"/>
                      </a:lnTo>
                      <a:lnTo>
                        <a:pt x="34" y="226"/>
                      </a:lnTo>
                      <a:lnTo>
                        <a:pt x="30" y="230"/>
                      </a:lnTo>
                      <a:lnTo>
                        <a:pt x="26" y="230"/>
                      </a:lnTo>
                      <a:lnTo>
                        <a:pt x="21" y="230"/>
                      </a:lnTo>
                      <a:lnTo>
                        <a:pt x="17" y="230"/>
                      </a:lnTo>
                      <a:lnTo>
                        <a:pt x="17" y="226"/>
                      </a:lnTo>
                      <a:lnTo>
                        <a:pt x="17" y="222"/>
                      </a:lnTo>
                      <a:lnTo>
                        <a:pt x="13" y="217"/>
                      </a:lnTo>
                      <a:lnTo>
                        <a:pt x="8" y="213"/>
                      </a:lnTo>
                      <a:lnTo>
                        <a:pt x="4" y="209"/>
                      </a:lnTo>
                      <a:lnTo>
                        <a:pt x="4" y="204"/>
                      </a:lnTo>
                      <a:lnTo>
                        <a:pt x="4" y="196"/>
                      </a:lnTo>
                      <a:lnTo>
                        <a:pt x="8" y="191"/>
                      </a:lnTo>
                      <a:lnTo>
                        <a:pt x="13" y="187"/>
                      </a:lnTo>
                      <a:lnTo>
                        <a:pt x="13" y="183"/>
                      </a:lnTo>
                      <a:lnTo>
                        <a:pt x="8" y="170"/>
                      </a:lnTo>
                      <a:lnTo>
                        <a:pt x="4" y="165"/>
                      </a:lnTo>
                      <a:lnTo>
                        <a:pt x="4" y="157"/>
                      </a:lnTo>
                      <a:lnTo>
                        <a:pt x="8" y="157"/>
                      </a:lnTo>
                      <a:lnTo>
                        <a:pt x="8" y="152"/>
                      </a:lnTo>
                      <a:lnTo>
                        <a:pt x="4" y="143"/>
                      </a:lnTo>
                      <a:lnTo>
                        <a:pt x="4" y="139"/>
                      </a:lnTo>
                      <a:lnTo>
                        <a:pt x="8" y="130"/>
                      </a:lnTo>
                      <a:lnTo>
                        <a:pt x="13" y="126"/>
                      </a:lnTo>
                      <a:lnTo>
                        <a:pt x="13" y="122"/>
                      </a:lnTo>
                      <a:lnTo>
                        <a:pt x="8" y="117"/>
                      </a:lnTo>
                      <a:lnTo>
                        <a:pt x="4" y="113"/>
                      </a:lnTo>
                      <a:lnTo>
                        <a:pt x="8" y="113"/>
                      </a:lnTo>
                      <a:lnTo>
                        <a:pt x="8" y="109"/>
                      </a:lnTo>
                      <a:lnTo>
                        <a:pt x="8" y="104"/>
                      </a:lnTo>
                      <a:lnTo>
                        <a:pt x="8" y="100"/>
                      </a:lnTo>
                      <a:lnTo>
                        <a:pt x="4" y="96"/>
                      </a:lnTo>
                      <a:lnTo>
                        <a:pt x="0" y="96"/>
                      </a:lnTo>
                      <a:lnTo>
                        <a:pt x="0" y="91"/>
                      </a:lnTo>
                      <a:lnTo>
                        <a:pt x="0" y="87"/>
                      </a:lnTo>
                      <a:lnTo>
                        <a:pt x="4" y="87"/>
                      </a:lnTo>
                      <a:lnTo>
                        <a:pt x="8" y="87"/>
                      </a:lnTo>
                      <a:lnTo>
                        <a:pt x="13" y="96"/>
                      </a:lnTo>
                      <a:lnTo>
                        <a:pt x="13" y="100"/>
                      </a:lnTo>
                      <a:lnTo>
                        <a:pt x="13" y="104"/>
                      </a:lnTo>
                      <a:lnTo>
                        <a:pt x="17" y="104"/>
                      </a:lnTo>
                      <a:lnTo>
                        <a:pt x="21" y="104"/>
                      </a:lnTo>
                      <a:lnTo>
                        <a:pt x="26" y="104"/>
                      </a:lnTo>
                      <a:lnTo>
                        <a:pt x="30" y="104"/>
                      </a:lnTo>
                      <a:lnTo>
                        <a:pt x="34" y="100"/>
                      </a:lnTo>
                      <a:lnTo>
                        <a:pt x="34" y="96"/>
                      </a:lnTo>
                      <a:lnTo>
                        <a:pt x="34" y="91"/>
                      </a:lnTo>
                      <a:lnTo>
                        <a:pt x="39" y="91"/>
                      </a:lnTo>
                      <a:lnTo>
                        <a:pt x="43" y="91"/>
                      </a:lnTo>
                      <a:lnTo>
                        <a:pt x="47" y="91"/>
                      </a:lnTo>
                      <a:lnTo>
                        <a:pt x="52" y="91"/>
                      </a:lnTo>
                      <a:lnTo>
                        <a:pt x="56" y="91"/>
                      </a:lnTo>
                      <a:lnTo>
                        <a:pt x="60" y="91"/>
                      </a:lnTo>
                      <a:lnTo>
                        <a:pt x="65" y="91"/>
                      </a:lnTo>
                      <a:lnTo>
                        <a:pt x="69" y="91"/>
                      </a:lnTo>
                      <a:lnTo>
                        <a:pt x="74" y="91"/>
                      </a:lnTo>
                      <a:lnTo>
                        <a:pt x="74" y="87"/>
                      </a:lnTo>
                      <a:lnTo>
                        <a:pt x="74" y="83"/>
                      </a:lnTo>
                      <a:lnTo>
                        <a:pt x="74" y="78"/>
                      </a:lnTo>
                      <a:lnTo>
                        <a:pt x="78" y="78"/>
                      </a:lnTo>
                      <a:lnTo>
                        <a:pt x="87" y="78"/>
                      </a:lnTo>
                      <a:lnTo>
                        <a:pt x="91" y="78"/>
                      </a:lnTo>
                      <a:lnTo>
                        <a:pt x="95" y="78"/>
                      </a:lnTo>
                      <a:lnTo>
                        <a:pt x="100" y="78"/>
                      </a:lnTo>
                      <a:lnTo>
                        <a:pt x="104" y="78"/>
                      </a:lnTo>
                      <a:lnTo>
                        <a:pt x="108" y="78"/>
                      </a:lnTo>
                      <a:lnTo>
                        <a:pt x="113" y="78"/>
                      </a:lnTo>
                      <a:lnTo>
                        <a:pt x="117" y="78"/>
                      </a:lnTo>
                      <a:lnTo>
                        <a:pt x="117" y="74"/>
                      </a:lnTo>
                      <a:lnTo>
                        <a:pt x="121" y="74"/>
                      </a:lnTo>
                      <a:lnTo>
                        <a:pt x="126" y="69"/>
                      </a:lnTo>
                      <a:lnTo>
                        <a:pt x="126" y="65"/>
                      </a:lnTo>
                      <a:lnTo>
                        <a:pt x="126" y="61"/>
                      </a:lnTo>
                      <a:lnTo>
                        <a:pt x="121" y="56"/>
                      </a:lnTo>
                      <a:lnTo>
                        <a:pt x="121" y="52"/>
                      </a:lnTo>
                      <a:lnTo>
                        <a:pt x="117" y="52"/>
                      </a:lnTo>
                      <a:lnTo>
                        <a:pt x="121" y="52"/>
                      </a:lnTo>
                      <a:lnTo>
                        <a:pt x="121" y="48"/>
                      </a:lnTo>
                      <a:lnTo>
                        <a:pt x="121" y="43"/>
                      </a:lnTo>
                      <a:lnTo>
                        <a:pt x="126" y="39"/>
                      </a:lnTo>
                      <a:lnTo>
                        <a:pt x="130" y="39"/>
                      </a:lnTo>
                      <a:lnTo>
                        <a:pt x="134" y="39"/>
                      </a:lnTo>
                      <a:lnTo>
                        <a:pt x="134" y="35"/>
                      </a:lnTo>
                      <a:lnTo>
                        <a:pt x="139" y="30"/>
                      </a:lnTo>
                      <a:lnTo>
                        <a:pt x="139" y="26"/>
                      </a:lnTo>
                      <a:lnTo>
                        <a:pt x="143" y="26"/>
                      </a:lnTo>
                      <a:lnTo>
                        <a:pt x="147" y="26"/>
                      </a:lnTo>
                      <a:lnTo>
                        <a:pt x="152" y="26"/>
                      </a:lnTo>
                      <a:lnTo>
                        <a:pt x="156" y="30"/>
                      </a:lnTo>
                      <a:lnTo>
                        <a:pt x="156" y="35"/>
                      </a:lnTo>
                      <a:lnTo>
                        <a:pt x="156" y="39"/>
                      </a:lnTo>
                      <a:lnTo>
                        <a:pt x="161" y="39"/>
                      </a:lnTo>
                      <a:lnTo>
                        <a:pt x="161" y="35"/>
                      </a:lnTo>
                      <a:lnTo>
                        <a:pt x="161" y="30"/>
                      </a:lnTo>
                      <a:lnTo>
                        <a:pt x="165" y="26"/>
                      </a:lnTo>
                      <a:lnTo>
                        <a:pt x="169" y="26"/>
                      </a:lnTo>
                      <a:lnTo>
                        <a:pt x="169" y="22"/>
                      </a:lnTo>
                      <a:lnTo>
                        <a:pt x="169" y="17"/>
                      </a:lnTo>
                      <a:lnTo>
                        <a:pt x="174" y="17"/>
                      </a:lnTo>
                      <a:lnTo>
                        <a:pt x="178" y="13"/>
                      </a:lnTo>
                      <a:lnTo>
                        <a:pt x="182" y="13"/>
                      </a:lnTo>
                      <a:lnTo>
                        <a:pt x="187" y="13"/>
                      </a:lnTo>
                      <a:lnTo>
                        <a:pt x="191" y="13"/>
                      </a:lnTo>
                      <a:lnTo>
                        <a:pt x="191" y="9"/>
                      </a:lnTo>
                      <a:lnTo>
                        <a:pt x="191" y="4"/>
                      </a:lnTo>
                      <a:lnTo>
                        <a:pt x="191" y="0"/>
                      </a:lnTo>
                      <a:lnTo>
                        <a:pt x="195" y="4"/>
                      </a:lnTo>
                      <a:lnTo>
                        <a:pt x="200" y="0"/>
                      </a:lnTo>
                      <a:lnTo>
                        <a:pt x="204" y="4"/>
                      </a:lnTo>
                      <a:lnTo>
                        <a:pt x="204" y="9"/>
                      </a:lnTo>
                      <a:lnTo>
                        <a:pt x="208" y="13"/>
                      </a:lnTo>
                      <a:lnTo>
                        <a:pt x="213" y="13"/>
                      </a:lnTo>
                      <a:lnTo>
                        <a:pt x="217" y="13"/>
                      </a:lnTo>
                      <a:lnTo>
                        <a:pt x="221" y="13"/>
                      </a:lnTo>
                      <a:lnTo>
                        <a:pt x="226" y="17"/>
                      </a:lnTo>
                      <a:lnTo>
                        <a:pt x="226" y="22"/>
                      </a:lnTo>
                      <a:lnTo>
                        <a:pt x="226" y="26"/>
                      </a:lnTo>
                      <a:lnTo>
                        <a:pt x="221" y="26"/>
                      </a:lnTo>
                      <a:lnTo>
                        <a:pt x="217" y="30"/>
                      </a:lnTo>
                      <a:lnTo>
                        <a:pt x="217" y="35"/>
                      </a:lnTo>
                      <a:lnTo>
                        <a:pt x="217" y="39"/>
                      </a:lnTo>
                      <a:lnTo>
                        <a:pt x="217" y="43"/>
                      </a:lnTo>
                      <a:lnTo>
                        <a:pt x="217" y="48"/>
                      </a:lnTo>
                      <a:lnTo>
                        <a:pt x="213" y="52"/>
                      </a:lnTo>
                      <a:lnTo>
                        <a:pt x="217" y="52"/>
                      </a:lnTo>
                      <a:lnTo>
                        <a:pt x="221" y="52"/>
                      </a:lnTo>
                      <a:lnTo>
                        <a:pt x="226" y="52"/>
                      </a:lnTo>
                      <a:lnTo>
                        <a:pt x="230" y="52"/>
                      </a:lnTo>
                      <a:lnTo>
                        <a:pt x="235" y="52"/>
                      </a:lnTo>
                      <a:lnTo>
                        <a:pt x="235" y="56"/>
                      </a:lnTo>
                      <a:lnTo>
                        <a:pt x="235" y="61"/>
                      </a:lnTo>
                      <a:lnTo>
                        <a:pt x="239" y="65"/>
                      </a:lnTo>
                      <a:lnTo>
                        <a:pt x="239" y="69"/>
                      </a:lnTo>
                      <a:lnTo>
                        <a:pt x="239" y="74"/>
                      </a:lnTo>
                      <a:lnTo>
                        <a:pt x="243" y="78"/>
                      </a:lnTo>
                      <a:lnTo>
                        <a:pt x="248" y="78"/>
                      </a:lnTo>
                      <a:lnTo>
                        <a:pt x="252" y="78"/>
                      </a:lnTo>
                      <a:lnTo>
                        <a:pt x="256" y="78"/>
                      </a:lnTo>
                      <a:lnTo>
                        <a:pt x="261" y="74"/>
                      </a:lnTo>
                      <a:lnTo>
                        <a:pt x="261" y="78"/>
                      </a:lnTo>
                      <a:lnTo>
                        <a:pt x="261" y="83"/>
                      </a:lnTo>
                      <a:lnTo>
                        <a:pt x="261" y="87"/>
                      </a:lnTo>
                      <a:lnTo>
                        <a:pt x="265" y="91"/>
                      </a:lnTo>
                      <a:lnTo>
                        <a:pt x="265" y="96"/>
                      </a:lnTo>
                      <a:lnTo>
                        <a:pt x="269" y="100"/>
                      </a:lnTo>
                      <a:lnTo>
                        <a:pt x="274" y="104"/>
                      </a:lnTo>
                      <a:lnTo>
                        <a:pt x="278" y="100"/>
                      </a:lnTo>
                      <a:lnTo>
                        <a:pt x="287" y="104"/>
                      </a:lnTo>
                      <a:lnTo>
                        <a:pt x="287" y="109"/>
                      </a:lnTo>
                      <a:lnTo>
                        <a:pt x="278" y="113"/>
                      </a:lnTo>
                      <a:lnTo>
                        <a:pt x="282" y="117"/>
                      </a:lnTo>
                      <a:lnTo>
                        <a:pt x="282" y="122"/>
                      </a:lnTo>
                      <a:lnTo>
                        <a:pt x="282" y="126"/>
                      </a:lnTo>
                      <a:lnTo>
                        <a:pt x="282" y="130"/>
                      </a:lnTo>
                      <a:lnTo>
                        <a:pt x="287" y="135"/>
                      </a:lnTo>
                      <a:lnTo>
                        <a:pt x="287" y="139"/>
                      </a:lnTo>
                      <a:lnTo>
                        <a:pt x="282" y="139"/>
                      </a:lnTo>
                      <a:lnTo>
                        <a:pt x="278" y="139"/>
                      </a:lnTo>
                      <a:lnTo>
                        <a:pt x="274" y="143"/>
                      </a:lnTo>
                      <a:lnTo>
                        <a:pt x="274" y="148"/>
                      </a:lnTo>
                      <a:lnTo>
                        <a:pt x="274" y="143"/>
                      </a:lnTo>
                      <a:lnTo>
                        <a:pt x="282" y="148"/>
                      </a:lnTo>
                      <a:lnTo>
                        <a:pt x="287" y="148"/>
                      </a:lnTo>
                      <a:lnTo>
                        <a:pt x="287" y="152"/>
                      </a:lnTo>
                      <a:lnTo>
                        <a:pt x="291" y="157"/>
                      </a:lnTo>
                      <a:lnTo>
                        <a:pt x="300" y="157"/>
                      </a:lnTo>
                      <a:lnTo>
                        <a:pt x="308" y="165"/>
                      </a:lnTo>
                      <a:lnTo>
                        <a:pt x="304" y="170"/>
                      </a:lnTo>
                      <a:lnTo>
                        <a:pt x="304" y="174"/>
                      </a:lnTo>
                      <a:lnTo>
                        <a:pt x="300" y="174"/>
                      </a:lnTo>
                      <a:lnTo>
                        <a:pt x="295" y="174"/>
                      </a:lnTo>
                      <a:lnTo>
                        <a:pt x="291" y="174"/>
                      </a:lnTo>
                      <a:lnTo>
                        <a:pt x="291" y="178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1" name="Freeform 349"/>
                <p:cNvSpPr>
                  <a:spLocks/>
                </p:cNvSpPr>
                <p:nvPr/>
              </p:nvSpPr>
              <p:spPr bwMode="auto">
                <a:xfrm>
                  <a:off x="2816" y="1993"/>
                  <a:ext cx="374" cy="287"/>
                </a:xfrm>
                <a:custGeom>
                  <a:avLst/>
                  <a:gdLst>
                    <a:gd name="T0" fmla="*/ 82 w 374"/>
                    <a:gd name="T1" fmla="*/ 274 h 287"/>
                    <a:gd name="T2" fmla="*/ 74 w 374"/>
                    <a:gd name="T3" fmla="*/ 274 h 287"/>
                    <a:gd name="T4" fmla="*/ 56 w 374"/>
                    <a:gd name="T5" fmla="*/ 270 h 287"/>
                    <a:gd name="T6" fmla="*/ 61 w 374"/>
                    <a:gd name="T7" fmla="*/ 244 h 287"/>
                    <a:gd name="T8" fmla="*/ 52 w 374"/>
                    <a:gd name="T9" fmla="*/ 235 h 287"/>
                    <a:gd name="T10" fmla="*/ 43 w 374"/>
                    <a:gd name="T11" fmla="*/ 222 h 287"/>
                    <a:gd name="T12" fmla="*/ 43 w 374"/>
                    <a:gd name="T13" fmla="*/ 204 h 287"/>
                    <a:gd name="T14" fmla="*/ 48 w 374"/>
                    <a:gd name="T15" fmla="*/ 191 h 287"/>
                    <a:gd name="T16" fmla="*/ 52 w 374"/>
                    <a:gd name="T17" fmla="*/ 187 h 287"/>
                    <a:gd name="T18" fmla="*/ 48 w 374"/>
                    <a:gd name="T19" fmla="*/ 170 h 287"/>
                    <a:gd name="T20" fmla="*/ 17 w 374"/>
                    <a:gd name="T21" fmla="*/ 152 h 287"/>
                    <a:gd name="T22" fmla="*/ 34 w 374"/>
                    <a:gd name="T23" fmla="*/ 139 h 287"/>
                    <a:gd name="T24" fmla="*/ 0 w 374"/>
                    <a:gd name="T25" fmla="*/ 117 h 287"/>
                    <a:gd name="T26" fmla="*/ 13 w 374"/>
                    <a:gd name="T27" fmla="*/ 109 h 287"/>
                    <a:gd name="T28" fmla="*/ 13 w 374"/>
                    <a:gd name="T29" fmla="*/ 83 h 287"/>
                    <a:gd name="T30" fmla="*/ 13 w 374"/>
                    <a:gd name="T31" fmla="*/ 61 h 287"/>
                    <a:gd name="T32" fmla="*/ 39 w 374"/>
                    <a:gd name="T33" fmla="*/ 61 h 287"/>
                    <a:gd name="T34" fmla="*/ 52 w 374"/>
                    <a:gd name="T35" fmla="*/ 43 h 287"/>
                    <a:gd name="T36" fmla="*/ 61 w 374"/>
                    <a:gd name="T37" fmla="*/ 22 h 287"/>
                    <a:gd name="T38" fmla="*/ 69 w 374"/>
                    <a:gd name="T39" fmla="*/ 0 h 287"/>
                    <a:gd name="T40" fmla="*/ 95 w 374"/>
                    <a:gd name="T41" fmla="*/ 0 h 287"/>
                    <a:gd name="T42" fmla="*/ 117 w 374"/>
                    <a:gd name="T43" fmla="*/ 13 h 287"/>
                    <a:gd name="T44" fmla="*/ 135 w 374"/>
                    <a:gd name="T45" fmla="*/ 26 h 287"/>
                    <a:gd name="T46" fmla="*/ 148 w 374"/>
                    <a:gd name="T47" fmla="*/ 22 h 287"/>
                    <a:gd name="T48" fmla="*/ 161 w 374"/>
                    <a:gd name="T49" fmla="*/ 22 h 287"/>
                    <a:gd name="T50" fmla="*/ 191 w 374"/>
                    <a:gd name="T51" fmla="*/ 17 h 287"/>
                    <a:gd name="T52" fmla="*/ 204 w 374"/>
                    <a:gd name="T53" fmla="*/ 22 h 287"/>
                    <a:gd name="T54" fmla="*/ 217 w 374"/>
                    <a:gd name="T55" fmla="*/ 39 h 287"/>
                    <a:gd name="T56" fmla="*/ 235 w 374"/>
                    <a:gd name="T57" fmla="*/ 48 h 287"/>
                    <a:gd name="T58" fmla="*/ 252 w 374"/>
                    <a:gd name="T59" fmla="*/ 61 h 287"/>
                    <a:gd name="T60" fmla="*/ 274 w 374"/>
                    <a:gd name="T61" fmla="*/ 74 h 287"/>
                    <a:gd name="T62" fmla="*/ 287 w 374"/>
                    <a:gd name="T63" fmla="*/ 83 h 287"/>
                    <a:gd name="T64" fmla="*/ 304 w 374"/>
                    <a:gd name="T65" fmla="*/ 96 h 287"/>
                    <a:gd name="T66" fmla="*/ 322 w 374"/>
                    <a:gd name="T67" fmla="*/ 104 h 287"/>
                    <a:gd name="T68" fmla="*/ 326 w 374"/>
                    <a:gd name="T69" fmla="*/ 122 h 287"/>
                    <a:gd name="T70" fmla="*/ 343 w 374"/>
                    <a:gd name="T71" fmla="*/ 135 h 287"/>
                    <a:gd name="T72" fmla="*/ 361 w 374"/>
                    <a:gd name="T73" fmla="*/ 152 h 287"/>
                    <a:gd name="T74" fmla="*/ 361 w 374"/>
                    <a:gd name="T75" fmla="*/ 178 h 287"/>
                    <a:gd name="T76" fmla="*/ 356 w 374"/>
                    <a:gd name="T77" fmla="*/ 196 h 287"/>
                    <a:gd name="T78" fmla="*/ 374 w 374"/>
                    <a:gd name="T79" fmla="*/ 209 h 287"/>
                    <a:gd name="T80" fmla="*/ 361 w 374"/>
                    <a:gd name="T81" fmla="*/ 226 h 287"/>
                    <a:gd name="T82" fmla="*/ 335 w 374"/>
                    <a:gd name="T83" fmla="*/ 270 h 287"/>
                    <a:gd name="T84" fmla="*/ 313 w 374"/>
                    <a:gd name="T85" fmla="*/ 261 h 287"/>
                    <a:gd name="T86" fmla="*/ 287 w 374"/>
                    <a:gd name="T87" fmla="*/ 261 h 287"/>
                    <a:gd name="T88" fmla="*/ 261 w 374"/>
                    <a:gd name="T89" fmla="*/ 257 h 287"/>
                    <a:gd name="T90" fmla="*/ 243 w 374"/>
                    <a:gd name="T91" fmla="*/ 252 h 287"/>
                    <a:gd name="T92" fmla="*/ 235 w 374"/>
                    <a:gd name="T93" fmla="*/ 257 h 287"/>
                    <a:gd name="T94" fmla="*/ 217 w 374"/>
                    <a:gd name="T95" fmla="*/ 248 h 287"/>
                    <a:gd name="T96" fmla="*/ 200 w 374"/>
                    <a:gd name="T97" fmla="*/ 261 h 287"/>
                    <a:gd name="T98" fmla="*/ 178 w 374"/>
                    <a:gd name="T99" fmla="*/ 270 h 287"/>
                    <a:gd name="T100" fmla="*/ 165 w 374"/>
                    <a:gd name="T101" fmla="*/ 287 h 287"/>
                    <a:gd name="T102" fmla="*/ 148 w 374"/>
                    <a:gd name="T103" fmla="*/ 274 h 287"/>
                    <a:gd name="T104" fmla="*/ 130 w 374"/>
                    <a:gd name="T105" fmla="*/ 261 h 287"/>
                    <a:gd name="T106" fmla="*/ 108 w 374"/>
                    <a:gd name="T107" fmla="*/ 27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4" h="287">
                      <a:moveTo>
                        <a:pt x="95" y="265"/>
                      </a:moveTo>
                      <a:lnTo>
                        <a:pt x="95" y="270"/>
                      </a:lnTo>
                      <a:lnTo>
                        <a:pt x="95" y="274"/>
                      </a:lnTo>
                      <a:lnTo>
                        <a:pt x="91" y="278"/>
                      </a:lnTo>
                      <a:lnTo>
                        <a:pt x="87" y="278"/>
                      </a:lnTo>
                      <a:lnTo>
                        <a:pt x="82" y="274"/>
                      </a:lnTo>
                      <a:lnTo>
                        <a:pt x="82" y="270"/>
                      </a:lnTo>
                      <a:lnTo>
                        <a:pt x="82" y="265"/>
                      </a:lnTo>
                      <a:lnTo>
                        <a:pt x="78" y="265"/>
                      </a:lnTo>
                      <a:lnTo>
                        <a:pt x="74" y="265"/>
                      </a:lnTo>
                      <a:lnTo>
                        <a:pt x="74" y="270"/>
                      </a:lnTo>
                      <a:lnTo>
                        <a:pt x="74" y="274"/>
                      </a:lnTo>
                      <a:lnTo>
                        <a:pt x="69" y="278"/>
                      </a:lnTo>
                      <a:lnTo>
                        <a:pt x="65" y="278"/>
                      </a:lnTo>
                      <a:lnTo>
                        <a:pt x="61" y="278"/>
                      </a:lnTo>
                      <a:lnTo>
                        <a:pt x="56" y="278"/>
                      </a:lnTo>
                      <a:lnTo>
                        <a:pt x="56" y="274"/>
                      </a:lnTo>
                      <a:lnTo>
                        <a:pt x="56" y="270"/>
                      </a:lnTo>
                      <a:lnTo>
                        <a:pt x="61" y="265"/>
                      </a:lnTo>
                      <a:lnTo>
                        <a:pt x="61" y="261"/>
                      </a:lnTo>
                      <a:lnTo>
                        <a:pt x="56" y="257"/>
                      </a:lnTo>
                      <a:lnTo>
                        <a:pt x="61" y="252"/>
                      </a:lnTo>
                      <a:lnTo>
                        <a:pt x="65" y="248"/>
                      </a:lnTo>
                      <a:lnTo>
                        <a:pt x="61" y="244"/>
                      </a:lnTo>
                      <a:lnTo>
                        <a:pt x="56" y="252"/>
                      </a:lnTo>
                      <a:lnTo>
                        <a:pt x="52" y="248"/>
                      </a:lnTo>
                      <a:lnTo>
                        <a:pt x="52" y="244"/>
                      </a:lnTo>
                      <a:lnTo>
                        <a:pt x="48" y="244"/>
                      </a:lnTo>
                      <a:lnTo>
                        <a:pt x="48" y="239"/>
                      </a:lnTo>
                      <a:lnTo>
                        <a:pt x="52" y="235"/>
                      </a:lnTo>
                      <a:lnTo>
                        <a:pt x="48" y="231"/>
                      </a:lnTo>
                      <a:lnTo>
                        <a:pt x="43" y="235"/>
                      </a:lnTo>
                      <a:lnTo>
                        <a:pt x="43" y="231"/>
                      </a:lnTo>
                      <a:lnTo>
                        <a:pt x="48" y="226"/>
                      </a:lnTo>
                      <a:lnTo>
                        <a:pt x="48" y="222"/>
                      </a:lnTo>
                      <a:lnTo>
                        <a:pt x="43" y="222"/>
                      </a:lnTo>
                      <a:lnTo>
                        <a:pt x="39" y="218"/>
                      </a:lnTo>
                      <a:lnTo>
                        <a:pt x="43" y="218"/>
                      </a:lnTo>
                      <a:lnTo>
                        <a:pt x="39" y="213"/>
                      </a:lnTo>
                      <a:lnTo>
                        <a:pt x="39" y="209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3" y="200"/>
                      </a:lnTo>
                      <a:lnTo>
                        <a:pt x="43" y="196"/>
                      </a:lnTo>
                      <a:lnTo>
                        <a:pt x="39" y="196"/>
                      </a:lnTo>
                      <a:lnTo>
                        <a:pt x="34" y="191"/>
                      </a:lnTo>
                      <a:lnTo>
                        <a:pt x="39" y="191"/>
                      </a:lnTo>
                      <a:lnTo>
                        <a:pt x="48" y="191"/>
                      </a:lnTo>
                      <a:lnTo>
                        <a:pt x="52" y="196"/>
                      </a:lnTo>
                      <a:lnTo>
                        <a:pt x="56" y="196"/>
                      </a:lnTo>
                      <a:lnTo>
                        <a:pt x="56" y="191"/>
                      </a:lnTo>
                      <a:lnTo>
                        <a:pt x="56" y="187"/>
                      </a:lnTo>
                      <a:lnTo>
                        <a:pt x="56" y="183"/>
                      </a:lnTo>
                      <a:lnTo>
                        <a:pt x="52" y="187"/>
                      </a:lnTo>
                      <a:lnTo>
                        <a:pt x="52" y="183"/>
                      </a:lnTo>
                      <a:lnTo>
                        <a:pt x="48" y="174"/>
                      </a:lnTo>
                      <a:lnTo>
                        <a:pt x="52" y="174"/>
                      </a:lnTo>
                      <a:lnTo>
                        <a:pt x="56" y="174"/>
                      </a:lnTo>
                      <a:lnTo>
                        <a:pt x="61" y="174"/>
                      </a:lnTo>
                      <a:lnTo>
                        <a:pt x="48" y="170"/>
                      </a:lnTo>
                      <a:lnTo>
                        <a:pt x="43" y="170"/>
                      </a:lnTo>
                      <a:lnTo>
                        <a:pt x="39" y="165"/>
                      </a:lnTo>
                      <a:lnTo>
                        <a:pt x="30" y="161"/>
                      </a:lnTo>
                      <a:lnTo>
                        <a:pt x="26" y="161"/>
                      </a:lnTo>
                      <a:lnTo>
                        <a:pt x="17" y="157"/>
                      </a:lnTo>
                      <a:lnTo>
                        <a:pt x="17" y="152"/>
                      </a:lnTo>
                      <a:lnTo>
                        <a:pt x="17" y="148"/>
                      </a:lnTo>
                      <a:lnTo>
                        <a:pt x="21" y="148"/>
                      </a:lnTo>
                      <a:lnTo>
                        <a:pt x="26" y="148"/>
                      </a:lnTo>
                      <a:lnTo>
                        <a:pt x="30" y="148"/>
                      </a:lnTo>
                      <a:lnTo>
                        <a:pt x="30" y="144"/>
                      </a:lnTo>
                      <a:lnTo>
                        <a:pt x="34" y="139"/>
                      </a:lnTo>
                      <a:lnTo>
                        <a:pt x="26" y="131"/>
                      </a:lnTo>
                      <a:lnTo>
                        <a:pt x="17" y="131"/>
                      </a:lnTo>
                      <a:lnTo>
                        <a:pt x="13" y="126"/>
                      </a:lnTo>
                      <a:lnTo>
                        <a:pt x="13" y="122"/>
                      </a:lnTo>
                      <a:lnTo>
                        <a:pt x="8" y="122"/>
                      </a:lnTo>
                      <a:lnTo>
                        <a:pt x="0" y="117"/>
                      </a:lnTo>
                      <a:lnTo>
                        <a:pt x="0" y="122"/>
                      </a:lnTo>
                      <a:lnTo>
                        <a:pt x="0" y="117"/>
                      </a:lnTo>
                      <a:lnTo>
                        <a:pt x="4" y="113"/>
                      </a:lnTo>
                      <a:lnTo>
                        <a:pt x="8" y="113"/>
                      </a:lnTo>
                      <a:lnTo>
                        <a:pt x="13" y="113"/>
                      </a:lnTo>
                      <a:lnTo>
                        <a:pt x="13" y="109"/>
                      </a:lnTo>
                      <a:lnTo>
                        <a:pt x="8" y="104"/>
                      </a:lnTo>
                      <a:lnTo>
                        <a:pt x="8" y="100"/>
                      </a:lnTo>
                      <a:lnTo>
                        <a:pt x="8" y="96"/>
                      </a:lnTo>
                      <a:lnTo>
                        <a:pt x="8" y="91"/>
                      </a:lnTo>
                      <a:lnTo>
                        <a:pt x="4" y="87"/>
                      </a:lnTo>
                      <a:lnTo>
                        <a:pt x="13" y="83"/>
                      </a:lnTo>
                      <a:lnTo>
                        <a:pt x="13" y="78"/>
                      </a:lnTo>
                      <a:lnTo>
                        <a:pt x="4" y="74"/>
                      </a:lnTo>
                      <a:lnTo>
                        <a:pt x="8" y="74"/>
                      </a:lnTo>
                      <a:lnTo>
                        <a:pt x="8" y="70"/>
                      </a:lnTo>
                      <a:lnTo>
                        <a:pt x="13" y="65"/>
                      </a:lnTo>
                      <a:lnTo>
                        <a:pt x="13" y="61"/>
                      </a:lnTo>
                      <a:lnTo>
                        <a:pt x="17" y="61"/>
                      </a:lnTo>
                      <a:lnTo>
                        <a:pt x="21" y="61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34" y="61"/>
                      </a:lnTo>
                      <a:lnTo>
                        <a:pt x="39" y="61"/>
                      </a:lnTo>
                      <a:lnTo>
                        <a:pt x="39" y="57"/>
                      </a:lnTo>
                      <a:lnTo>
                        <a:pt x="43" y="52"/>
                      </a:lnTo>
                      <a:lnTo>
                        <a:pt x="43" y="48"/>
                      </a:lnTo>
                      <a:lnTo>
                        <a:pt x="48" y="48"/>
                      </a:lnTo>
                      <a:lnTo>
                        <a:pt x="52" y="48"/>
                      </a:lnTo>
                      <a:lnTo>
                        <a:pt x="52" y="43"/>
                      </a:lnTo>
                      <a:lnTo>
                        <a:pt x="52" y="39"/>
                      </a:lnTo>
                      <a:lnTo>
                        <a:pt x="52" y="35"/>
                      </a:lnTo>
                      <a:lnTo>
                        <a:pt x="52" y="30"/>
                      </a:lnTo>
                      <a:lnTo>
                        <a:pt x="52" y="26"/>
                      </a:lnTo>
                      <a:lnTo>
                        <a:pt x="56" y="26"/>
                      </a:lnTo>
                      <a:lnTo>
                        <a:pt x="61" y="22"/>
                      </a:lnTo>
                      <a:lnTo>
                        <a:pt x="61" y="17"/>
                      </a:lnTo>
                      <a:lnTo>
                        <a:pt x="65" y="17"/>
                      </a:lnTo>
                      <a:lnTo>
                        <a:pt x="69" y="13"/>
                      </a:lnTo>
                      <a:lnTo>
                        <a:pt x="69" y="9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5" y="0"/>
                      </a:lnTo>
                      <a:lnTo>
                        <a:pt x="100" y="4"/>
                      </a:lnTo>
                      <a:lnTo>
                        <a:pt x="100" y="9"/>
                      </a:lnTo>
                      <a:lnTo>
                        <a:pt x="104" y="13"/>
                      </a:lnTo>
                      <a:lnTo>
                        <a:pt x="108" y="13"/>
                      </a:lnTo>
                      <a:lnTo>
                        <a:pt x="113" y="13"/>
                      </a:lnTo>
                      <a:lnTo>
                        <a:pt x="117" y="13"/>
                      </a:lnTo>
                      <a:lnTo>
                        <a:pt x="117" y="17"/>
                      </a:lnTo>
                      <a:lnTo>
                        <a:pt x="117" y="22"/>
                      </a:lnTo>
                      <a:lnTo>
                        <a:pt x="122" y="22"/>
                      </a:lnTo>
                      <a:lnTo>
                        <a:pt x="126" y="26"/>
                      </a:lnTo>
                      <a:lnTo>
                        <a:pt x="130" y="26"/>
                      </a:lnTo>
                      <a:lnTo>
                        <a:pt x="135" y="26"/>
                      </a:lnTo>
                      <a:lnTo>
                        <a:pt x="135" y="22"/>
                      </a:lnTo>
                      <a:lnTo>
                        <a:pt x="139" y="17"/>
                      </a:lnTo>
                      <a:lnTo>
                        <a:pt x="139" y="13"/>
                      </a:lnTo>
                      <a:lnTo>
                        <a:pt x="143" y="13"/>
                      </a:lnTo>
                      <a:lnTo>
                        <a:pt x="148" y="17"/>
                      </a:lnTo>
                      <a:lnTo>
                        <a:pt x="148" y="22"/>
                      </a:lnTo>
                      <a:lnTo>
                        <a:pt x="152" y="22"/>
                      </a:lnTo>
                      <a:lnTo>
                        <a:pt x="152" y="17"/>
                      </a:lnTo>
                      <a:lnTo>
                        <a:pt x="152" y="13"/>
                      </a:lnTo>
                      <a:lnTo>
                        <a:pt x="156" y="13"/>
                      </a:lnTo>
                      <a:lnTo>
                        <a:pt x="161" y="17"/>
                      </a:lnTo>
                      <a:lnTo>
                        <a:pt x="161" y="22"/>
                      </a:lnTo>
                      <a:lnTo>
                        <a:pt x="165" y="22"/>
                      </a:lnTo>
                      <a:lnTo>
                        <a:pt x="169" y="26"/>
                      </a:lnTo>
                      <a:lnTo>
                        <a:pt x="174" y="22"/>
                      </a:lnTo>
                      <a:lnTo>
                        <a:pt x="178" y="22"/>
                      </a:lnTo>
                      <a:lnTo>
                        <a:pt x="187" y="22"/>
                      </a:lnTo>
                      <a:lnTo>
                        <a:pt x="191" y="17"/>
                      </a:lnTo>
                      <a:lnTo>
                        <a:pt x="191" y="13"/>
                      </a:lnTo>
                      <a:lnTo>
                        <a:pt x="191" y="9"/>
                      </a:lnTo>
                      <a:lnTo>
                        <a:pt x="195" y="13"/>
                      </a:lnTo>
                      <a:lnTo>
                        <a:pt x="195" y="17"/>
                      </a:lnTo>
                      <a:lnTo>
                        <a:pt x="200" y="22"/>
                      </a:lnTo>
                      <a:lnTo>
                        <a:pt x="204" y="22"/>
                      </a:lnTo>
                      <a:lnTo>
                        <a:pt x="209" y="22"/>
                      </a:lnTo>
                      <a:lnTo>
                        <a:pt x="209" y="26"/>
                      </a:lnTo>
                      <a:lnTo>
                        <a:pt x="213" y="30"/>
                      </a:lnTo>
                      <a:lnTo>
                        <a:pt x="217" y="30"/>
                      </a:lnTo>
                      <a:lnTo>
                        <a:pt x="217" y="35"/>
                      </a:lnTo>
                      <a:lnTo>
                        <a:pt x="217" y="39"/>
                      </a:lnTo>
                      <a:lnTo>
                        <a:pt x="217" y="43"/>
                      </a:lnTo>
                      <a:lnTo>
                        <a:pt x="217" y="48"/>
                      </a:lnTo>
                      <a:lnTo>
                        <a:pt x="222" y="48"/>
                      </a:lnTo>
                      <a:lnTo>
                        <a:pt x="226" y="48"/>
                      </a:lnTo>
                      <a:lnTo>
                        <a:pt x="230" y="48"/>
                      </a:lnTo>
                      <a:lnTo>
                        <a:pt x="235" y="48"/>
                      </a:lnTo>
                      <a:lnTo>
                        <a:pt x="239" y="48"/>
                      </a:lnTo>
                      <a:lnTo>
                        <a:pt x="243" y="48"/>
                      </a:lnTo>
                      <a:lnTo>
                        <a:pt x="248" y="48"/>
                      </a:lnTo>
                      <a:lnTo>
                        <a:pt x="248" y="52"/>
                      </a:lnTo>
                      <a:lnTo>
                        <a:pt x="248" y="57"/>
                      </a:lnTo>
                      <a:lnTo>
                        <a:pt x="252" y="61"/>
                      </a:lnTo>
                      <a:lnTo>
                        <a:pt x="252" y="65"/>
                      </a:lnTo>
                      <a:lnTo>
                        <a:pt x="256" y="70"/>
                      </a:lnTo>
                      <a:lnTo>
                        <a:pt x="261" y="74"/>
                      </a:lnTo>
                      <a:lnTo>
                        <a:pt x="265" y="74"/>
                      </a:lnTo>
                      <a:lnTo>
                        <a:pt x="269" y="74"/>
                      </a:lnTo>
                      <a:lnTo>
                        <a:pt x="274" y="74"/>
                      </a:lnTo>
                      <a:lnTo>
                        <a:pt x="278" y="70"/>
                      </a:lnTo>
                      <a:lnTo>
                        <a:pt x="278" y="74"/>
                      </a:lnTo>
                      <a:lnTo>
                        <a:pt x="287" y="70"/>
                      </a:lnTo>
                      <a:lnTo>
                        <a:pt x="287" y="74"/>
                      </a:lnTo>
                      <a:lnTo>
                        <a:pt x="287" y="78"/>
                      </a:lnTo>
                      <a:lnTo>
                        <a:pt x="287" y="83"/>
                      </a:lnTo>
                      <a:lnTo>
                        <a:pt x="291" y="83"/>
                      </a:lnTo>
                      <a:lnTo>
                        <a:pt x="296" y="83"/>
                      </a:lnTo>
                      <a:lnTo>
                        <a:pt x="300" y="87"/>
                      </a:lnTo>
                      <a:lnTo>
                        <a:pt x="300" y="91"/>
                      </a:lnTo>
                      <a:lnTo>
                        <a:pt x="300" y="96"/>
                      </a:lnTo>
                      <a:lnTo>
                        <a:pt x="304" y="96"/>
                      </a:lnTo>
                      <a:lnTo>
                        <a:pt x="309" y="96"/>
                      </a:lnTo>
                      <a:lnTo>
                        <a:pt x="313" y="96"/>
                      </a:lnTo>
                      <a:lnTo>
                        <a:pt x="317" y="96"/>
                      </a:lnTo>
                      <a:lnTo>
                        <a:pt x="322" y="96"/>
                      </a:lnTo>
                      <a:lnTo>
                        <a:pt x="322" y="100"/>
                      </a:lnTo>
                      <a:lnTo>
                        <a:pt x="322" y="104"/>
                      </a:lnTo>
                      <a:lnTo>
                        <a:pt x="322" y="109"/>
                      </a:lnTo>
                      <a:lnTo>
                        <a:pt x="317" y="113"/>
                      </a:lnTo>
                      <a:lnTo>
                        <a:pt x="317" y="117"/>
                      </a:lnTo>
                      <a:lnTo>
                        <a:pt x="317" y="122"/>
                      </a:lnTo>
                      <a:lnTo>
                        <a:pt x="322" y="122"/>
                      </a:lnTo>
                      <a:lnTo>
                        <a:pt x="326" y="122"/>
                      </a:lnTo>
                      <a:lnTo>
                        <a:pt x="330" y="122"/>
                      </a:lnTo>
                      <a:lnTo>
                        <a:pt x="330" y="126"/>
                      </a:lnTo>
                      <a:lnTo>
                        <a:pt x="330" y="131"/>
                      </a:lnTo>
                      <a:lnTo>
                        <a:pt x="330" y="135"/>
                      </a:lnTo>
                      <a:lnTo>
                        <a:pt x="335" y="135"/>
                      </a:lnTo>
                      <a:lnTo>
                        <a:pt x="343" y="135"/>
                      </a:lnTo>
                      <a:lnTo>
                        <a:pt x="348" y="135"/>
                      </a:lnTo>
                      <a:lnTo>
                        <a:pt x="352" y="139"/>
                      </a:lnTo>
                      <a:lnTo>
                        <a:pt x="352" y="144"/>
                      </a:lnTo>
                      <a:lnTo>
                        <a:pt x="356" y="148"/>
                      </a:lnTo>
                      <a:lnTo>
                        <a:pt x="361" y="148"/>
                      </a:lnTo>
                      <a:lnTo>
                        <a:pt x="361" y="152"/>
                      </a:lnTo>
                      <a:lnTo>
                        <a:pt x="361" y="157"/>
                      </a:lnTo>
                      <a:lnTo>
                        <a:pt x="361" y="161"/>
                      </a:lnTo>
                      <a:lnTo>
                        <a:pt x="361" y="165"/>
                      </a:lnTo>
                      <a:lnTo>
                        <a:pt x="361" y="170"/>
                      </a:lnTo>
                      <a:lnTo>
                        <a:pt x="361" y="174"/>
                      </a:lnTo>
                      <a:lnTo>
                        <a:pt x="361" y="178"/>
                      </a:lnTo>
                      <a:lnTo>
                        <a:pt x="361" y="183"/>
                      </a:lnTo>
                      <a:lnTo>
                        <a:pt x="356" y="183"/>
                      </a:lnTo>
                      <a:lnTo>
                        <a:pt x="356" y="187"/>
                      </a:lnTo>
                      <a:lnTo>
                        <a:pt x="352" y="191"/>
                      </a:lnTo>
                      <a:lnTo>
                        <a:pt x="352" y="196"/>
                      </a:lnTo>
                      <a:lnTo>
                        <a:pt x="356" y="196"/>
                      </a:lnTo>
                      <a:lnTo>
                        <a:pt x="361" y="196"/>
                      </a:lnTo>
                      <a:lnTo>
                        <a:pt x="365" y="196"/>
                      </a:lnTo>
                      <a:lnTo>
                        <a:pt x="365" y="200"/>
                      </a:lnTo>
                      <a:lnTo>
                        <a:pt x="370" y="204"/>
                      </a:lnTo>
                      <a:lnTo>
                        <a:pt x="370" y="209"/>
                      </a:lnTo>
                      <a:lnTo>
                        <a:pt x="374" y="209"/>
                      </a:lnTo>
                      <a:lnTo>
                        <a:pt x="374" y="213"/>
                      </a:lnTo>
                      <a:lnTo>
                        <a:pt x="374" y="218"/>
                      </a:lnTo>
                      <a:lnTo>
                        <a:pt x="370" y="222"/>
                      </a:lnTo>
                      <a:lnTo>
                        <a:pt x="365" y="222"/>
                      </a:lnTo>
                      <a:lnTo>
                        <a:pt x="361" y="222"/>
                      </a:lnTo>
                      <a:lnTo>
                        <a:pt x="361" y="226"/>
                      </a:lnTo>
                      <a:lnTo>
                        <a:pt x="356" y="231"/>
                      </a:lnTo>
                      <a:lnTo>
                        <a:pt x="356" y="235"/>
                      </a:lnTo>
                      <a:lnTo>
                        <a:pt x="356" y="239"/>
                      </a:lnTo>
                      <a:lnTo>
                        <a:pt x="356" y="244"/>
                      </a:lnTo>
                      <a:lnTo>
                        <a:pt x="352" y="248"/>
                      </a:lnTo>
                      <a:lnTo>
                        <a:pt x="335" y="270"/>
                      </a:lnTo>
                      <a:lnTo>
                        <a:pt x="335" y="265"/>
                      </a:lnTo>
                      <a:lnTo>
                        <a:pt x="330" y="261"/>
                      </a:lnTo>
                      <a:lnTo>
                        <a:pt x="326" y="257"/>
                      </a:lnTo>
                      <a:lnTo>
                        <a:pt x="322" y="257"/>
                      </a:lnTo>
                      <a:lnTo>
                        <a:pt x="317" y="261"/>
                      </a:lnTo>
                      <a:lnTo>
                        <a:pt x="313" y="261"/>
                      </a:lnTo>
                      <a:lnTo>
                        <a:pt x="309" y="261"/>
                      </a:lnTo>
                      <a:lnTo>
                        <a:pt x="304" y="261"/>
                      </a:lnTo>
                      <a:lnTo>
                        <a:pt x="300" y="261"/>
                      </a:lnTo>
                      <a:lnTo>
                        <a:pt x="296" y="261"/>
                      </a:lnTo>
                      <a:lnTo>
                        <a:pt x="291" y="261"/>
                      </a:lnTo>
                      <a:lnTo>
                        <a:pt x="287" y="261"/>
                      </a:lnTo>
                      <a:lnTo>
                        <a:pt x="283" y="261"/>
                      </a:lnTo>
                      <a:lnTo>
                        <a:pt x="278" y="261"/>
                      </a:lnTo>
                      <a:lnTo>
                        <a:pt x="274" y="261"/>
                      </a:lnTo>
                      <a:lnTo>
                        <a:pt x="269" y="261"/>
                      </a:lnTo>
                      <a:lnTo>
                        <a:pt x="265" y="261"/>
                      </a:lnTo>
                      <a:lnTo>
                        <a:pt x="261" y="257"/>
                      </a:lnTo>
                      <a:lnTo>
                        <a:pt x="261" y="252"/>
                      </a:lnTo>
                      <a:lnTo>
                        <a:pt x="261" y="248"/>
                      </a:lnTo>
                      <a:lnTo>
                        <a:pt x="256" y="248"/>
                      </a:lnTo>
                      <a:lnTo>
                        <a:pt x="252" y="248"/>
                      </a:lnTo>
                      <a:lnTo>
                        <a:pt x="248" y="248"/>
                      </a:lnTo>
                      <a:lnTo>
                        <a:pt x="243" y="252"/>
                      </a:lnTo>
                      <a:lnTo>
                        <a:pt x="243" y="257"/>
                      </a:lnTo>
                      <a:lnTo>
                        <a:pt x="239" y="261"/>
                      </a:lnTo>
                      <a:lnTo>
                        <a:pt x="239" y="257"/>
                      </a:lnTo>
                      <a:lnTo>
                        <a:pt x="235" y="248"/>
                      </a:lnTo>
                      <a:lnTo>
                        <a:pt x="235" y="252"/>
                      </a:lnTo>
                      <a:lnTo>
                        <a:pt x="235" y="257"/>
                      </a:lnTo>
                      <a:lnTo>
                        <a:pt x="230" y="261"/>
                      </a:lnTo>
                      <a:lnTo>
                        <a:pt x="226" y="261"/>
                      </a:lnTo>
                      <a:lnTo>
                        <a:pt x="222" y="261"/>
                      </a:lnTo>
                      <a:lnTo>
                        <a:pt x="222" y="257"/>
                      </a:lnTo>
                      <a:lnTo>
                        <a:pt x="217" y="252"/>
                      </a:lnTo>
                      <a:lnTo>
                        <a:pt x="217" y="248"/>
                      </a:lnTo>
                      <a:lnTo>
                        <a:pt x="213" y="248"/>
                      </a:lnTo>
                      <a:lnTo>
                        <a:pt x="213" y="252"/>
                      </a:lnTo>
                      <a:lnTo>
                        <a:pt x="213" y="257"/>
                      </a:lnTo>
                      <a:lnTo>
                        <a:pt x="209" y="261"/>
                      </a:lnTo>
                      <a:lnTo>
                        <a:pt x="204" y="261"/>
                      </a:lnTo>
                      <a:lnTo>
                        <a:pt x="200" y="261"/>
                      </a:lnTo>
                      <a:lnTo>
                        <a:pt x="195" y="261"/>
                      </a:lnTo>
                      <a:lnTo>
                        <a:pt x="191" y="261"/>
                      </a:lnTo>
                      <a:lnTo>
                        <a:pt x="187" y="261"/>
                      </a:lnTo>
                      <a:lnTo>
                        <a:pt x="182" y="261"/>
                      </a:lnTo>
                      <a:lnTo>
                        <a:pt x="178" y="265"/>
                      </a:lnTo>
                      <a:lnTo>
                        <a:pt x="178" y="270"/>
                      </a:lnTo>
                      <a:lnTo>
                        <a:pt x="178" y="274"/>
                      </a:lnTo>
                      <a:lnTo>
                        <a:pt x="169" y="274"/>
                      </a:lnTo>
                      <a:lnTo>
                        <a:pt x="169" y="278"/>
                      </a:lnTo>
                      <a:lnTo>
                        <a:pt x="169" y="283"/>
                      </a:lnTo>
                      <a:lnTo>
                        <a:pt x="169" y="287"/>
                      </a:lnTo>
                      <a:lnTo>
                        <a:pt x="165" y="287"/>
                      </a:lnTo>
                      <a:lnTo>
                        <a:pt x="161" y="287"/>
                      </a:lnTo>
                      <a:lnTo>
                        <a:pt x="156" y="287"/>
                      </a:lnTo>
                      <a:lnTo>
                        <a:pt x="152" y="287"/>
                      </a:lnTo>
                      <a:lnTo>
                        <a:pt x="152" y="283"/>
                      </a:lnTo>
                      <a:lnTo>
                        <a:pt x="152" y="278"/>
                      </a:lnTo>
                      <a:lnTo>
                        <a:pt x="148" y="274"/>
                      </a:lnTo>
                      <a:lnTo>
                        <a:pt x="143" y="274"/>
                      </a:lnTo>
                      <a:lnTo>
                        <a:pt x="139" y="274"/>
                      </a:lnTo>
                      <a:lnTo>
                        <a:pt x="135" y="274"/>
                      </a:lnTo>
                      <a:lnTo>
                        <a:pt x="135" y="270"/>
                      </a:lnTo>
                      <a:lnTo>
                        <a:pt x="130" y="265"/>
                      </a:lnTo>
                      <a:lnTo>
                        <a:pt x="130" y="261"/>
                      </a:lnTo>
                      <a:lnTo>
                        <a:pt x="126" y="261"/>
                      </a:lnTo>
                      <a:lnTo>
                        <a:pt x="122" y="265"/>
                      </a:lnTo>
                      <a:lnTo>
                        <a:pt x="122" y="270"/>
                      </a:lnTo>
                      <a:lnTo>
                        <a:pt x="122" y="274"/>
                      </a:lnTo>
                      <a:lnTo>
                        <a:pt x="113" y="274"/>
                      </a:lnTo>
                      <a:lnTo>
                        <a:pt x="108" y="274"/>
                      </a:lnTo>
                      <a:lnTo>
                        <a:pt x="104" y="274"/>
                      </a:lnTo>
                      <a:lnTo>
                        <a:pt x="104" y="270"/>
                      </a:lnTo>
                      <a:lnTo>
                        <a:pt x="100" y="265"/>
                      </a:lnTo>
                      <a:lnTo>
                        <a:pt x="95" y="265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2" name="Freeform 350"/>
                <p:cNvSpPr>
                  <a:spLocks/>
                </p:cNvSpPr>
                <p:nvPr/>
              </p:nvSpPr>
              <p:spPr bwMode="auto">
                <a:xfrm>
                  <a:off x="3333" y="1819"/>
                  <a:ext cx="636" cy="496"/>
                </a:xfrm>
                <a:custGeom>
                  <a:avLst/>
                  <a:gdLst>
                    <a:gd name="T0" fmla="*/ 449 w 636"/>
                    <a:gd name="T1" fmla="*/ 261 h 496"/>
                    <a:gd name="T2" fmla="*/ 462 w 636"/>
                    <a:gd name="T3" fmla="*/ 287 h 496"/>
                    <a:gd name="T4" fmla="*/ 497 w 636"/>
                    <a:gd name="T5" fmla="*/ 283 h 496"/>
                    <a:gd name="T6" fmla="*/ 531 w 636"/>
                    <a:gd name="T7" fmla="*/ 287 h 496"/>
                    <a:gd name="T8" fmla="*/ 553 w 636"/>
                    <a:gd name="T9" fmla="*/ 313 h 496"/>
                    <a:gd name="T10" fmla="*/ 592 w 636"/>
                    <a:gd name="T11" fmla="*/ 313 h 496"/>
                    <a:gd name="T12" fmla="*/ 623 w 636"/>
                    <a:gd name="T13" fmla="*/ 322 h 496"/>
                    <a:gd name="T14" fmla="*/ 636 w 636"/>
                    <a:gd name="T15" fmla="*/ 352 h 496"/>
                    <a:gd name="T16" fmla="*/ 631 w 636"/>
                    <a:gd name="T17" fmla="*/ 378 h 496"/>
                    <a:gd name="T18" fmla="*/ 597 w 636"/>
                    <a:gd name="T19" fmla="*/ 370 h 496"/>
                    <a:gd name="T20" fmla="*/ 566 w 636"/>
                    <a:gd name="T21" fmla="*/ 387 h 496"/>
                    <a:gd name="T22" fmla="*/ 544 w 636"/>
                    <a:gd name="T23" fmla="*/ 392 h 496"/>
                    <a:gd name="T24" fmla="*/ 518 w 636"/>
                    <a:gd name="T25" fmla="*/ 392 h 496"/>
                    <a:gd name="T26" fmla="*/ 488 w 636"/>
                    <a:gd name="T27" fmla="*/ 405 h 496"/>
                    <a:gd name="T28" fmla="*/ 475 w 636"/>
                    <a:gd name="T29" fmla="*/ 418 h 496"/>
                    <a:gd name="T30" fmla="*/ 444 w 636"/>
                    <a:gd name="T31" fmla="*/ 439 h 496"/>
                    <a:gd name="T32" fmla="*/ 418 w 636"/>
                    <a:gd name="T33" fmla="*/ 461 h 496"/>
                    <a:gd name="T34" fmla="*/ 405 w 636"/>
                    <a:gd name="T35" fmla="*/ 496 h 496"/>
                    <a:gd name="T36" fmla="*/ 388 w 636"/>
                    <a:gd name="T37" fmla="*/ 470 h 496"/>
                    <a:gd name="T38" fmla="*/ 366 w 636"/>
                    <a:gd name="T39" fmla="*/ 448 h 496"/>
                    <a:gd name="T40" fmla="*/ 344 w 636"/>
                    <a:gd name="T41" fmla="*/ 426 h 496"/>
                    <a:gd name="T42" fmla="*/ 331 w 636"/>
                    <a:gd name="T43" fmla="*/ 413 h 496"/>
                    <a:gd name="T44" fmla="*/ 305 w 636"/>
                    <a:gd name="T45" fmla="*/ 439 h 496"/>
                    <a:gd name="T46" fmla="*/ 275 w 636"/>
                    <a:gd name="T47" fmla="*/ 444 h 496"/>
                    <a:gd name="T48" fmla="*/ 244 w 636"/>
                    <a:gd name="T49" fmla="*/ 435 h 496"/>
                    <a:gd name="T50" fmla="*/ 222 w 636"/>
                    <a:gd name="T51" fmla="*/ 457 h 496"/>
                    <a:gd name="T52" fmla="*/ 192 w 636"/>
                    <a:gd name="T53" fmla="*/ 448 h 496"/>
                    <a:gd name="T54" fmla="*/ 161 w 636"/>
                    <a:gd name="T55" fmla="*/ 400 h 496"/>
                    <a:gd name="T56" fmla="*/ 135 w 636"/>
                    <a:gd name="T57" fmla="*/ 378 h 496"/>
                    <a:gd name="T58" fmla="*/ 122 w 636"/>
                    <a:gd name="T59" fmla="*/ 352 h 496"/>
                    <a:gd name="T60" fmla="*/ 96 w 636"/>
                    <a:gd name="T61" fmla="*/ 331 h 496"/>
                    <a:gd name="T62" fmla="*/ 61 w 636"/>
                    <a:gd name="T63" fmla="*/ 322 h 496"/>
                    <a:gd name="T64" fmla="*/ 31 w 636"/>
                    <a:gd name="T65" fmla="*/ 305 h 496"/>
                    <a:gd name="T66" fmla="*/ 18 w 636"/>
                    <a:gd name="T67" fmla="*/ 283 h 496"/>
                    <a:gd name="T68" fmla="*/ 18 w 636"/>
                    <a:gd name="T69" fmla="*/ 244 h 496"/>
                    <a:gd name="T70" fmla="*/ 14 w 636"/>
                    <a:gd name="T71" fmla="*/ 213 h 496"/>
                    <a:gd name="T72" fmla="*/ 31 w 636"/>
                    <a:gd name="T73" fmla="*/ 187 h 496"/>
                    <a:gd name="T74" fmla="*/ 27 w 636"/>
                    <a:gd name="T75" fmla="*/ 152 h 496"/>
                    <a:gd name="T76" fmla="*/ 18 w 636"/>
                    <a:gd name="T77" fmla="*/ 117 h 496"/>
                    <a:gd name="T78" fmla="*/ 5 w 636"/>
                    <a:gd name="T79" fmla="*/ 83 h 496"/>
                    <a:gd name="T80" fmla="*/ 22 w 636"/>
                    <a:gd name="T81" fmla="*/ 57 h 496"/>
                    <a:gd name="T82" fmla="*/ 44 w 636"/>
                    <a:gd name="T83" fmla="*/ 35 h 496"/>
                    <a:gd name="T84" fmla="*/ 66 w 636"/>
                    <a:gd name="T85" fmla="*/ 61 h 496"/>
                    <a:gd name="T86" fmla="*/ 92 w 636"/>
                    <a:gd name="T87" fmla="*/ 70 h 496"/>
                    <a:gd name="T88" fmla="*/ 109 w 636"/>
                    <a:gd name="T89" fmla="*/ 43 h 496"/>
                    <a:gd name="T90" fmla="*/ 148 w 636"/>
                    <a:gd name="T91" fmla="*/ 43 h 496"/>
                    <a:gd name="T92" fmla="*/ 179 w 636"/>
                    <a:gd name="T93" fmla="*/ 30 h 496"/>
                    <a:gd name="T94" fmla="*/ 214 w 636"/>
                    <a:gd name="T95" fmla="*/ 22 h 496"/>
                    <a:gd name="T96" fmla="*/ 244 w 636"/>
                    <a:gd name="T97" fmla="*/ 4 h 496"/>
                    <a:gd name="T98" fmla="*/ 266 w 636"/>
                    <a:gd name="T99" fmla="*/ 4 h 496"/>
                    <a:gd name="T100" fmla="*/ 292 w 636"/>
                    <a:gd name="T101" fmla="*/ 9 h 496"/>
                    <a:gd name="T102" fmla="*/ 327 w 636"/>
                    <a:gd name="T103" fmla="*/ 17 h 496"/>
                    <a:gd name="T104" fmla="*/ 336 w 636"/>
                    <a:gd name="T105" fmla="*/ 48 h 496"/>
                    <a:gd name="T106" fmla="*/ 344 w 636"/>
                    <a:gd name="T107" fmla="*/ 83 h 496"/>
                    <a:gd name="T108" fmla="*/ 344 w 636"/>
                    <a:gd name="T109" fmla="*/ 117 h 496"/>
                    <a:gd name="T110" fmla="*/ 362 w 636"/>
                    <a:gd name="T111" fmla="*/ 152 h 496"/>
                    <a:gd name="T112" fmla="*/ 379 w 636"/>
                    <a:gd name="T113" fmla="*/ 178 h 496"/>
                    <a:gd name="T114" fmla="*/ 410 w 636"/>
                    <a:gd name="T115" fmla="*/ 209 h 496"/>
                    <a:gd name="T116" fmla="*/ 427 w 636"/>
                    <a:gd name="T117" fmla="*/ 231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36" h="496">
                      <a:moveTo>
                        <a:pt x="427" y="239"/>
                      </a:moveTo>
                      <a:lnTo>
                        <a:pt x="431" y="239"/>
                      </a:lnTo>
                      <a:lnTo>
                        <a:pt x="436" y="239"/>
                      </a:lnTo>
                      <a:lnTo>
                        <a:pt x="440" y="244"/>
                      </a:lnTo>
                      <a:lnTo>
                        <a:pt x="440" y="248"/>
                      </a:lnTo>
                      <a:lnTo>
                        <a:pt x="444" y="252"/>
                      </a:lnTo>
                      <a:lnTo>
                        <a:pt x="449" y="252"/>
                      </a:lnTo>
                      <a:lnTo>
                        <a:pt x="449" y="257"/>
                      </a:lnTo>
                      <a:lnTo>
                        <a:pt x="449" y="261"/>
                      </a:lnTo>
                      <a:lnTo>
                        <a:pt x="449" y="265"/>
                      </a:lnTo>
                      <a:lnTo>
                        <a:pt x="453" y="270"/>
                      </a:lnTo>
                      <a:lnTo>
                        <a:pt x="457" y="274"/>
                      </a:lnTo>
                      <a:lnTo>
                        <a:pt x="457" y="278"/>
                      </a:lnTo>
                      <a:lnTo>
                        <a:pt x="457" y="283"/>
                      </a:lnTo>
                      <a:lnTo>
                        <a:pt x="453" y="283"/>
                      </a:lnTo>
                      <a:lnTo>
                        <a:pt x="453" y="287"/>
                      </a:lnTo>
                      <a:lnTo>
                        <a:pt x="457" y="287"/>
                      </a:lnTo>
                      <a:lnTo>
                        <a:pt x="462" y="287"/>
                      </a:lnTo>
                      <a:lnTo>
                        <a:pt x="466" y="287"/>
                      </a:lnTo>
                      <a:lnTo>
                        <a:pt x="475" y="287"/>
                      </a:lnTo>
                      <a:lnTo>
                        <a:pt x="479" y="283"/>
                      </a:lnTo>
                      <a:lnTo>
                        <a:pt x="483" y="278"/>
                      </a:lnTo>
                      <a:lnTo>
                        <a:pt x="483" y="274"/>
                      </a:lnTo>
                      <a:lnTo>
                        <a:pt x="488" y="274"/>
                      </a:lnTo>
                      <a:lnTo>
                        <a:pt x="492" y="274"/>
                      </a:lnTo>
                      <a:lnTo>
                        <a:pt x="497" y="278"/>
                      </a:lnTo>
                      <a:lnTo>
                        <a:pt x="497" y="283"/>
                      </a:lnTo>
                      <a:lnTo>
                        <a:pt x="501" y="283"/>
                      </a:lnTo>
                      <a:lnTo>
                        <a:pt x="501" y="287"/>
                      </a:lnTo>
                      <a:lnTo>
                        <a:pt x="505" y="287"/>
                      </a:lnTo>
                      <a:lnTo>
                        <a:pt x="510" y="287"/>
                      </a:lnTo>
                      <a:lnTo>
                        <a:pt x="514" y="287"/>
                      </a:lnTo>
                      <a:lnTo>
                        <a:pt x="518" y="287"/>
                      </a:lnTo>
                      <a:lnTo>
                        <a:pt x="523" y="287"/>
                      </a:lnTo>
                      <a:lnTo>
                        <a:pt x="527" y="287"/>
                      </a:lnTo>
                      <a:lnTo>
                        <a:pt x="531" y="287"/>
                      </a:lnTo>
                      <a:lnTo>
                        <a:pt x="531" y="291"/>
                      </a:lnTo>
                      <a:lnTo>
                        <a:pt x="531" y="296"/>
                      </a:lnTo>
                      <a:lnTo>
                        <a:pt x="536" y="300"/>
                      </a:lnTo>
                      <a:lnTo>
                        <a:pt x="540" y="300"/>
                      </a:lnTo>
                      <a:lnTo>
                        <a:pt x="540" y="305"/>
                      </a:lnTo>
                      <a:lnTo>
                        <a:pt x="540" y="309"/>
                      </a:lnTo>
                      <a:lnTo>
                        <a:pt x="544" y="309"/>
                      </a:lnTo>
                      <a:lnTo>
                        <a:pt x="549" y="313"/>
                      </a:lnTo>
                      <a:lnTo>
                        <a:pt x="553" y="313"/>
                      </a:lnTo>
                      <a:lnTo>
                        <a:pt x="557" y="313"/>
                      </a:lnTo>
                      <a:lnTo>
                        <a:pt x="562" y="313"/>
                      </a:lnTo>
                      <a:lnTo>
                        <a:pt x="566" y="313"/>
                      </a:lnTo>
                      <a:lnTo>
                        <a:pt x="571" y="313"/>
                      </a:lnTo>
                      <a:lnTo>
                        <a:pt x="575" y="313"/>
                      </a:lnTo>
                      <a:lnTo>
                        <a:pt x="579" y="313"/>
                      </a:lnTo>
                      <a:lnTo>
                        <a:pt x="584" y="313"/>
                      </a:lnTo>
                      <a:lnTo>
                        <a:pt x="588" y="313"/>
                      </a:lnTo>
                      <a:lnTo>
                        <a:pt x="592" y="313"/>
                      </a:lnTo>
                      <a:lnTo>
                        <a:pt x="597" y="313"/>
                      </a:lnTo>
                      <a:lnTo>
                        <a:pt x="601" y="313"/>
                      </a:lnTo>
                      <a:lnTo>
                        <a:pt x="601" y="318"/>
                      </a:lnTo>
                      <a:lnTo>
                        <a:pt x="601" y="322"/>
                      </a:lnTo>
                      <a:lnTo>
                        <a:pt x="605" y="326"/>
                      </a:lnTo>
                      <a:lnTo>
                        <a:pt x="610" y="326"/>
                      </a:lnTo>
                      <a:lnTo>
                        <a:pt x="614" y="322"/>
                      </a:lnTo>
                      <a:lnTo>
                        <a:pt x="618" y="322"/>
                      </a:lnTo>
                      <a:lnTo>
                        <a:pt x="623" y="322"/>
                      </a:lnTo>
                      <a:lnTo>
                        <a:pt x="623" y="326"/>
                      </a:lnTo>
                      <a:lnTo>
                        <a:pt x="623" y="331"/>
                      </a:lnTo>
                      <a:lnTo>
                        <a:pt x="623" y="335"/>
                      </a:lnTo>
                      <a:lnTo>
                        <a:pt x="627" y="335"/>
                      </a:lnTo>
                      <a:lnTo>
                        <a:pt x="627" y="339"/>
                      </a:lnTo>
                      <a:lnTo>
                        <a:pt x="631" y="339"/>
                      </a:lnTo>
                      <a:lnTo>
                        <a:pt x="631" y="344"/>
                      </a:lnTo>
                      <a:lnTo>
                        <a:pt x="636" y="348"/>
                      </a:lnTo>
                      <a:lnTo>
                        <a:pt x="636" y="352"/>
                      </a:lnTo>
                      <a:lnTo>
                        <a:pt x="631" y="357"/>
                      </a:lnTo>
                      <a:lnTo>
                        <a:pt x="631" y="361"/>
                      </a:lnTo>
                      <a:lnTo>
                        <a:pt x="627" y="361"/>
                      </a:lnTo>
                      <a:lnTo>
                        <a:pt x="631" y="365"/>
                      </a:lnTo>
                      <a:lnTo>
                        <a:pt x="631" y="370"/>
                      </a:lnTo>
                      <a:lnTo>
                        <a:pt x="631" y="374"/>
                      </a:lnTo>
                      <a:lnTo>
                        <a:pt x="636" y="374"/>
                      </a:lnTo>
                      <a:lnTo>
                        <a:pt x="636" y="378"/>
                      </a:lnTo>
                      <a:lnTo>
                        <a:pt x="631" y="378"/>
                      </a:lnTo>
                      <a:lnTo>
                        <a:pt x="627" y="378"/>
                      </a:lnTo>
                      <a:lnTo>
                        <a:pt x="623" y="378"/>
                      </a:lnTo>
                      <a:lnTo>
                        <a:pt x="618" y="378"/>
                      </a:lnTo>
                      <a:lnTo>
                        <a:pt x="610" y="378"/>
                      </a:lnTo>
                      <a:lnTo>
                        <a:pt x="605" y="374"/>
                      </a:lnTo>
                      <a:lnTo>
                        <a:pt x="605" y="370"/>
                      </a:lnTo>
                      <a:lnTo>
                        <a:pt x="605" y="365"/>
                      </a:lnTo>
                      <a:lnTo>
                        <a:pt x="597" y="365"/>
                      </a:lnTo>
                      <a:lnTo>
                        <a:pt x="597" y="370"/>
                      </a:lnTo>
                      <a:lnTo>
                        <a:pt x="592" y="374"/>
                      </a:lnTo>
                      <a:lnTo>
                        <a:pt x="592" y="378"/>
                      </a:lnTo>
                      <a:lnTo>
                        <a:pt x="588" y="378"/>
                      </a:lnTo>
                      <a:lnTo>
                        <a:pt x="584" y="378"/>
                      </a:lnTo>
                      <a:lnTo>
                        <a:pt x="579" y="378"/>
                      </a:lnTo>
                      <a:lnTo>
                        <a:pt x="575" y="378"/>
                      </a:lnTo>
                      <a:lnTo>
                        <a:pt x="571" y="378"/>
                      </a:lnTo>
                      <a:lnTo>
                        <a:pt x="566" y="383"/>
                      </a:lnTo>
                      <a:lnTo>
                        <a:pt x="566" y="387"/>
                      </a:lnTo>
                      <a:lnTo>
                        <a:pt x="566" y="392"/>
                      </a:lnTo>
                      <a:lnTo>
                        <a:pt x="562" y="392"/>
                      </a:lnTo>
                      <a:lnTo>
                        <a:pt x="562" y="396"/>
                      </a:lnTo>
                      <a:lnTo>
                        <a:pt x="562" y="405"/>
                      </a:lnTo>
                      <a:lnTo>
                        <a:pt x="557" y="405"/>
                      </a:lnTo>
                      <a:lnTo>
                        <a:pt x="557" y="400"/>
                      </a:lnTo>
                      <a:lnTo>
                        <a:pt x="553" y="396"/>
                      </a:lnTo>
                      <a:lnTo>
                        <a:pt x="553" y="392"/>
                      </a:lnTo>
                      <a:lnTo>
                        <a:pt x="544" y="392"/>
                      </a:lnTo>
                      <a:lnTo>
                        <a:pt x="540" y="392"/>
                      </a:lnTo>
                      <a:lnTo>
                        <a:pt x="536" y="392"/>
                      </a:lnTo>
                      <a:lnTo>
                        <a:pt x="531" y="387"/>
                      </a:lnTo>
                      <a:lnTo>
                        <a:pt x="531" y="383"/>
                      </a:lnTo>
                      <a:lnTo>
                        <a:pt x="527" y="383"/>
                      </a:lnTo>
                      <a:lnTo>
                        <a:pt x="527" y="387"/>
                      </a:lnTo>
                      <a:lnTo>
                        <a:pt x="527" y="392"/>
                      </a:lnTo>
                      <a:lnTo>
                        <a:pt x="523" y="392"/>
                      </a:lnTo>
                      <a:lnTo>
                        <a:pt x="518" y="392"/>
                      </a:lnTo>
                      <a:lnTo>
                        <a:pt x="518" y="396"/>
                      </a:lnTo>
                      <a:lnTo>
                        <a:pt x="514" y="400"/>
                      </a:lnTo>
                      <a:lnTo>
                        <a:pt x="514" y="405"/>
                      </a:lnTo>
                      <a:lnTo>
                        <a:pt x="510" y="405"/>
                      </a:lnTo>
                      <a:lnTo>
                        <a:pt x="505" y="405"/>
                      </a:lnTo>
                      <a:lnTo>
                        <a:pt x="501" y="405"/>
                      </a:lnTo>
                      <a:lnTo>
                        <a:pt x="497" y="405"/>
                      </a:lnTo>
                      <a:lnTo>
                        <a:pt x="492" y="405"/>
                      </a:lnTo>
                      <a:lnTo>
                        <a:pt x="488" y="405"/>
                      </a:lnTo>
                      <a:lnTo>
                        <a:pt x="488" y="409"/>
                      </a:lnTo>
                      <a:lnTo>
                        <a:pt x="488" y="413"/>
                      </a:lnTo>
                      <a:lnTo>
                        <a:pt x="492" y="418"/>
                      </a:lnTo>
                      <a:lnTo>
                        <a:pt x="488" y="418"/>
                      </a:lnTo>
                      <a:lnTo>
                        <a:pt x="483" y="422"/>
                      </a:lnTo>
                      <a:lnTo>
                        <a:pt x="483" y="426"/>
                      </a:lnTo>
                      <a:lnTo>
                        <a:pt x="483" y="422"/>
                      </a:lnTo>
                      <a:lnTo>
                        <a:pt x="479" y="422"/>
                      </a:lnTo>
                      <a:lnTo>
                        <a:pt x="475" y="418"/>
                      </a:lnTo>
                      <a:lnTo>
                        <a:pt x="470" y="418"/>
                      </a:lnTo>
                      <a:lnTo>
                        <a:pt x="470" y="422"/>
                      </a:lnTo>
                      <a:lnTo>
                        <a:pt x="466" y="426"/>
                      </a:lnTo>
                      <a:lnTo>
                        <a:pt x="466" y="431"/>
                      </a:lnTo>
                      <a:lnTo>
                        <a:pt x="462" y="431"/>
                      </a:lnTo>
                      <a:lnTo>
                        <a:pt x="457" y="431"/>
                      </a:lnTo>
                      <a:lnTo>
                        <a:pt x="453" y="431"/>
                      </a:lnTo>
                      <a:lnTo>
                        <a:pt x="449" y="435"/>
                      </a:lnTo>
                      <a:lnTo>
                        <a:pt x="444" y="439"/>
                      </a:lnTo>
                      <a:lnTo>
                        <a:pt x="440" y="444"/>
                      </a:lnTo>
                      <a:lnTo>
                        <a:pt x="436" y="444"/>
                      </a:lnTo>
                      <a:lnTo>
                        <a:pt x="431" y="444"/>
                      </a:lnTo>
                      <a:lnTo>
                        <a:pt x="427" y="444"/>
                      </a:lnTo>
                      <a:lnTo>
                        <a:pt x="427" y="448"/>
                      </a:lnTo>
                      <a:lnTo>
                        <a:pt x="427" y="452"/>
                      </a:lnTo>
                      <a:lnTo>
                        <a:pt x="423" y="457"/>
                      </a:lnTo>
                      <a:lnTo>
                        <a:pt x="423" y="461"/>
                      </a:lnTo>
                      <a:lnTo>
                        <a:pt x="418" y="461"/>
                      </a:lnTo>
                      <a:lnTo>
                        <a:pt x="418" y="466"/>
                      </a:lnTo>
                      <a:lnTo>
                        <a:pt x="414" y="470"/>
                      </a:lnTo>
                      <a:lnTo>
                        <a:pt x="414" y="474"/>
                      </a:lnTo>
                      <a:lnTo>
                        <a:pt x="414" y="479"/>
                      </a:lnTo>
                      <a:lnTo>
                        <a:pt x="414" y="483"/>
                      </a:lnTo>
                      <a:lnTo>
                        <a:pt x="410" y="483"/>
                      </a:lnTo>
                      <a:lnTo>
                        <a:pt x="410" y="487"/>
                      </a:lnTo>
                      <a:lnTo>
                        <a:pt x="410" y="492"/>
                      </a:lnTo>
                      <a:lnTo>
                        <a:pt x="405" y="496"/>
                      </a:lnTo>
                      <a:lnTo>
                        <a:pt x="401" y="496"/>
                      </a:lnTo>
                      <a:lnTo>
                        <a:pt x="401" y="492"/>
                      </a:lnTo>
                      <a:lnTo>
                        <a:pt x="401" y="487"/>
                      </a:lnTo>
                      <a:lnTo>
                        <a:pt x="396" y="483"/>
                      </a:lnTo>
                      <a:lnTo>
                        <a:pt x="396" y="479"/>
                      </a:lnTo>
                      <a:lnTo>
                        <a:pt x="396" y="474"/>
                      </a:lnTo>
                      <a:lnTo>
                        <a:pt x="396" y="470"/>
                      </a:lnTo>
                      <a:lnTo>
                        <a:pt x="392" y="470"/>
                      </a:lnTo>
                      <a:lnTo>
                        <a:pt x="388" y="470"/>
                      </a:lnTo>
                      <a:lnTo>
                        <a:pt x="383" y="470"/>
                      </a:lnTo>
                      <a:lnTo>
                        <a:pt x="379" y="470"/>
                      </a:lnTo>
                      <a:lnTo>
                        <a:pt x="375" y="470"/>
                      </a:lnTo>
                      <a:lnTo>
                        <a:pt x="370" y="466"/>
                      </a:lnTo>
                      <a:lnTo>
                        <a:pt x="370" y="461"/>
                      </a:lnTo>
                      <a:lnTo>
                        <a:pt x="370" y="457"/>
                      </a:lnTo>
                      <a:lnTo>
                        <a:pt x="370" y="452"/>
                      </a:lnTo>
                      <a:lnTo>
                        <a:pt x="370" y="448"/>
                      </a:lnTo>
                      <a:lnTo>
                        <a:pt x="366" y="448"/>
                      </a:lnTo>
                      <a:lnTo>
                        <a:pt x="362" y="448"/>
                      </a:lnTo>
                      <a:lnTo>
                        <a:pt x="362" y="444"/>
                      </a:lnTo>
                      <a:lnTo>
                        <a:pt x="357" y="439"/>
                      </a:lnTo>
                      <a:lnTo>
                        <a:pt x="357" y="435"/>
                      </a:lnTo>
                      <a:lnTo>
                        <a:pt x="353" y="435"/>
                      </a:lnTo>
                      <a:lnTo>
                        <a:pt x="349" y="435"/>
                      </a:lnTo>
                      <a:lnTo>
                        <a:pt x="344" y="435"/>
                      </a:lnTo>
                      <a:lnTo>
                        <a:pt x="344" y="431"/>
                      </a:lnTo>
                      <a:lnTo>
                        <a:pt x="344" y="426"/>
                      </a:lnTo>
                      <a:lnTo>
                        <a:pt x="344" y="422"/>
                      </a:lnTo>
                      <a:lnTo>
                        <a:pt x="349" y="418"/>
                      </a:lnTo>
                      <a:lnTo>
                        <a:pt x="349" y="413"/>
                      </a:lnTo>
                      <a:lnTo>
                        <a:pt x="349" y="409"/>
                      </a:lnTo>
                      <a:lnTo>
                        <a:pt x="344" y="409"/>
                      </a:lnTo>
                      <a:lnTo>
                        <a:pt x="340" y="409"/>
                      </a:lnTo>
                      <a:lnTo>
                        <a:pt x="336" y="409"/>
                      </a:lnTo>
                      <a:lnTo>
                        <a:pt x="331" y="409"/>
                      </a:lnTo>
                      <a:lnTo>
                        <a:pt x="331" y="413"/>
                      </a:lnTo>
                      <a:lnTo>
                        <a:pt x="327" y="418"/>
                      </a:lnTo>
                      <a:lnTo>
                        <a:pt x="327" y="422"/>
                      </a:lnTo>
                      <a:lnTo>
                        <a:pt x="322" y="422"/>
                      </a:lnTo>
                      <a:lnTo>
                        <a:pt x="318" y="422"/>
                      </a:lnTo>
                      <a:lnTo>
                        <a:pt x="309" y="422"/>
                      </a:lnTo>
                      <a:lnTo>
                        <a:pt x="309" y="426"/>
                      </a:lnTo>
                      <a:lnTo>
                        <a:pt x="309" y="431"/>
                      </a:lnTo>
                      <a:lnTo>
                        <a:pt x="309" y="435"/>
                      </a:lnTo>
                      <a:lnTo>
                        <a:pt x="305" y="439"/>
                      </a:lnTo>
                      <a:lnTo>
                        <a:pt x="305" y="444"/>
                      </a:lnTo>
                      <a:lnTo>
                        <a:pt x="301" y="448"/>
                      </a:lnTo>
                      <a:lnTo>
                        <a:pt x="296" y="448"/>
                      </a:lnTo>
                      <a:lnTo>
                        <a:pt x="292" y="448"/>
                      </a:lnTo>
                      <a:lnTo>
                        <a:pt x="288" y="448"/>
                      </a:lnTo>
                      <a:lnTo>
                        <a:pt x="283" y="448"/>
                      </a:lnTo>
                      <a:lnTo>
                        <a:pt x="279" y="448"/>
                      </a:lnTo>
                      <a:lnTo>
                        <a:pt x="275" y="448"/>
                      </a:lnTo>
                      <a:lnTo>
                        <a:pt x="275" y="444"/>
                      </a:lnTo>
                      <a:lnTo>
                        <a:pt x="279" y="439"/>
                      </a:lnTo>
                      <a:lnTo>
                        <a:pt x="279" y="435"/>
                      </a:lnTo>
                      <a:lnTo>
                        <a:pt x="275" y="435"/>
                      </a:lnTo>
                      <a:lnTo>
                        <a:pt x="270" y="435"/>
                      </a:lnTo>
                      <a:lnTo>
                        <a:pt x="266" y="435"/>
                      </a:lnTo>
                      <a:lnTo>
                        <a:pt x="262" y="435"/>
                      </a:lnTo>
                      <a:lnTo>
                        <a:pt x="257" y="435"/>
                      </a:lnTo>
                      <a:lnTo>
                        <a:pt x="249" y="435"/>
                      </a:lnTo>
                      <a:lnTo>
                        <a:pt x="244" y="435"/>
                      </a:lnTo>
                      <a:lnTo>
                        <a:pt x="240" y="435"/>
                      </a:lnTo>
                      <a:lnTo>
                        <a:pt x="240" y="439"/>
                      </a:lnTo>
                      <a:lnTo>
                        <a:pt x="240" y="444"/>
                      </a:lnTo>
                      <a:lnTo>
                        <a:pt x="240" y="448"/>
                      </a:lnTo>
                      <a:lnTo>
                        <a:pt x="235" y="448"/>
                      </a:lnTo>
                      <a:lnTo>
                        <a:pt x="231" y="448"/>
                      </a:lnTo>
                      <a:lnTo>
                        <a:pt x="227" y="448"/>
                      </a:lnTo>
                      <a:lnTo>
                        <a:pt x="222" y="452"/>
                      </a:lnTo>
                      <a:lnTo>
                        <a:pt x="222" y="457"/>
                      </a:lnTo>
                      <a:lnTo>
                        <a:pt x="218" y="457"/>
                      </a:lnTo>
                      <a:lnTo>
                        <a:pt x="218" y="461"/>
                      </a:lnTo>
                      <a:lnTo>
                        <a:pt x="214" y="461"/>
                      </a:lnTo>
                      <a:lnTo>
                        <a:pt x="209" y="461"/>
                      </a:lnTo>
                      <a:lnTo>
                        <a:pt x="205" y="461"/>
                      </a:lnTo>
                      <a:lnTo>
                        <a:pt x="201" y="461"/>
                      </a:lnTo>
                      <a:lnTo>
                        <a:pt x="196" y="457"/>
                      </a:lnTo>
                      <a:lnTo>
                        <a:pt x="196" y="452"/>
                      </a:lnTo>
                      <a:lnTo>
                        <a:pt x="192" y="448"/>
                      </a:lnTo>
                      <a:lnTo>
                        <a:pt x="188" y="448"/>
                      </a:lnTo>
                      <a:lnTo>
                        <a:pt x="166" y="431"/>
                      </a:lnTo>
                      <a:lnTo>
                        <a:pt x="166" y="426"/>
                      </a:lnTo>
                      <a:lnTo>
                        <a:pt x="166" y="422"/>
                      </a:lnTo>
                      <a:lnTo>
                        <a:pt x="166" y="418"/>
                      </a:lnTo>
                      <a:lnTo>
                        <a:pt x="166" y="413"/>
                      </a:lnTo>
                      <a:lnTo>
                        <a:pt x="161" y="409"/>
                      </a:lnTo>
                      <a:lnTo>
                        <a:pt x="161" y="405"/>
                      </a:lnTo>
                      <a:lnTo>
                        <a:pt x="161" y="400"/>
                      </a:lnTo>
                      <a:lnTo>
                        <a:pt x="161" y="396"/>
                      </a:lnTo>
                      <a:lnTo>
                        <a:pt x="157" y="392"/>
                      </a:lnTo>
                      <a:lnTo>
                        <a:pt x="153" y="387"/>
                      </a:lnTo>
                      <a:lnTo>
                        <a:pt x="153" y="383"/>
                      </a:lnTo>
                      <a:lnTo>
                        <a:pt x="153" y="378"/>
                      </a:lnTo>
                      <a:lnTo>
                        <a:pt x="148" y="378"/>
                      </a:lnTo>
                      <a:lnTo>
                        <a:pt x="144" y="378"/>
                      </a:lnTo>
                      <a:lnTo>
                        <a:pt x="140" y="378"/>
                      </a:lnTo>
                      <a:lnTo>
                        <a:pt x="135" y="378"/>
                      </a:lnTo>
                      <a:lnTo>
                        <a:pt x="131" y="378"/>
                      </a:lnTo>
                      <a:lnTo>
                        <a:pt x="131" y="374"/>
                      </a:lnTo>
                      <a:lnTo>
                        <a:pt x="131" y="370"/>
                      </a:lnTo>
                      <a:lnTo>
                        <a:pt x="131" y="365"/>
                      </a:lnTo>
                      <a:lnTo>
                        <a:pt x="127" y="365"/>
                      </a:lnTo>
                      <a:lnTo>
                        <a:pt x="127" y="361"/>
                      </a:lnTo>
                      <a:lnTo>
                        <a:pt x="127" y="357"/>
                      </a:lnTo>
                      <a:lnTo>
                        <a:pt x="127" y="352"/>
                      </a:lnTo>
                      <a:lnTo>
                        <a:pt x="122" y="352"/>
                      </a:lnTo>
                      <a:lnTo>
                        <a:pt x="122" y="348"/>
                      </a:lnTo>
                      <a:lnTo>
                        <a:pt x="122" y="344"/>
                      </a:lnTo>
                      <a:lnTo>
                        <a:pt x="118" y="344"/>
                      </a:lnTo>
                      <a:lnTo>
                        <a:pt x="114" y="344"/>
                      </a:lnTo>
                      <a:lnTo>
                        <a:pt x="109" y="339"/>
                      </a:lnTo>
                      <a:lnTo>
                        <a:pt x="105" y="335"/>
                      </a:lnTo>
                      <a:lnTo>
                        <a:pt x="105" y="331"/>
                      </a:lnTo>
                      <a:lnTo>
                        <a:pt x="101" y="331"/>
                      </a:lnTo>
                      <a:lnTo>
                        <a:pt x="96" y="331"/>
                      </a:lnTo>
                      <a:lnTo>
                        <a:pt x="92" y="331"/>
                      </a:lnTo>
                      <a:lnTo>
                        <a:pt x="88" y="331"/>
                      </a:lnTo>
                      <a:lnTo>
                        <a:pt x="83" y="331"/>
                      </a:lnTo>
                      <a:lnTo>
                        <a:pt x="79" y="331"/>
                      </a:lnTo>
                      <a:lnTo>
                        <a:pt x="74" y="331"/>
                      </a:lnTo>
                      <a:lnTo>
                        <a:pt x="70" y="331"/>
                      </a:lnTo>
                      <a:lnTo>
                        <a:pt x="66" y="331"/>
                      </a:lnTo>
                      <a:lnTo>
                        <a:pt x="61" y="326"/>
                      </a:lnTo>
                      <a:lnTo>
                        <a:pt x="61" y="322"/>
                      </a:lnTo>
                      <a:lnTo>
                        <a:pt x="61" y="318"/>
                      </a:lnTo>
                      <a:lnTo>
                        <a:pt x="57" y="318"/>
                      </a:lnTo>
                      <a:lnTo>
                        <a:pt x="57" y="313"/>
                      </a:lnTo>
                      <a:lnTo>
                        <a:pt x="53" y="309"/>
                      </a:lnTo>
                      <a:lnTo>
                        <a:pt x="48" y="305"/>
                      </a:lnTo>
                      <a:lnTo>
                        <a:pt x="44" y="305"/>
                      </a:lnTo>
                      <a:lnTo>
                        <a:pt x="40" y="305"/>
                      </a:lnTo>
                      <a:lnTo>
                        <a:pt x="35" y="305"/>
                      </a:lnTo>
                      <a:lnTo>
                        <a:pt x="31" y="305"/>
                      </a:lnTo>
                      <a:lnTo>
                        <a:pt x="27" y="305"/>
                      </a:lnTo>
                      <a:lnTo>
                        <a:pt x="22" y="305"/>
                      </a:lnTo>
                      <a:lnTo>
                        <a:pt x="18" y="305"/>
                      </a:lnTo>
                      <a:lnTo>
                        <a:pt x="18" y="300"/>
                      </a:lnTo>
                      <a:lnTo>
                        <a:pt x="14" y="296"/>
                      </a:lnTo>
                      <a:lnTo>
                        <a:pt x="14" y="291"/>
                      </a:lnTo>
                      <a:lnTo>
                        <a:pt x="14" y="287"/>
                      </a:lnTo>
                      <a:lnTo>
                        <a:pt x="14" y="283"/>
                      </a:lnTo>
                      <a:lnTo>
                        <a:pt x="18" y="283"/>
                      </a:lnTo>
                      <a:lnTo>
                        <a:pt x="22" y="278"/>
                      </a:lnTo>
                      <a:lnTo>
                        <a:pt x="22" y="274"/>
                      </a:lnTo>
                      <a:lnTo>
                        <a:pt x="22" y="270"/>
                      </a:lnTo>
                      <a:lnTo>
                        <a:pt x="22" y="265"/>
                      </a:lnTo>
                      <a:lnTo>
                        <a:pt x="22" y="261"/>
                      </a:lnTo>
                      <a:lnTo>
                        <a:pt x="22" y="257"/>
                      </a:lnTo>
                      <a:lnTo>
                        <a:pt x="22" y="252"/>
                      </a:lnTo>
                      <a:lnTo>
                        <a:pt x="22" y="248"/>
                      </a:lnTo>
                      <a:lnTo>
                        <a:pt x="18" y="244"/>
                      </a:lnTo>
                      <a:lnTo>
                        <a:pt x="14" y="244"/>
                      </a:lnTo>
                      <a:lnTo>
                        <a:pt x="14" y="239"/>
                      </a:lnTo>
                      <a:lnTo>
                        <a:pt x="9" y="235"/>
                      </a:lnTo>
                      <a:lnTo>
                        <a:pt x="5" y="231"/>
                      </a:lnTo>
                      <a:lnTo>
                        <a:pt x="9" y="231"/>
                      </a:lnTo>
                      <a:lnTo>
                        <a:pt x="9" y="226"/>
                      </a:lnTo>
                      <a:lnTo>
                        <a:pt x="9" y="222"/>
                      </a:lnTo>
                      <a:lnTo>
                        <a:pt x="9" y="217"/>
                      </a:lnTo>
                      <a:lnTo>
                        <a:pt x="14" y="213"/>
                      </a:lnTo>
                      <a:lnTo>
                        <a:pt x="14" y="209"/>
                      </a:lnTo>
                      <a:lnTo>
                        <a:pt x="14" y="204"/>
                      </a:lnTo>
                      <a:lnTo>
                        <a:pt x="18" y="204"/>
                      </a:lnTo>
                      <a:lnTo>
                        <a:pt x="22" y="204"/>
                      </a:lnTo>
                      <a:lnTo>
                        <a:pt x="22" y="200"/>
                      </a:lnTo>
                      <a:lnTo>
                        <a:pt x="22" y="196"/>
                      </a:lnTo>
                      <a:lnTo>
                        <a:pt x="27" y="191"/>
                      </a:lnTo>
                      <a:lnTo>
                        <a:pt x="31" y="191"/>
                      </a:lnTo>
                      <a:lnTo>
                        <a:pt x="31" y="187"/>
                      </a:lnTo>
                      <a:lnTo>
                        <a:pt x="31" y="183"/>
                      </a:lnTo>
                      <a:lnTo>
                        <a:pt x="31" y="178"/>
                      </a:lnTo>
                      <a:lnTo>
                        <a:pt x="31" y="174"/>
                      </a:lnTo>
                      <a:lnTo>
                        <a:pt x="27" y="170"/>
                      </a:lnTo>
                      <a:lnTo>
                        <a:pt x="22" y="170"/>
                      </a:lnTo>
                      <a:lnTo>
                        <a:pt x="22" y="165"/>
                      </a:lnTo>
                      <a:lnTo>
                        <a:pt x="27" y="161"/>
                      </a:lnTo>
                      <a:lnTo>
                        <a:pt x="27" y="157"/>
                      </a:lnTo>
                      <a:lnTo>
                        <a:pt x="27" y="152"/>
                      </a:lnTo>
                      <a:lnTo>
                        <a:pt x="27" y="148"/>
                      </a:lnTo>
                      <a:lnTo>
                        <a:pt x="27" y="144"/>
                      </a:lnTo>
                      <a:lnTo>
                        <a:pt x="27" y="139"/>
                      </a:lnTo>
                      <a:lnTo>
                        <a:pt x="27" y="135"/>
                      </a:lnTo>
                      <a:lnTo>
                        <a:pt x="27" y="130"/>
                      </a:lnTo>
                      <a:lnTo>
                        <a:pt x="18" y="130"/>
                      </a:lnTo>
                      <a:lnTo>
                        <a:pt x="18" y="126"/>
                      </a:lnTo>
                      <a:lnTo>
                        <a:pt x="18" y="122"/>
                      </a:lnTo>
                      <a:lnTo>
                        <a:pt x="18" y="117"/>
                      </a:lnTo>
                      <a:lnTo>
                        <a:pt x="22" y="113"/>
                      </a:lnTo>
                      <a:lnTo>
                        <a:pt x="18" y="109"/>
                      </a:lnTo>
                      <a:lnTo>
                        <a:pt x="18" y="104"/>
                      </a:lnTo>
                      <a:lnTo>
                        <a:pt x="18" y="100"/>
                      </a:lnTo>
                      <a:lnTo>
                        <a:pt x="18" y="96"/>
                      </a:lnTo>
                      <a:lnTo>
                        <a:pt x="14" y="91"/>
                      </a:lnTo>
                      <a:lnTo>
                        <a:pt x="9" y="91"/>
                      </a:lnTo>
                      <a:lnTo>
                        <a:pt x="5" y="87"/>
                      </a:lnTo>
                      <a:lnTo>
                        <a:pt x="5" y="83"/>
                      </a:lnTo>
                      <a:lnTo>
                        <a:pt x="5" y="78"/>
                      </a:lnTo>
                      <a:lnTo>
                        <a:pt x="0" y="74"/>
                      </a:lnTo>
                      <a:lnTo>
                        <a:pt x="0" y="70"/>
                      </a:lnTo>
                      <a:lnTo>
                        <a:pt x="5" y="70"/>
                      </a:lnTo>
                      <a:lnTo>
                        <a:pt x="9" y="70"/>
                      </a:lnTo>
                      <a:lnTo>
                        <a:pt x="14" y="65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27" y="52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5" y="39"/>
                      </a:lnTo>
                      <a:lnTo>
                        <a:pt x="35" y="35"/>
                      </a:lnTo>
                      <a:lnTo>
                        <a:pt x="40" y="30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8" y="43"/>
                      </a:lnTo>
                      <a:lnTo>
                        <a:pt x="53" y="43"/>
                      </a:lnTo>
                      <a:lnTo>
                        <a:pt x="57" y="43"/>
                      </a:lnTo>
                      <a:lnTo>
                        <a:pt x="57" y="48"/>
                      </a:lnTo>
                      <a:lnTo>
                        <a:pt x="61" y="52"/>
                      </a:lnTo>
                      <a:lnTo>
                        <a:pt x="61" y="57"/>
                      </a:lnTo>
                      <a:lnTo>
                        <a:pt x="61" y="61"/>
                      </a:lnTo>
                      <a:lnTo>
                        <a:pt x="66" y="61"/>
                      </a:lnTo>
                      <a:lnTo>
                        <a:pt x="66" y="65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9" y="70"/>
                      </a:lnTo>
                      <a:lnTo>
                        <a:pt x="79" y="74"/>
                      </a:lnTo>
                      <a:lnTo>
                        <a:pt x="83" y="78"/>
                      </a:lnTo>
                      <a:lnTo>
                        <a:pt x="88" y="78"/>
                      </a:lnTo>
                      <a:lnTo>
                        <a:pt x="92" y="74"/>
                      </a:lnTo>
                      <a:lnTo>
                        <a:pt x="92" y="70"/>
                      </a:lnTo>
                      <a:lnTo>
                        <a:pt x="96" y="65"/>
                      </a:lnTo>
                      <a:lnTo>
                        <a:pt x="101" y="65"/>
                      </a:lnTo>
                      <a:lnTo>
                        <a:pt x="105" y="70"/>
                      </a:lnTo>
                      <a:lnTo>
                        <a:pt x="109" y="65"/>
                      </a:lnTo>
                      <a:lnTo>
                        <a:pt x="109" y="61"/>
                      </a:lnTo>
                      <a:lnTo>
                        <a:pt x="109" y="57"/>
                      </a:lnTo>
                      <a:lnTo>
                        <a:pt x="109" y="52"/>
                      </a:lnTo>
                      <a:lnTo>
                        <a:pt x="109" y="48"/>
                      </a:lnTo>
                      <a:lnTo>
                        <a:pt x="109" y="43"/>
                      </a:lnTo>
                      <a:lnTo>
                        <a:pt x="114" y="43"/>
                      </a:lnTo>
                      <a:lnTo>
                        <a:pt x="118" y="43"/>
                      </a:lnTo>
                      <a:lnTo>
                        <a:pt x="122" y="43"/>
                      </a:lnTo>
                      <a:lnTo>
                        <a:pt x="127" y="43"/>
                      </a:lnTo>
                      <a:lnTo>
                        <a:pt x="131" y="43"/>
                      </a:lnTo>
                      <a:lnTo>
                        <a:pt x="135" y="43"/>
                      </a:lnTo>
                      <a:lnTo>
                        <a:pt x="140" y="43"/>
                      </a:lnTo>
                      <a:lnTo>
                        <a:pt x="144" y="43"/>
                      </a:lnTo>
                      <a:lnTo>
                        <a:pt x="148" y="43"/>
                      </a:lnTo>
                      <a:lnTo>
                        <a:pt x="148" y="39"/>
                      </a:lnTo>
                      <a:lnTo>
                        <a:pt x="153" y="35"/>
                      </a:lnTo>
                      <a:lnTo>
                        <a:pt x="153" y="30"/>
                      </a:lnTo>
                      <a:lnTo>
                        <a:pt x="157" y="30"/>
                      </a:lnTo>
                      <a:lnTo>
                        <a:pt x="161" y="30"/>
                      </a:lnTo>
                      <a:lnTo>
                        <a:pt x="166" y="30"/>
                      </a:lnTo>
                      <a:lnTo>
                        <a:pt x="170" y="30"/>
                      </a:lnTo>
                      <a:lnTo>
                        <a:pt x="175" y="30"/>
                      </a:lnTo>
                      <a:lnTo>
                        <a:pt x="179" y="30"/>
                      </a:lnTo>
                      <a:lnTo>
                        <a:pt x="183" y="30"/>
                      </a:lnTo>
                      <a:lnTo>
                        <a:pt x="188" y="30"/>
                      </a:lnTo>
                      <a:lnTo>
                        <a:pt x="192" y="30"/>
                      </a:lnTo>
                      <a:lnTo>
                        <a:pt x="196" y="30"/>
                      </a:lnTo>
                      <a:lnTo>
                        <a:pt x="201" y="30"/>
                      </a:lnTo>
                      <a:lnTo>
                        <a:pt x="205" y="30"/>
                      </a:lnTo>
                      <a:lnTo>
                        <a:pt x="209" y="30"/>
                      </a:lnTo>
                      <a:lnTo>
                        <a:pt x="214" y="26"/>
                      </a:lnTo>
                      <a:lnTo>
                        <a:pt x="214" y="22"/>
                      </a:lnTo>
                      <a:lnTo>
                        <a:pt x="218" y="17"/>
                      </a:lnTo>
                      <a:lnTo>
                        <a:pt x="222" y="17"/>
                      </a:lnTo>
                      <a:lnTo>
                        <a:pt x="227" y="13"/>
                      </a:lnTo>
                      <a:lnTo>
                        <a:pt x="227" y="9"/>
                      </a:lnTo>
                      <a:lnTo>
                        <a:pt x="227" y="4"/>
                      </a:lnTo>
                      <a:lnTo>
                        <a:pt x="231" y="4"/>
                      </a:lnTo>
                      <a:lnTo>
                        <a:pt x="235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4" y="9"/>
                      </a:lnTo>
                      <a:lnTo>
                        <a:pt x="249" y="13"/>
                      </a:lnTo>
                      <a:lnTo>
                        <a:pt x="249" y="17"/>
                      </a:lnTo>
                      <a:lnTo>
                        <a:pt x="253" y="17"/>
                      </a:lnTo>
                      <a:lnTo>
                        <a:pt x="257" y="17"/>
                      </a:lnTo>
                      <a:lnTo>
                        <a:pt x="257" y="13"/>
                      </a:lnTo>
                      <a:lnTo>
                        <a:pt x="257" y="9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0" y="9"/>
                      </a:lnTo>
                      <a:lnTo>
                        <a:pt x="270" y="13"/>
                      </a:lnTo>
                      <a:lnTo>
                        <a:pt x="275" y="17"/>
                      </a:lnTo>
                      <a:lnTo>
                        <a:pt x="279" y="13"/>
                      </a:lnTo>
                      <a:lnTo>
                        <a:pt x="283" y="9"/>
                      </a:lnTo>
                      <a:lnTo>
                        <a:pt x="283" y="4"/>
                      </a:lnTo>
                      <a:lnTo>
                        <a:pt x="288" y="0"/>
                      </a:lnTo>
                      <a:lnTo>
                        <a:pt x="292" y="4"/>
                      </a:lnTo>
                      <a:lnTo>
                        <a:pt x="292" y="9"/>
                      </a:lnTo>
                      <a:lnTo>
                        <a:pt x="292" y="13"/>
                      </a:lnTo>
                      <a:lnTo>
                        <a:pt x="296" y="17"/>
                      </a:lnTo>
                      <a:lnTo>
                        <a:pt x="301" y="13"/>
                      </a:lnTo>
                      <a:lnTo>
                        <a:pt x="305" y="13"/>
                      </a:lnTo>
                      <a:lnTo>
                        <a:pt x="309" y="13"/>
                      </a:lnTo>
                      <a:lnTo>
                        <a:pt x="314" y="13"/>
                      </a:lnTo>
                      <a:lnTo>
                        <a:pt x="318" y="13"/>
                      </a:lnTo>
                      <a:lnTo>
                        <a:pt x="322" y="13"/>
                      </a:lnTo>
                      <a:lnTo>
                        <a:pt x="327" y="17"/>
                      </a:lnTo>
                      <a:lnTo>
                        <a:pt x="322" y="22"/>
                      </a:lnTo>
                      <a:lnTo>
                        <a:pt x="322" y="26"/>
                      </a:lnTo>
                      <a:lnTo>
                        <a:pt x="327" y="26"/>
                      </a:lnTo>
                      <a:lnTo>
                        <a:pt x="331" y="26"/>
                      </a:lnTo>
                      <a:lnTo>
                        <a:pt x="331" y="30"/>
                      </a:lnTo>
                      <a:lnTo>
                        <a:pt x="331" y="35"/>
                      </a:lnTo>
                      <a:lnTo>
                        <a:pt x="331" y="39"/>
                      </a:lnTo>
                      <a:lnTo>
                        <a:pt x="331" y="43"/>
                      </a:lnTo>
                      <a:lnTo>
                        <a:pt x="336" y="48"/>
                      </a:lnTo>
                      <a:lnTo>
                        <a:pt x="336" y="52"/>
                      </a:lnTo>
                      <a:lnTo>
                        <a:pt x="340" y="52"/>
                      </a:lnTo>
                      <a:lnTo>
                        <a:pt x="344" y="57"/>
                      </a:lnTo>
                      <a:lnTo>
                        <a:pt x="344" y="61"/>
                      </a:lnTo>
                      <a:lnTo>
                        <a:pt x="344" y="65"/>
                      </a:lnTo>
                      <a:lnTo>
                        <a:pt x="344" y="70"/>
                      </a:lnTo>
                      <a:lnTo>
                        <a:pt x="344" y="74"/>
                      </a:lnTo>
                      <a:lnTo>
                        <a:pt x="344" y="78"/>
                      </a:lnTo>
                      <a:lnTo>
                        <a:pt x="344" y="83"/>
                      </a:lnTo>
                      <a:lnTo>
                        <a:pt x="344" y="87"/>
                      </a:lnTo>
                      <a:lnTo>
                        <a:pt x="344" y="91"/>
                      </a:lnTo>
                      <a:lnTo>
                        <a:pt x="344" y="96"/>
                      </a:lnTo>
                      <a:lnTo>
                        <a:pt x="344" y="100"/>
                      </a:lnTo>
                      <a:lnTo>
                        <a:pt x="349" y="100"/>
                      </a:lnTo>
                      <a:lnTo>
                        <a:pt x="349" y="104"/>
                      </a:lnTo>
                      <a:lnTo>
                        <a:pt x="344" y="109"/>
                      </a:lnTo>
                      <a:lnTo>
                        <a:pt x="344" y="113"/>
                      </a:lnTo>
                      <a:lnTo>
                        <a:pt x="344" y="117"/>
                      </a:lnTo>
                      <a:lnTo>
                        <a:pt x="344" y="122"/>
                      </a:lnTo>
                      <a:lnTo>
                        <a:pt x="344" y="126"/>
                      </a:lnTo>
                      <a:lnTo>
                        <a:pt x="349" y="130"/>
                      </a:lnTo>
                      <a:lnTo>
                        <a:pt x="349" y="135"/>
                      </a:lnTo>
                      <a:lnTo>
                        <a:pt x="353" y="139"/>
                      </a:lnTo>
                      <a:lnTo>
                        <a:pt x="353" y="144"/>
                      </a:lnTo>
                      <a:lnTo>
                        <a:pt x="353" y="148"/>
                      </a:lnTo>
                      <a:lnTo>
                        <a:pt x="357" y="152"/>
                      </a:lnTo>
                      <a:lnTo>
                        <a:pt x="362" y="152"/>
                      </a:lnTo>
                      <a:lnTo>
                        <a:pt x="362" y="157"/>
                      </a:lnTo>
                      <a:lnTo>
                        <a:pt x="362" y="161"/>
                      </a:lnTo>
                      <a:lnTo>
                        <a:pt x="362" y="165"/>
                      </a:lnTo>
                      <a:lnTo>
                        <a:pt x="366" y="165"/>
                      </a:lnTo>
                      <a:lnTo>
                        <a:pt x="370" y="165"/>
                      </a:lnTo>
                      <a:lnTo>
                        <a:pt x="370" y="170"/>
                      </a:lnTo>
                      <a:lnTo>
                        <a:pt x="375" y="174"/>
                      </a:lnTo>
                      <a:lnTo>
                        <a:pt x="375" y="178"/>
                      </a:lnTo>
                      <a:lnTo>
                        <a:pt x="379" y="178"/>
                      </a:lnTo>
                      <a:lnTo>
                        <a:pt x="383" y="174"/>
                      </a:lnTo>
                      <a:lnTo>
                        <a:pt x="388" y="178"/>
                      </a:lnTo>
                      <a:lnTo>
                        <a:pt x="392" y="183"/>
                      </a:lnTo>
                      <a:lnTo>
                        <a:pt x="392" y="187"/>
                      </a:lnTo>
                      <a:lnTo>
                        <a:pt x="396" y="191"/>
                      </a:lnTo>
                      <a:lnTo>
                        <a:pt x="401" y="196"/>
                      </a:lnTo>
                      <a:lnTo>
                        <a:pt x="401" y="200"/>
                      </a:lnTo>
                      <a:lnTo>
                        <a:pt x="405" y="204"/>
                      </a:lnTo>
                      <a:lnTo>
                        <a:pt x="410" y="209"/>
                      </a:lnTo>
                      <a:lnTo>
                        <a:pt x="410" y="213"/>
                      </a:lnTo>
                      <a:lnTo>
                        <a:pt x="414" y="213"/>
                      </a:lnTo>
                      <a:lnTo>
                        <a:pt x="418" y="213"/>
                      </a:lnTo>
                      <a:lnTo>
                        <a:pt x="423" y="213"/>
                      </a:lnTo>
                      <a:lnTo>
                        <a:pt x="423" y="217"/>
                      </a:lnTo>
                      <a:lnTo>
                        <a:pt x="423" y="222"/>
                      </a:lnTo>
                      <a:lnTo>
                        <a:pt x="423" y="226"/>
                      </a:lnTo>
                      <a:lnTo>
                        <a:pt x="427" y="226"/>
                      </a:lnTo>
                      <a:lnTo>
                        <a:pt x="427" y="231"/>
                      </a:lnTo>
                      <a:lnTo>
                        <a:pt x="427" y="235"/>
                      </a:lnTo>
                      <a:lnTo>
                        <a:pt x="427" y="23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3" name="Freeform 351"/>
                <p:cNvSpPr>
                  <a:spLocks/>
                </p:cNvSpPr>
                <p:nvPr/>
              </p:nvSpPr>
              <p:spPr bwMode="auto">
                <a:xfrm>
                  <a:off x="3542" y="2228"/>
                  <a:ext cx="536" cy="496"/>
                </a:xfrm>
                <a:custGeom>
                  <a:avLst/>
                  <a:gdLst>
                    <a:gd name="T0" fmla="*/ 509 w 536"/>
                    <a:gd name="T1" fmla="*/ 283 h 496"/>
                    <a:gd name="T2" fmla="*/ 514 w 536"/>
                    <a:gd name="T3" fmla="*/ 300 h 496"/>
                    <a:gd name="T4" fmla="*/ 514 w 536"/>
                    <a:gd name="T5" fmla="*/ 318 h 496"/>
                    <a:gd name="T6" fmla="*/ 527 w 536"/>
                    <a:gd name="T7" fmla="*/ 348 h 496"/>
                    <a:gd name="T8" fmla="*/ 522 w 536"/>
                    <a:gd name="T9" fmla="*/ 378 h 496"/>
                    <a:gd name="T10" fmla="*/ 496 w 536"/>
                    <a:gd name="T11" fmla="*/ 396 h 496"/>
                    <a:gd name="T12" fmla="*/ 479 w 536"/>
                    <a:gd name="T13" fmla="*/ 370 h 496"/>
                    <a:gd name="T14" fmla="*/ 453 w 536"/>
                    <a:gd name="T15" fmla="*/ 370 h 496"/>
                    <a:gd name="T16" fmla="*/ 427 w 536"/>
                    <a:gd name="T17" fmla="*/ 365 h 496"/>
                    <a:gd name="T18" fmla="*/ 444 w 536"/>
                    <a:gd name="T19" fmla="*/ 396 h 496"/>
                    <a:gd name="T20" fmla="*/ 440 w 536"/>
                    <a:gd name="T21" fmla="*/ 422 h 496"/>
                    <a:gd name="T22" fmla="*/ 414 w 536"/>
                    <a:gd name="T23" fmla="*/ 444 h 496"/>
                    <a:gd name="T24" fmla="*/ 383 w 536"/>
                    <a:gd name="T25" fmla="*/ 457 h 496"/>
                    <a:gd name="T26" fmla="*/ 362 w 536"/>
                    <a:gd name="T27" fmla="*/ 483 h 496"/>
                    <a:gd name="T28" fmla="*/ 327 w 536"/>
                    <a:gd name="T29" fmla="*/ 483 h 496"/>
                    <a:gd name="T30" fmla="*/ 301 w 536"/>
                    <a:gd name="T31" fmla="*/ 466 h 496"/>
                    <a:gd name="T32" fmla="*/ 283 w 536"/>
                    <a:gd name="T33" fmla="*/ 439 h 496"/>
                    <a:gd name="T34" fmla="*/ 270 w 536"/>
                    <a:gd name="T35" fmla="*/ 405 h 496"/>
                    <a:gd name="T36" fmla="*/ 257 w 536"/>
                    <a:gd name="T37" fmla="*/ 370 h 496"/>
                    <a:gd name="T38" fmla="*/ 227 w 536"/>
                    <a:gd name="T39" fmla="*/ 344 h 496"/>
                    <a:gd name="T40" fmla="*/ 192 w 536"/>
                    <a:gd name="T41" fmla="*/ 322 h 496"/>
                    <a:gd name="T42" fmla="*/ 161 w 536"/>
                    <a:gd name="T43" fmla="*/ 300 h 496"/>
                    <a:gd name="T44" fmla="*/ 135 w 536"/>
                    <a:gd name="T45" fmla="*/ 278 h 496"/>
                    <a:gd name="T46" fmla="*/ 131 w 536"/>
                    <a:gd name="T47" fmla="*/ 244 h 496"/>
                    <a:gd name="T48" fmla="*/ 118 w 536"/>
                    <a:gd name="T49" fmla="*/ 209 h 496"/>
                    <a:gd name="T50" fmla="*/ 92 w 536"/>
                    <a:gd name="T51" fmla="*/ 196 h 496"/>
                    <a:gd name="T52" fmla="*/ 57 w 536"/>
                    <a:gd name="T53" fmla="*/ 187 h 496"/>
                    <a:gd name="T54" fmla="*/ 40 w 536"/>
                    <a:gd name="T55" fmla="*/ 157 h 496"/>
                    <a:gd name="T56" fmla="*/ 35 w 536"/>
                    <a:gd name="T57" fmla="*/ 117 h 496"/>
                    <a:gd name="T58" fmla="*/ 31 w 536"/>
                    <a:gd name="T59" fmla="*/ 78 h 496"/>
                    <a:gd name="T60" fmla="*/ 5 w 536"/>
                    <a:gd name="T61" fmla="*/ 61 h 496"/>
                    <a:gd name="T62" fmla="*/ 22 w 536"/>
                    <a:gd name="T63" fmla="*/ 39 h 496"/>
                    <a:gd name="T64" fmla="*/ 53 w 536"/>
                    <a:gd name="T65" fmla="*/ 26 h 496"/>
                    <a:gd name="T66" fmla="*/ 74 w 536"/>
                    <a:gd name="T67" fmla="*/ 39 h 496"/>
                    <a:gd name="T68" fmla="*/ 100 w 536"/>
                    <a:gd name="T69" fmla="*/ 17 h 496"/>
                    <a:gd name="T70" fmla="*/ 131 w 536"/>
                    <a:gd name="T71" fmla="*/ 0 h 496"/>
                    <a:gd name="T72" fmla="*/ 140 w 536"/>
                    <a:gd name="T73" fmla="*/ 26 h 496"/>
                    <a:gd name="T74" fmla="*/ 161 w 536"/>
                    <a:gd name="T75" fmla="*/ 48 h 496"/>
                    <a:gd name="T76" fmla="*/ 187 w 536"/>
                    <a:gd name="T77" fmla="*/ 65 h 496"/>
                    <a:gd name="T78" fmla="*/ 201 w 536"/>
                    <a:gd name="T79" fmla="*/ 74 h 496"/>
                    <a:gd name="T80" fmla="*/ 218 w 536"/>
                    <a:gd name="T81" fmla="*/ 43 h 496"/>
                    <a:gd name="T82" fmla="*/ 248 w 536"/>
                    <a:gd name="T83" fmla="*/ 22 h 496"/>
                    <a:gd name="T84" fmla="*/ 274 w 536"/>
                    <a:gd name="T85" fmla="*/ 17 h 496"/>
                    <a:gd name="T86" fmla="*/ 283 w 536"/>
                    <a:gd name="T87" fmla="*/ 35 h 496"/>
                    <a:gd name="T88" fmla="*/ 266 w 536"/>
                    <a:gd name="T89" fmla="*/ 61 h 496"/>
                    <a:gd name="T90" fmla="*/ 296 w 536"/>
                    <a:gd name="T91" fmla="*/ 52 h 496"/>
                    <a:gd name="T92" fmla="*/ 305 w 536"/>
                    <a:gd name="T93" fmla="*/ 78 h 496"/>
                    <a:gd name="T94" fmla="*/ 340 w 536"/>
                    <a:gd name="T95" fmla="*/ 83 h 496"/>
                    <a:gd name="T96" fmla="*/ 353 w 536"/>
                    <a:gd name="T97" fmla="*/ 113 h 496"/>
                    <a:gd name="T98" fmla="*/ 370 w 536"/>
                    <a:gd name="T99" fmla="*/ 148 h 496"/>
                    <a:gd name="T100" fmla="*/ 362 w 536"/>
                    <a:gd name="T101" fmla="*/ 157 h 496"/>
                    <a:gd name="T102" fmla="*/ 353 w 536"/>
                    <a:gd name="T103" fmla="*/ 187 h 496"/>
                    <a:gd name="T104" fmla="*/ 379 w 536"/>
                    <a:gd name="T105" fmla="*/ 204 h 496"/>
                    <a:gd name="T106" fmla="*/ 405 w 536"/>
                    <a:gd name="T107" fmla="*/ 209 h 496"/>
                    <a:gd name="T108" fmla="*/ 444 w 536"/>
                    <a:gd name="T109" fmla="*/ 209 h 496"/>
                    <a:gd name="T110" fmla="*/ 457 w 536"/>
                    <a:gd name="T111" fmla="*/ 235 h 496"/>
                    <a:gd name="T112" fmla="*/ 483 w 536"/>
                    <a:gd name="T113" fmla="*/ 25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36" h="496">
                      <a:moveTo>
                        <a:pt x="488" y="257"/>
                      </a:moveTo>
                      <a:lnTo>
                        <a:pt x="492" y="257"/>
                      </a:lnTo>
                      <a:lnTo>
                        <a:pt x="492" y="261"/>
                      </a:lnTo>
                      <a:lnTo>
                        <a:pt x="496" y="265"/>
                      </a:lnTo>
                      <a:lnTo>
                        <a:pt x="496" y="270"/>
                      </a:lnTo>
                      <a:lnTo>
                        <a:pt x="496" y="274"/>
                      </a:lnTo>
                      <a:lnTo>
                        <a:pt x="501" y="274"/>
                      </a:lnTo>
                      <a:lnTo>
                        <a:pt x="505" y="278"/>
                      </a:lnTo>
                      <a:lnTo>
                        <a:pt x="509" y="283"/>
                      </a:lnTo>
                      <a:lnTo>
                        <a:pt x="514" y="283"/>
                      </a:lnTo>
                      <a:lnTo>
                        <a:pt x="518" y="283"/>
                      </a:lnTo>
                      <a:lnTo>
                        <a:pt x="522" y="283"/>
                      </a:lnTo>
                      <a:lnTo>
                        <a:pt x="522" y="287"/>
                      </a:lnTo>
                      <a:lnTo>
                        <a:pt x="522" y="291"/>
                      </a:lnTo>
                      <a:lnTo>
                        <a:pt x="518" y="291"/>
                      </a:lnTo>
                      <a:lnTo>
                        <a:pt x="514" y="291"/>
                      </a:lnTo>
                      <a:lnTo>
                        <a:pt x="514" y="296"/>
                      </a:lnTo>
                      <a:lnTo>
                        <a:pt x="514" y="300"/>
                      </a:lnTo>
                      <a:lnTo>
                        <a:pt x="518" y="305"/>
                      </a:lnTo>
                      <a:lnTo>
                        <a:pt x="514" y="305"/>
                      </a:lnTo>
                      <a:lnTo>
                        <a:pt x="509" y="305"/>
                      </a:lnTo>
                      <a:lnTo>
                        <a:pt x="505" y="305"/>
                      </a:lnTo>
                      <a:lnTo>
                        <a:pt x="505" y="309"/>
                      </a:lnTo>
                      <a:lnTo>
                        <a:pt x="505" y="313"/>
                      </a:lnTo>
                      <a:lnTo>
                        <a:pt x="505" y="318"/>
                      </a:lnTo>
                      <a:lnTo>
                        <a:pt x="509" y="318"/>
                      </a:lnTo>
                      <a:lnTo>
                        <a:pt x="514" y="318"/>
                      </a:lnTo>
                      <a:lnTo>
                        <a:pt x="514" y="322"/>
                      </a:lnTo>
                      <a:lnTo>
                        <a:pt x="518" y="326"/>
                      </a:lnTo>
                      <a:lnTo>
                        <a:pt x="518" y="331"/>
                      </a:lnTo>
                      <a:lnTo>
                        <a:pt x="514" y="331"/>
                      </a:lnTo>
                      <a:lnTo>
                        <a:pt x="518" y="331"/>
                      </a:lnTo>
                      <a:lnTo>
                        <a:pt x="522" y="335"/>
                      </a:lnTo>
                      <a:lnTo>
                        <a:pt x="522" y="339"/>
                      </a:lnTo>
                      <a:lnTo>
                        <a:pt x="527" y="344"/>
                      </a:lnTo>
                      <a:lnTo>
                        <a:pt x="527" y="348"/>
                      </a:lnTo>
                      <a:lnTo>
                        <a:pt x="527" y="352"/>
                      </a:lnTo>
                      <a:lnTo>
                        <a:pt x="531" y="357"/>
                      </a:lnTo>
                      <a:lnTo>
                        <a:pt x="531" y="361"/>
                      </a:lnTo>
                      <a:lnTo>
                        <a:pt x="536" y="365"/>
                      </a:lnTo>
                      <a:lnTo>
                        <a:pt x="531" y="370"/>
                      </a:lnTo>
                      <a:lnTo>
                        <a:pt x="527" y="370"/>
                      </a:lnTo>
                      <a:lnTo>
                        <a:pt x="527" y="374"/>
                      </a:lnTo>
                      <a:lnTo>
                        <a:pt x="527" y="378"/>
                      </a:lnTo>
                      <a:lnTo>
                        <a:pt x="522" y="378"/>
                      </a:lnTo>
                      <a:lnTo>
                        <a:pt x="518" y="383"/>
                      </a:lnTo>
                      <a:lnTo>
                        <a:pt x="514" y="383"/>
                      </a:lnTo>
                      <a:lnTo>
                        <a:pt x="514" y="387"/>
                      </a:lnTo>
                      <a:lnTo>
                        <a:pt x="514" y="392"/>
                      </a:lnTo>
                      <a:lnTo>
                        <a:pt x="514" y="396"/>
                      </a:lnTo>
                      <a:lnTo>
                        <a:pt x="509" y="396"/>
                      </a:lnTo>
                      <a:lnTo>
                        <a:pt x="505" y="396"/>
                      </a:lnTo>
                      <a:lnTo>
                        <a:pt x="501" y="396"/>
                      </a:lnTo>
                      <a:lnTo>
                        <a:pt x="496" y="396"/>
                      </a:lnTo>
                      <a:lnTo>
                        <a:pt x="492" y="396"/>
                      </a:lnTo>
                      <a:lnTo>
                        <a:pt x="488" y="396"/>
                      </a:lnTo>
                      <a:lnTo>
                        <a:pt x="488" y="392"/>
                      </a:lnTo>
                      <a:lnTo>
                        <a:pt x="488" y="387"/>
                      </a:lnTo>
                      <a:lnTo>
                        <a:pt x="488" y="383"/>
                      </a:lnTo>
                      <a:lnTo>
                        <a:pt x="483" y="378"/>
                      </a:lnTo>
                      <a:lnTo>
                        <a:pt x="483" y="374"/>
                      </a:lnTo>
                      <a:lnTo>
                        <a:pt x="483" y="370"/>
                      </a:lnTo>
                      <a:lnTo>
                        <a:pt x="479" y="370"/>
                      </a:lnTo>
                      <a:lnTo>
                        <a:pt x="475" y="370"/>
                      </a:lnTo>
                      <a:lnTo>
                        <a:pt x="470" y="370"/>
                      </a:lnTo>
                      <a:lnTo>
                        <a:pt x="466" y="370"/>
                      </a:lnTo>
                      <a:lnTo>
                        <a:pt x="466" y="374"/>
                      </a:lnTo>
                      <a:lnTo>
                        <a:pt x="462" y="378"/>
                      </a:lnTo>
                      <a:lnTo>
                        <a:pt x="462" y="383"/>
                      </a:lnTo>
                      <a:lnTo>
                        <a:pt x="457" y="378"/>
                      </a:lnTo>
                      <a:lnTo>
                        <a:pt x="457" y="374"/>
                      </a:lnTo>
                      <a:lnTo>
                        <a:pt x="453" y="370"/>
                      </a:lnTo>
                      <a:lnTo>
                        <a:pt x="449" y="370"/>
                      </a:lnTo>
                      <a:lnTo>
                        <a:pt x="444" y="370"/>
                      </a:lnTo>
                      <a:lnTo>
                        <a:pt x="440" y="370"/>
                      </a:lnTo>
                      <a:lnTo>
                        <a:pt x="440" y="365"/>
                      </a:lnTo>
                      <a:lnTo>
                        <a:pt x="440" y="361"/>
                      </a:lnTo>
                      <a:lnTo>
                        <a:pt x="435" y="357"/>
                      </a:lnTo>
                      <a:lnTo>
                        <a:pt x="431" y="357"/>
                      </a:lnTo>
                      <a:lnTo>
                        <a:pt x="427" y="361"/>
                      </a:lnTo>
                      <a:lnTo>
                        <a:pt x="427" y="365"/>
                      </a:lnTo>
                      <a:lnTo>
                        <a:pt x="422" y="370"/>
                      </a:lnTo>
                      <a:lnTo>
                        <a:pt x="422" y="374"/>
                      </a:lnTo>
                      <a:lnTo>
                        <a:pt x="427" y="374"/>
                      </a:lnTo>
                      <a:lnTo>
                        <a:pt x="427" y="378"/>
                      </a:lnTo>
                      <a:lnTo>
                        <a:pt x="431" y="383"/>
                      </a:lnTo>
                      <a:lnTo>
                        <a:pt x="435" y="383"/>
                      </a:lnTo>
                      <a:lnTo>
                        <a:pt x="435" y="387"/>
                      </a:lnTo>
                      <a:lnTo>
                        <a:pt x="440" y="392"/>
                      </a:lnTo>
                      <a:lnTo>
                        <a:pt x="444" y="396"/>
                      </a:lnTo>
                      <a:lnTo>
                        <a:pt x="449" y="396"/>
                      </a:lnTo>
                      <a:lnTo>
                        <a:pt x="453" y="396"/>
                      </a:lnTo>
                      <a:lnTo>
                        <a:pt x="453" y="400"/>
                      </a:lnTo>
                      <a:lnTo>
                        <a:pt x="453" y="405"/>
                      </a:lnTo>
                      <a:lnTo>
                        <a:pt x="449" y="409"/>
                      </a:lnTo>
                      <a:lnTo>
                        <a:pt x="449" y="413"/>
                      </a:lnTo>
                      <a:lnTo>
                        <a:pt x="444" y="418"/>
                      </a:lnTo>
                      <a:lnTo>
                        <a:pt x="444" y="422"/>
                      </a:lnTo>
                      <a:lnTo>
                        <a:pt x="440" y="422"/>
                      </a:lnTo>
                      <a:lnTo>
                        <a:pt x="435" y="422"/>
                      </a:lnTo>
                      <a:lnTo>
                        <a:pt x="435" y="426"/>
                      </a:lnTo>
                      <a:lnTo>
                        <a:pt x="431" y="431"/>
                      </a:lnTo>
                      <a:lnTo>
                        <a:pt x="431" y="435"/>
                      </a:lnTo>
                      <a:lnTo>
                        <a:pt x="427" y="431"/>
                      </a:lnTo>
                      <a:lnTo>
                        <a:pt x="422" y="435"/>
                      </a:lnTo>
                      <a:lnTo>
                        <a:pt x="418" y="439"/>
                      </a:lnTo>
                      <a:lnTo>
                        <a:pt x="418" y="444"/>
                      </a:lnTo>
                      <a:lnTo>
                        <a:pt x="414" y="444"/>
                      </a:lnTo>
                      <a:lnTo>
                        <a:pt x="409" y="448"/>
                      </a:lnTo>
                      <a:lnTo>
                        <a:pt x="405" y="448"/>
                      </a:lnTo>
                      <a:lnTo>
                        <a:pt x="401" y="448"/>
                      </a:lnTo>
                      <a:lnTo>
                        <a:pt x="396" y="448"/>
                      </a:lnTo>
                      <a:lnTo>
                        <a:pt x="392" y="448"/>
                      </a:lnTo>
                      <a:lnTo>
                        <a:pt x="388" y="444"/>
                      </a:lnTo>
                      <a:lnTo>
                        <a:pt x="383" y="448"/>
                      </a:lnTo>
                      <a:lnTo>
                        <a:pt x="383" y="452"/>
                      </a:lnTo>
                      <a:lnTo>
                        <a:pt x="383" y="457"/>
                      </a:lnTo>
                      <a:lnTo>
                        <a:pt x="383" y="461"/>
                      </a:lnTo>
                      <a:lnTo>
                        <a:pt x="379" y="466"/>
                      </a:lnTo>
                      <a:lnTo>
                        <a:pt x="379" y="470"/>
                      </a:lnTo>
                      <a:lnTo>
                        <a:pt x="375" y="470"/>
                      </a:lnTo>
                      <a:lnTo>
                        <a:pt x="370" y="474"/>
                      </a:lnTo>
                      <a:lnTo>
                        <a:pt x="366" y="470"/>
                      </a:lnTo>
                      <a:lnTo>
                        <a:pt x="362" y="474"/>
                      </a:lnTo>
                      <a:lnTo>
                        <a:pt x="362" y="479"/>
                      </a:lnTo>
                      <a:lnTo>
                        <a:pt x="362" y="483"/>
                      </a:lnTo>
                      <a:lnTo>
                        <a:pt x="357" y="487"/>
                      </a:lnTo>
                      <a:lnTo>
                        <a:pt x="353" y="492"/>
                      </a:lnTo>
                      <a:lnTo>
                        <a:pt x="348" y="496"/>
                      </a:lnTo>
                      <a:lnTo>
                        <a:pt x="353" y="496"/>
                      </a:lnTo>
                      <a:lnTo>
                        <a:pt x="344" y="492"/>
                      </a:lnTo>
                      <a:lnTo>
                        <a:pt x="340" y="492"/>
                      </a:lnTo>
                      <a:lnTo>
                        <a:pt x="335" y="487"/>
                      </a:lnTo>
                      <a:lnTo>
                        <a:pt x="331" y="487"/>
                      </a:lnTo>
                      <a:lnTo>
                        <a:pt x="327" y="483"/>
                      </a:lnTo>
                      <a:lnTo>
                        <a:pt x="322" y="483"/>
                      </a:lnTo>
                      <a:lnTo>
                        <a:pt x="318" y="487"/>
                      </a:lnTo>
                      <a:lnTo>
                        <a:pt x="314" y="487"/>
                      </a:lnTo>
                      <a:lnTo>
                        <a:pt x="309" y="487"/>
                      </a:lnTo>
                      <a:lnTo>
                        <a:pt x="309" y="483"/>
                      </a:lnTo>
                      <a:lnTo>
                        <a:pt x="305" y="479"/>
                      </a:lnTo>
                      <a:lnTo>
                        <a:pt x="305" y="474"/>
                      </a:lnTo>
                      <a:lnTo>
                        <a:pt x="301" y="470"/>
                      </a:lnTo>
                      <a:lnTo>
                        <a:pt x="301" y="466"/>
                      </a:lnTo>
                      <a:lnTo>
                        <a:pt x="301" y="461"/>
                      </a:lnTo>
                      <a:lnTo>
                        <a:pt x="301" y="457"/>
                      </a:lnTo>
                      <a:lnTo>
                        <a:pt x="301" y="452"/>
                      </a:lnTo>
                      <a:lnTo>
                        <a:pt x="296" y="448"/>
                      </a:lnTo>
                      <a:lnTo>
                        <a:pt x="292" y="448"/>
                      </a:lnTo>
                      <a:lnTo>
                        <a:pt x="288" y="448"/>
                      </a:lnTo>
                      <a:lnTo>
                        <a:pt x="283" y="448"/>
                      </a:lnTo>
                      <a:lnTo>
                        <a:pt x="283" y="444"/>
                      </a:lnTo>
                      <a:lnTo>
                        <a:pt x="283" y="439"/>
                      </a:lnTo>
                      <a:lnTo>
                        <a:pt x="279" y="435"/>
                      </a:lnTo>
                      <a:lnTo>
                        <a:pt x="274" y="435"/>
                      </a:lnTo>
                      <a:lnTo>
                        <a:pt x="274" y="431"/>
                      </a:lnTo>
                      <a:lnTo>
                        <a:pt x="274" y="426"/>
                      </a:lnTo>
                      <a:lnTo>
                        <a:pt x="274" y="422"/>
                      </a:lnTo>
                      <a:lnTo>
                        <a:pt x="274" y="418"/>
                      </a:lnTo>
                      <a:lnTo>
                        <a:pt x="274" y="413"/>
                      </a:lnTo>
                      <a:lnTo>
                        <a:pt x="274" y="409"/>
                      </a:lnTo>
                      <a:lnTo>
                        <a:pt x="270" y="405"/>
                      </a:lnTo>
                      <a:lnTo>
                        <a:pt x="270" y="400"/>
                      </a:lnTo>
                      <a:lnTo>
                        <a:pt x="270" y="396"/>
                      </a:lnTo>
                      <a:lnTo>
                        <a:pt x="266" y="392"/>
                      </a:lnTo>
                      <a:lnTo>
                        <a:pt x="266" y="387"/>
                      </a:lnTo>
                      <a:lnTo>
                        <a:pt x="266" y="383"/>
                      </a:lnTo>
                      <a:lnTo>
                        <a:pt x="261" y="383"/>
                      </a:lnTo>
                      <a:lnTo>
                        <a:pt x="261" y="378"/>
                      </a:lnTo>
                      <a:lnTo>
                        <a:pt x="257" y="374"/>
                      </a:lnTo>
                      <a:lnTo>
                        <a:pt x="257" y="370"/>
                      </a:lnTo>
                      <a:lnTo>
                        <a:pt x="253" y="365"/>
                      </a:lnTo>
                      <a:lnTo>
                        <a:pt x="248" y="365"/>
                      </a:lnTo>
                      <a:lnTo>
                        <a:pt x="248" y="361"/>
                      </a:lnTo>
                      <a:lnTo>
                        <a:pt x="240" y="361"/>
                      </a:lnTo>
                      <a:lnTo>
                        <a:pt x="235" y="361"/>
                      </a:lnTo>
                      <a:lnTo>
                        <a:pt x="231" y="357"/>
                      </a:lnTo>
                      <a:lnTo>
                        <a:pt x="231" y="352"/>
                      </a:lnTo>
                      <a:lnTo>
                        <a:pt x="227" y="348"/>
                      </a:lnTo>
                      <a:lnTo>
                        <a:pt x="227" y="344"/>
                      </a:lnTo>
                      <a:lnTo>
                        <a:pt x="222" y="344"/>
                      </a:lnTo>
                      <a:lnTo>
                        <a:pt x="218" y="339"/>
                      </a:lnTo>
                      <a:lnTo>
                        <a:pt x="214" y="335"/>
                      </a:lnTo>
                      <a:lnTo>
                        <a:pt x="209" y="335"/>
                      </a:lnTo>
                      <a:lnTo>
                        <a:pt x="205" y="339"/>
                      </a:lnTo>
                      <a:lnTo>
                        <a:pt x="201" y="335"/>
                      </a:lnTo>
                      <a:lnTo>
                        <a:pt x="196" y="331"/>
                      </a:lnTo>
                      <a:lnTo>
                        <a:pt x="192" y="326"/>
                      </a:lnTo>
                      <a:lnTo>
                        <a:pt x="192" y="322"/>
                      </a:lnTo>
                      <a:lnTo>
                        <a:pt x="187" y="318"/>
                      </a:lnTo>
                      <a:lnTo>
                        <a:pt x="187" y="313"/>
                      </a:lnTo>
                      <a:lnTo>
                        <a:pt x="183" y="313"/>
                      </a:lnTo>
                      <a:lnTo>
                        <a:pt x="179" y="313"/>
                      </a:lnTo>
                      <a:lnTo>
                        <a:pt x="174" y="309"/>
                      </a:lnTo>
                      <a:lnTo>
                        <a:pt x="174" y="305"/>
                      </a:lnTo>
                      <a:lnTo>
                        <a:pt x="170" y="305"/>
                      </a:lnTo>
                      <a:lnTo>
                        <a:pt x="166" y="300"/>
                      </a:lnTo>
                      <a:lnTo>
                        <a:pt x="161" y="300"/>
                      </a:lnTo>
                      <a:lnTo>
                        <a:pt x="157" y="300"/>
                      </a:lnTo>
                      <a:lnTo>
                        <a:pt x="157" y="296"/>
                      </a:lnTo>
                      <a:lnTo>
                        <a:pt x="153" y="296"/>
                      </a:lnTo>
                      <a:lnTo>
                        <a:pt x="148" y="291"/>
                      </a:lnTo>
                      <a:lnTo>
                        <a:pt x="148" y="287"/>
                      </a:lnTo>
                      <a:lnTo>
                        <a:pt x="144" y="287"/>
                      </a:lnTo>
                      <a:lnTo>
                        <a:pt x="140" y="283"/>
                      </a:lnTo>
                      <a:lnTo>
                        <a:pt x="135" y="283"/>
                      </a:lnTo>
                      <a:lnTo>
                        <a:pt x="135" y="278"/>
                      </a:lnTo>
                      <a:lnTo>
                        <a:pt x="131" y="278"/>
                      </a:lnTo>
                      <a:lnTo>
                        <a:pt x="131" y="274"/>
                      </a:lnTo>
                      <a:lnTo>
                        <a:pt x="131" y="270"/>
                      </a:lnTo>
                      <a:lnTo>
                        <a:pt x="131" y="265"/>
                      </a:lnTo>
                      <a:lnTo>
                        <a:pt x="131" y="261"/>
                      </a:lnTo>
                      <a:lnTo>
                        <a:pt x="131" y="257"/>
                      </a:lnTo>
                      <a:lnTo>
                        <a:pt x="131" y="252"/>
                      </a:lnTo>
                      <a:lnTo>
                        <a:pt x="131" y="248"/>
                      </a:lnTo>
                      <a:lnTo>
                        <a:pt x="131" y="244"/>
                      </a:lnTo>
                      <a:lnTo>
                        <a:pt x="131" y="239"/>
                      </a:lnTo>
                      <a:lnTo>
                        <a:pt x="131" y="235"/>
                      </a:lnTo>
                      <a:lnTo>
                        <a:pt x="131" y="231"/>
                      </a:lnTo>
                      <a:lnTo>
                        <a:pt x="131" y="226"/>
                      </a:lnTo>
                      <a:lnTo>
                        <a:pt x="127" y="226"/>
                      </a:lnTo>
                      <a:lnTo>
                        <a:pt x="122" y="222"/>
                      </a:lnTo>
                      <a:lnTo>
                        <a:pt x="122" y="217"/>
                      </a:lnTo>
                      <a:lnTo>
                        <a:pt x="118" y="213"/>
                      </a:lnTo>
                      <a:lnTo>
                        <a:pt x="118" y="209"/>
                      </a:lnTo>
                      <a:lnTo>
                        <a:pt x="118" y="204"/>
                      </a:lnTo>
                      <a:lnTo>
                        <a:pt x="118" y="200"/>
                      </a:lnTo>
                      <a:lnTo>
                        <a:pt x="113" y="200"/>
                      </a:lnTo>
                      <a:lnTo>
                        <a:pt x="109" y="200"/>
                      </a:lnTo>
                      <a:lnTo>
                        <a:pt x="105" y="200"/>
                      </a:lnTo>
                      <a:lnTo>
                        <a:pt x="100" y="200"/>
                      </a:lnTo>
                      <a:lnTo>
                        <a:pt x="96" y="200"/>
                      </a:lnTo>
                      <a:lnTo>
                        <a:pt x="92" y="200"/>
                      </a:lnTo>
                      <a:lnTo>
                        <a:pt x="92" y="196"/>
                      </a:lnTo>
                      <a:lnTo>
                        <a:pt x="87" y="191"/>
                      </a:lnTo>
                      <a:lnTo>
                        <a:pt x="83" y="191"/>
                      </a:lnTo>
                      <a:lnTo>
                        <a:pt x="79" y="187"/>
                      </a:lnTo>
                      <a:lnTo>
                        <a:pt x="74" y="187"/>
                      </a:lnTo>
                      <a:lnTo>
                        <a:pt x="70" y="187"/>
                      </a:lnTo>
                      <a:lnTo>
                        <a:pt x="66" y="191"/>
                      </a:lnTo>
                      <a:lnTo>
                        <a:pt x="61" y="191"/>
                      </a:lnTo>
                      <a:lnTo>
                        <a:pt x="57" y="191"/>
                      </a:lnTo>
                      <a:lnTo>
                        <a:pt x="57" y="187"/>
                      </a:lnTo>
                      <a:lnTo>
                        <a:pt x="53" y="183"/>
                      </a:lnTo>
                      <a:lnTo>
                        <a:pt x="53" y="178"/>
                      </a:lnTo>
                      <a:lnTo>
                        <a:pt x="53" y="174"/>
                      </a:lnTo>
                      <a:lnTo>
                        <a:pt x="53" y="170"/>
                      </a:lnTo>
                      <a:lnTo>
                        <a:pt x="53" y="165"/>
                      </a:lnTo>
                      <a:lnTo>
                        <a:pt x="48" y="165"/>
                      </a:lnTo>
                      <a:lnTo>
                        <a:pt x="44" y="165"/>
                      </a:lnTo>
                      <a:lnTo>
                        <a:pt x="40" y="161"/>
                      </a:lnTo>
                      <a:lnTo>
                        <a:pt x="40" y="157"/>
                      </a:lnTo>
                      <a:lnTo>
                        <a:pt x="40" y="152"/>
                      </a:lnTo>
                      <a:lnTo>
                        <a:pt x="40" y="148"/>
                      </a:lnTo>
                      <a:lnTo>
                        <a:pt x="40" y="144"/>
                      </a:lnTo>
                      <a:lnTo>
                        <a:pt x="40" y="139"/>
                      </a:lnTo>
                      <a:lnTo>
                        <a:pt x="40" y="135"/>
                      </a:lnTo>
                      <a:lnTo>
                        <a:pt x="40" y="130"/>
                      </a:lnTo>
                      <a:lnTo>
                        <a:pt x="35" y="126"/>
                      </a:lnTo>
                      <a:lnTo>
                        <a:pt x="35" y="122"/>
                      </a:lnTo>
                      <a:lnTo>
                        <a:pt x="35" y="117"/>
                      </a:lnTo>
                      <a:lnTo>
                        <a:pt x="35" y="113"/>
                      </a:lnTo>
                      <a:lnTo>
                        <a:pt x="31" y="109"/>
                      </a:lnTo>
                      <a:lnTo>
                        <a:pt x="31" y="104"/>
                      </a:lnTo>
                      <a:lnTo>
                        <a:pt x="31" y="100"/>
                      </a:lnTo>
                      <a:lnTo>
                        <a:pt x="31" y="96"/>
                      </a:lnTo>
                      <a:lnTo>
                        <a:pt x="31" y="91"/>
                      </a:lnTo>
                      <a:lnTo>
                        <a:pt x="31" y="87"/>
                      </a:lnTo>
                      <a:lnTo>
                        <a:pt x="31" y="83"/>
                      </a:lnTo>
                      <a:lnTo>
                        <a:pt x="31" y="78"/>
                      </a:lnTo>
                      <a:lnTo>
                        <a:pt x="26" y="78"/>
                      </a:lnTo>
                      <a:lnTo>
                        <a:pt x="26" y="74"/>
                      </a:lnTo>
                      <a:lnTo>
                        <a:pt x="22" y="74"/>
                      </a:lnTo>
                      <a:lnTo>
                        <a:pt x="22" y="70"/>
                      </a:lnTo>
                      <a:lnTo>
                        <a:pt x="18" y="65"/>
                      </a:lnTo>
                      <a:lnTo>
                        <a:pt x="13" y="65"/>
                      </a:lnTo>
                      <a:lnTo>
                        <a:pt x="9" y="65"/>
                      </a:lnTo>
                      <a:lnTo>
                        <a:pt x="5" y="65"/>
                      </a:lnTo>
                      <a:lnTo>
                        <a:pt x="5" y="61"/>
                      </a:lnTo>
                      <a:lnTo>
                        <a:pt x="5" y="57"/>
                      </a:lnTo>
                      <a:lnTo>
                        <a:pt x="0" y="52"/>
                      </a:lnTo>
                      <a:lnTo>
                        <a:pt x="5" y="52"/>
                      </a:lnTo>
                      <a:lnTo>
                        <a:pt x="9" y="52"/>
                      </a:lnTo>
                      <a:lnTo>
                        <a:pt x="9" y="48"/>
                      </a:lnTo>
                      <a:lnTo>
                        <a:pt x="13" y="48"/>
                      </a:lnTo>
                      <a:lnTo>
                        <a:pt x="13" y="43"/>
                      </a:lnTo>
                      <a:lnTo>
                        <a:pt x="18" y="39"/>
                      </a:lnTo>
                      <a:lnTo>
                        <a:pt x="22" y="39"/>
                      </a:lnTo>
                      <a:lnTo>
                        <a:pt x="26" y="39"/>
                      </a:lnTo>
                      <a:lnTo>
                        <a:pt x="31" y="39"/>
                      </a:lnTo>
                      <a:lnTo>
                        <a:pt x="31" y="35"/>
                      </a:lnTo>
                      <a:lnTo>
                        <a:pt x="31" y="30"/>
                      </a:lnTo>
                      <a:lnTo>
                        <a:pt x="31" y="26"/>
                      </a:lnTo>
                      <a:lnTo>
                        <a:pt x="35" y="26"/>
                      </a:lnTo>
                      <a:lnTo>
                        <a:pt x="40" y="26"/>
                      </a:lnTo>
                      <a:lnTo>
                        <a:pt x="48" y="26"/>
                      </a:lnTo>
                      <a:lnTo>
                        <a:pt x="53" y="26"/>
                      </a:lnTo>
                      <a:lnTo>
                        <a:pt x="57" y="26"/>
                      </a:lnTo>
                      <a:lnTo>
                        <a:pt x="61" y="26"/>
                      </a:lnTo>
                      <a:lnTo>
                        <a:pt x="66" y="26"/>
                      </a:lnTo>
                      <a:lnTo>
                        <a:pt x="70" y="26"/>
                      </a:lnTo>
                      <a:lnTo>
                        <a:pt x="70" y="30"/>
                      </a:lnTo>
                      <a:lnTo>
                        <a:pt x="66" y="35"/>
                      </a:lnTo>
                      <a:lnTo>
                        <a:pt x="66" y="39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9" y="39"/>
                      </a:lnTo>
                      <a:lnTo>
                        <a:pt x="83" y="39"/>
                      </a:lnTo>
                      <a:lnTo>
                        <a:pt x="87" y="39"/>
                      </a:lnTo>
                      <a:lnTo>
                        <a:pt x="92" y="39"/>
                      </a:lnTo>
                      <a:lnTo>
                        <a:pt x="96" y="35"/>
                      </a:lnTo>
                      <a:lnTo>
                        <a:pt x="96" y="30"/>
                      </a:lnTo>
                      <a:lnTo>
                        <a:pt x="100" y="26"/>
                      </a:lnTo>
                      <a:lnTo>
                        <a:pt x="100" y="22"/>
                      </a:lnTo>
                      <a:lnTo>
                        <a:pt x="100" y="17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3" y="13"/>
                      </a:lnTo>
                      <a:lnTo>
                        <a:pt x="118" y="13"/>
                      </a:lnTo>
                      <a:lnTo>
                        <a:pt x="118" y="9"/>
                      </a:lnTo>
                      <a:lnTo>
                        <a:pt x="122" y="4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40" y="0"/>
                      </a:lnTo>
                      <a:lnTo>
                        <a:pt x="140" y="4"/>
                      </a:lnTo>
                      <a:lnTo>
                        <a:pt x="140" y="9"/>
                      </a:lnTo>
                      <a:lnTo>
                        <a:pt x="135" y="13"/>
                      </a:lnTo>
                      <a:lnTo>
                        <a:pt x="135" y="17"/>
                      </a:lnTo>
                      <a:lnTo>
                        <a:pt x="135" y="22"/>
                      </a:lnTo>
                      <a:lnTo>
                        <a:pt x="135" y="26"/>
                      </a:lnTo>
                      <a:lnTo>
                        <a:pt x="140" y="26"/>
                      </a:lnTo>
                      <a:lnTo>
                        <a:pt x="144" y="26"/>
                      </a:lnTo>
                      <a:lnTo>
                        <a:pt x="148" y="26"/>
                      </a:lnTo>
                      <a:lnTo>
                        <a:pt x="148" y="30"/>
                      </a:lnTo>
                      <a:lnTo>
                        <a:pt x="153" y="35"/>
                      </a:lnTo>
                      <a:lnTo>
                        <a:pt x="153" y="39"/>
                      </a:lnTo>
                      <a:lnTo>
                        <a:pt x="157" y="39"/>
                      </a:lnTo>
                      <a:lnTo>
                        <a:pt x="161" y="39"/>
                      </a:lnTo>
                      <a:lnTo>
                        <a:pt x="161" y="43"/>
                      </a:lnTo>
                      <a:lnTo>
                        <a:pt x="161" y="48"/>
                      </a:lnTo>
                      <a:lnTo>
                        <a:pt x="161" y="52"/>
                      </a:lnTo>
                      <a:lnTo>
                        <a:pt x="161" y="57"/>
                      </a:lnTo>
                      <a:lnTo>
                        <a:pt x="166" y="61"/>
                      </a:lnTo>
                      <a:lnTo>
                        <a:pt x="170" y="61"/>
                      </a:lnTo>
                      <a:lnTo>
                        <a:pt x="174" y="61"/>
                      </a:lnTo>
                      <a:lnTo>
                        <a:pt x="179" y="61"/>
                      </a:lnTo>
                      <a:lnTo>
                        <a:pt x="183" y="61"/>
                      </a:lnTo>
                      <a:lnTo>
                        <a:pt x="187" y="61"/>
                      </a:lnTo>
                      <a:lnTo>
                        <a:pt x="187" y="65"/>
                      </a:lnTo>
                      <a:lnTo>
                        <a:pt x="187" y="70"/>
                      </a:lnTo>
                      <a:lnTo>
                        <a:pt x="187" y="74"/>
                      </a:lnTo>
                      <a:lnTo>
                        <a:pt x="192" y="78"/>
                      </a:lnTo>
                      <a:lnTo>
                        <a:pt x="192" y="83"/>
                      </a:lnTo>
                      <a:lnTo>
                        <a:pt x="192" y="87"/>
                      </a:lnTo>
                      <a:lnTo>
                        <a:pt x="196" y="87"/>
                      </a:lnTo>
                      <a:lnTo>
                        <a:pt x="201" y="83"/>
                      </a:lnTo>
                      <a:lnTo>
                        <a:pt x="201" y="78"/>
                      </a:lnTo>
                      <a:lnTo>
                        <a:pt x="201" y="74"/>
                      </a:lnTo>
                      <a:lnTo>
                        <a:pt x="205" y="74"/>
                      </a:lnTo>
                      <a:lnTo>
                        <a:pt x="205" y="70"/>
                      </a:lnTo>
                      <a:lnTo>
                        <a:pt x="205" y="65"/>
                      </a:lnTo>
                      <a:lnTo>
                        <a:pt x="205" y="61"/>
                      </a:lnTo>
                      <a:lnTo>
                        <a:pt x="209" y="57"/>
                      </a:lnTo>
                      <a:lnTo>
                        <a:pt x="209" y="52"/>
                      </a:lnTo>
                      <a:lnTo>
                        <a:pt x="214" y="52"/>
                      </a:lnTo>
                      <a:lnTo>
                        <a:pt x="214" y="48"/>
                      </a:lnTo>
                      <a:lnTo>
                        <a:pt x="218" y="43"/>
                      </a:lnTo>
                      <a:lnTo>
                        <a:pt x="218" y="39"/>
                      </a:lnTo>
                      <a:lnTo>
                        <a:pt x="218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1" y="35"/>
                      </a:lnTo>
                      <a:lnTo>
                        <a:pt x="235" y="30"/>
                      </a:lnTo>
                      <a:lnTo>
                        <a:pt x="240" y="26"/>
                      </a:lnTo>
                      <a:lnTo>
                        <a:pt x="244" y="22"/>
                      </a:lnTo>
                      <a:lnTo>
                        <a:pt x="248" y="22"/>
                      </a:lnTo>
                      <a:lnTo>
                        <a:pt x="253" y="22"/>
                      </a:lnTo>
                      <a:lnTo>
                        <a:pt x="257" y="22"/>
                      </a:lnTo>
                      <a:lnTo>
                        <a:pt x="257" y="17"/>
                      </a:lnTo>
                      <a:lnTo>
                        <a:pt x="261" y="13"/>
                      </a:lnTo>
                      <a:lnTo>
                        <a:pt x="261" y="9"/>
                      </a:lnTo>
                      <a:lnTo>
                        <a:pt x="266" y="9"/>
                      </a:lnTo>
                      <a:lnTo>
                        <a:pt x="270" y="13"/>
                      </a:lnTo>
                      <a:lnTo>
                        <a:pt x="274" y="13"/>
                      </a:lnTo>
                      <a:lnTo>
                        <a:pt x="274" y="17"/>
                      </a:lnTo>
                      <a:lnTo>
                        <a:pt x="274" y="22"/>
                      </a:lnTo>
                      <a:lnTo>
                        <a:pt x="279" y="22"/>
                      </a:lnTo>
                      <a:lnTo>
                        <a:pt x="283" y="22"/>
                      </a:lnTo>
                      <a:lnTo>
                        <a:pt x="288" y="22"/>
                      </a:lnTo>
                      <a:lnTo>
                        <a:pt x="292" y="26"/>
                      </a:lnTo>
                      <a:lnTo>
                        <a:pt x="292" y="30"/>
                      </a:lnTo>
                      <a:lnTo>
                        <a:pt x="292" y="35"/>
                      </a:lnTo>
                      <a:lnTo>
                        <a:pt x="288" y="35"/>
                      </a:lnTo>
                      <a:lnTo>
                        <a:pt x="283" y="35"/>
                      </a:lnTo>
                      <a:lnTo>
                        <a:pt x="279" y="35"/>
                      </a:lnTo>
                      <a:lnTo>
                        <a:pt x="274" y="35"/>
                      </a:lnTo>
                      <a:lnTo>
                        <a:pt x="270" y="39"/>
                      </a:lnTo>
                      <a:lnTo>
                        <a:pt x="270" y="43"/>
                      </a:lnTo>
                      <a:lnTo>
                        <a:pt x="270" y="48"/>
                      </a:lnTo>
                      <a:lnTo>
                        <a:pt x="266" y="48"/>
                      </a:lnTo>
                      <a:lnTo>
                        <a:pt x="266" y="52"/>
                      </a:lnTo>
                      <a:lnTo>
                        <a:pt x="266" y="57"/>
                      </a:lnTo>
                      <a:lnTo>
                        <a:pt x="266" y="61"/>
                      </a:lnTo>
                      <a:lnTo>
                        <a:pt x="270" y="61"/>
                      </a:lnTo>
                      <a:lnTo>
                        <a:pt x="274" y="61"/>
                      </a:lnTo>
                      <a:lnTo>
                        <a:pt x="279" y="61"/>
                      </a:lnTo>
                      <a:lnTo>
                        <a:pt x="283" y="61"/>
                      </a:lnTo>
                      <a:lnTo>
                        <a:pt x="288" y="61"/>
                      </a:lnTo>
                      <a:lnTo>
                        <a:pt x="288" y="57"/>
                      </a:lnTo>
                      <a:lnTo>
                        <a:pt x="292" y="52"/>
                      </a:lnTo>
                      <a:lnTo>
                        <a:pt x="296" y="48"/>
                      </a:lnTo>
                      <a:lnTo>
                        <a:pt x="296" y="52"/>
                      </a:lnTo>
                      <a:lnTo>
                        <a:pt x="296" y="57"/>
                      </a:lnTo>
                      <a:lnTo>
                        <a:pt x="296" y="61"/>
                      </a:lnTo>
                      <a:lnTo>
                        <a:pt x="296" y="65"/>
                      </a:lnTo>
                      <a:lnTo>
                        <a:pt x="296" y="70"/>
                      </a:lnTo>
                      <a:lnTo>
                        <a:pt x="296" y="74"/>
                      </a:lnTo>
                      <a:lnTo>
                        <a:pt x="301" y="74"/>
                      </a:lnTo>
                      <a:lnTo>
                        <a:pt x="305" y="70"/>
                      </a:lnTo>
                      <a:lnTo>
                        <a:pt x="305" y="74"/>
                      </a:lnTo>
                      <a:lnTo>
                        <a:pt x="305" y="78"/>
                      </a:lnTo>
                      <a:lnTo>
                        <a:pt x="305" y="83"/>
                      </a:lnTo>
                      <a:lnTo>
                        <a:pt x="309" y="87"/>
                      </a:lnTo>
                      <a:lnTo>
                        <a:pt x="314" y="87"/>
                      </a:lnTo>
                      <a:lnTo>
                        <a:pt x="318" y="83"/>
                      </a:lnTo>
                      <a:lnTo>
                        <a:pt x="322" y="83"/>
                      </a:lnTo>
                      <a:lnTo>
                        <a:pt x="327" y="83"/>
                      </a:lnTo>
                      <a:lnTo>
                        <a:pt x="331" y="83"/>
                      </a:lnTo>
                      <a:lnTo>
                        <a:pt x="335" y="83"/>
                      </a:lnTo>
                      <a:lnTo>
                        <a:pt x="340" y="83"/>
                      </a:lnTo>
                      <a:lnTo>
                        <a:pt x="344" y="83"/>
                      </a:lnTo>
                      <a:lnTo>
                        <a:pt x="344" y="87"/>
                      </a:lnTo>
                      <a:lnTo>
                        <a:pt x="348" y="87"/>
                      </a:lnTo>
                      <a:lnTo>
                        <a:pt x="348" y="91"/>
                      </a:lnTo>
                      <a:lnTo>
                        <a:pt x="348" y="96"/>
                      </a:lnTo>
                      <a:lnTo>
                        <a:pt x="348" y="100"/>
                      </a:lnTo>
                      <a:lnTo>
                        <a:pt x="348" y="104"/>
                      </a:lnTo>
                      <a:lnTo>
                        <a:pt x="348" y="109"/>
                      </a:lnTo>
                      <a:lnTo>
                        <a:pt x="353" y="113"/>
                      </a:lnTo>
                      <a:lnTo>
                        <a:pt x="353" y="117"/>
                      </a:lnTo>
                      <a:lnTo>
                        <a:pt x="357" y="122"/>
                      </a:lnTo>
                      <a:lnTo>
                        <a:pt x="362" y="122"/>
                      </a:lnTo>
                      <a:lnTo>
                        <a:pt x="366" y="126"/>
                      </a:lnTo>
                      <a:lnTo>
                        <a:pt x="366" y="130"/>
                      </a:lnTo>
                      <a:lnTo>
                        <a:pt x="370" y="135"/>
                      </a:lnTo>
                      <a:lnTo>
                        <a:pt x="370" y="139"/>
                      </a:lnTo>
                      <a:lnTo>
                        <a:pt x="366" y="144"/>
                      </a:lnTo>
                      <a:lnTo>
                        <a:pt x="370" y="148"/>
                      </a:lnTo>
                      <a:lnTo>
                        <a:pt x="375" y="148"/>
                      </a:lnTo>
                      <a:lnTo>
                        <a:pt x="379" y="148"/>
                      </a:lnTo>
                      <a:lnTo>
                        <a:pt x="383" y="148"/>
                      </a:lnTo>
                      <a:lnTo>
                        <a:pt x="383" y="152"/>
                      </a:lnTo>
                      <a:lnTo>
                        <a:pt x="379" y="157"/>
                      </a:lnTo>
                      <a:lnTo>
                        <a:pt x="375" y="157"/>
                      </a:lnTo>
                      <a:lnTo>
                        <a:pt x="370" y="157"/>
                      </a:lnTo>
                      <a:lnTo>
                        <a:pt x="366" y="161"/>
                      </a:lnTo>
                      <a:lnTo>
                        <a:pt x="362" y="157"/>
                      </a:lnTo>
                      <a:lnTo>
                        <a:pt x="357" y="157"/>
                      </a:lnTo>
                      <a:lnTo>
                        <a:pt x="353" y="157"/>
                      </a:lnTo>
                      <a:lnTo>
                        <a:pt x="353" y="161"/>
                      </a:lnTo>
                      <a:lnTo>
                        <a:pt x="353" y="165"/>
                      </a:lnTo>
                      <a:lnTo>
                        <a:pt x="353" y="170"/>
                      </a:lnTo>
                      <a:lnTo>
                        <a:pt x="353" y="174"/>
                      </a:lnTo>
                      <a:lnTo>
                        <a:pt x="353" y="178"/>
                      </a:lnTo>
                      <a:lnTo>
                        <a:pt x="353" y="183"/>
                      </a:lnTo>
                      <a:lnTo>
                        <a:pt x="353" y="187"/>
                      </a:lnTo>
                      <a:lnTo>
                        <a:pt x="353" y="191"/>
                      </a:lnTo>
                      <a:lnTo>
                        <a:pt x="353" y="196"/>
                      </a:lnTo>
                      <a:lnTo>
                        <a:pt x="357" y="196"/>
                      </a:lnTo>
                      <a:lnTo>
                        <a:pt x="362" y="200"/>
                      </a:lnTo>
                      <a:lnTo>
                        <a:pt x="362" y="204"/>
                      </a:lnTo>
                      <a:lnTo>
                        <a:pt x="362" y="209"/>
                      </a:lnTo>
                      <a:lnTo>
                        <a:pt x="366" y="209"/>
                      </a:lnTo>
                      <a:lnTo>
                        <a:pt x="375" y="209"/>
                      </a:lnTo>
                      <a:lnTo>
                        <a:pt x="379" y="204"/>
                      </a:lnTo>
                      <a:lnTo>
                        <a:pt x="379" y="200"/>
                      </a:lnTo>
                      <a:lnTo>
                        <a:pt x="383" y="196"/>
                      </a:lnTo>
                      <a:lnTo>
                        <a:pt x="383" y="204"/>
                      </a:lnTo>
                      <a:lnTo>
                        <a:pt x="383" y="209"/>
                      </a:lnTo>
                      <a:lnTo>
                        <a:pt x="388" y="209"/>
                      </a:lnTo>
                      <a:lnTo>
                        <a:pt x="392" y="209"/>
                      </a:lnTo>
                      <a:lnTo>
                        <a:pt x="396" y="209"/>
                      </a:lnTo>
                      <a:lnTo>
                        <a:pt x="401" y="209"/>
                      </a:lnTo>
                      <a:lnTo>
                        <a:pt x="405" y="209"/>
                      </a:lnTo>
                      <a:lnTo>
                        <a:pt x="409" y="209"/>
                      </a:lnTo>
                      <a:lnTo>
                        <a:pt x="414" y="209"/>
                      </a:lnTo>
                      <a:lnTo>
                        <a:pt x="418" y="209"/>
                      </a:lnTo>
                      <a:lnTo>
                        <a:pt x="422" y="209"/>
                      </a:lnTo>
                      <a:lnTo>
                        <a:pt x="427" y="209"/>
                      </a:lnTo>
                      <a:lnTo>
                        <a:pt x="431" y="209"/>
                      </a:lnTo>
                      <a:lnTo>
                        <a:pt x="435" y="204"/>
                      </a:lnTo>
                      <a:lnTo>
                        <a:pt x="440" y="209"/>
                      </a:lnTo>
                      <a:lnTo>
                        <a:pt x="444" y="209"/>
                      </a:lnTo>
                      <a:lnTo>
                        <a:pt x="444" y="213"/>
                      </a:lnTo>
                      <a:lnTo>
                        <a:pt x="444" y="217"/>
                      </a:lnTo>
                      <a:lnTo>
                        <a:pt x="449" y="217"/>
                      </a:lnTo>
                      <a:lnTo>
                        <a:pt x="444" y="222"/>
                      </a:lnTo>
                      <a:lnTo>
                        <a:pt x="444" y="226"/>
                      </a:lnTo>
                      <a:lnTo>
                        <a:pt x="444" y="231"/>
                      </a:lnTo>
                      <a:lnTo>
                        <a:pt x="449" y="231"/>
                      </a:lnTo>
                      <a:lnTo>
                        <a:pt x="453" y="231"/>
                      </a:lnTo>
                      <a:lnTo>
                        <a:pt x="457" y="235"/>
                      </a:lnTo>
                      <a:lnTo>
                        <a:pt x="457" y="239"/>
                      </a:lnTo>
                      <a:lnTo>
                        <a:pt x="462" y="244"/>
                      </a:lnTo>
                      <a:lnTo>
                        <a:pt x="466" y="244"/>
                      </a:lnTo>
                      <a:lnTo>
                        <a:pt x="470" y="244"/>
                      </a:lnTo>
                      <a:lnTo>
                        <a:pt x="470" y="248"/>
                      </a:lnTo>
                      <a:lnTo>
                        <a:pt x="475" y="252"/>
                      </a:lnTo>
                      <a:lnTo>
                        <a:pt x="475" y="257"/>
                      </a:lnTo>
                      <a:lnTo>
                        <a:pt x="479" y="257"/>
                      </a:lnTo>
                      <a:lnTo>
                        <a:pt x="483" y="257"/>
                      </a:lnTo>
                      <a:lnTo>
                        <a:pt x="488" y="257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4" name="Freeform 352"/>
                <p:cNvSpPr>
                  <a:spLocks/>
                </p:cNvSpPr>
                <p:nvPr/>
              </p:nvSpPr>
              <p:spPr bwMode="auto">
                <a:xfrm>
                  <a:off x="3808" y="2158"/>
                  <a:ext cx="365" cy="366"/>
                </a:xfrm>
                <a:custGeom>
                  <a:avLst/>
                  <a:gdLst>
                    <a:gd name="T0" fmla="*/ 339 w 365"/>
                    <a:gd name="T1" fmla="*/ 309 h 366"/>
                    <a:gd name="T2" fmla="*/ 317 w 365"/>
                    <a:gd name="T3" fmla="*/ 322 h 366"/>
                    <a:gd name="T4" fmla="*/ 296 w 365"/>
                    <a:gd name="T5" fmla="*/ 335 h 366"/>
                    <a:gd name="T6" fmla="*/ 283 w 365"/>
                    <a:gd name="T7" fmla="*/ 357 h 366"/>
                    <a:gd name="T8" fmla="*/ 265 w 365"/>
                    <a:gd name="T9" fmla="*/ 348 h 366"/>
                    <a:gd name="T10" fmla="*/ 239 w 365"/>
                    <a:gd name="T11" fmla="*/ 348 h 366"/>
                    <a:gd name="T12" fmla="*/ 226 w 365"/>
                    <a:gd name="T13" fmla="*/ 327 h 366"/>
                    <a:gd name="T14" fmla="*/ 204 w 365"/>
                    <a:gd name="T15" fmla="*/ 318 h 366"/>
                    <a:gd name="T16" fmla="*/ 187 w 365"/>
                    <a:gd name="T17" fmla="*/ 301 h 366"/>
                    <a:gd name="T18" fmla="*/ 178 w 365"/>
                    <a:gd name="T19" fmla="*/ 287 h 366"/>
                    <a:gd name="T20" fmla="*/ 161 w 365"/>
                    <a:gd name="T21" fmla="*/ 279 h 366"/>
                    <a:gd name="T22" fmla="*/ 135 w 365"/>
                    <a:gd name="T23" fmla="*/ 279 h 366"/>
                    <a:gd name="T24" fmla="*/ 117 w 365"/>
                    <a:gd name="T25" fmla="*/ 266 h 366"/>
                    <a:gd name="T26" fmla="*/ 96 w 365"/>
                    <a:gd name="T27" fmla="*/ 274 h 366"/>
                    <a:gd name="T28" fmla="*/ 87 w 365"/>
                    <a:gd name="T29" fmla="*/ 253 h 366"/>
                    <a:gd name="T30" fmla="*/ 87 w 365"/>
                    <a:gd name="T31" fmla="*/ 227 h 366"/>
                    <a:gd name="T32" fmla="*/ 113 w 365"/>
                    <a:gd name="T33" fmla="*/ 227 h 366"/>
                    <a:gd name="T34" fmla="*/ 100 w 365"/>
                    <a:gd name="T35" fmla="*/ 214 h 366"/>
                    <a:gd name="T36" fmla="*/ 91 w 365"/>
                    <a:gd name="T37" fmla="*/ 192 h 366"/>
                    <a:gd name="T38" fmla="*/ 82 w 365"/>
                    <a:gd name="T39" fmla="*/ 166 h 366"/>
                    <a:gd name="T40" fmla="*/ 69 w 365"/>
                    <a:gd name="T41" fmla="*/ 153 h 366"/>
                    <a:gd name="T42" fmla="*/ 43 w 365"/>
                    <a:gd name="T43" fmla="*/ 157 h 366"/>
                    <a:gd name="T44" fmla="*/ 30 w 365"/>
                    <a:gd name="T45" fmla="*/ 144 h 366"/>
                    <a:gd name="T46" fmla="*/ 30 w 365"/>
                    <a:gd name="T47" fmla="*/ 118 h 366"/>
                    <a:gd name="T48" fmla="*/ 8 w 365"/>
                    <a:gd name="T49" fmla="*/ 131 h 366"/>
                    <a:gd name="T50" fmla="*/ 4 w 365"/>
                    <a:gd name="T51" fmla="*/ 118 h 366"/>
                    <a:gd name="T52" fmla="*/ 22 w 365"/>
                    <a:gd name="T53" fmla="*/ 105 h 366"/>
                    <a:gd name="T54" fmla="*/ 13 w 365"/>
                    <a:gd name="T55" fmla="*/ 92 h 366"/>
                    <a:gd name="T56" fmla="*/ 13 w 365"/>
                    <a:gd name="T57" fmla="*/ 74 h 366"/>
                    <a:gd name="T58" fmla="*/ 30 w 365"/>
                    <a:gd name="T59" fmla="*/ 66 h 366"/>
                    <a:gd name="T60" fmla="*/ 48 w 365"/>
                    <a:gd name="T61" fmla="*/ 53 h 366"/>
                    <a:gd name="T62" fmla="*/ 61 w 365"/>
                    <a:gd name="T63" fmla="*/ 53 h 366"/>
                    <a:gd name="T64" fmla="*/ 82 w 365"/>
                    <a:gd name="T65" fmla="*/ 66 h 366"/>
                    <a:gd name="T66" fmla="*/ 91 w 365"/>
                    <a:gd name="T67" fmla="*/ 44 h 366"/>
                    <a:gd name="T68" fmla="*/ 117 w 365"/>
                    <a:gd name="T69" fmla="*/ 39 h 366"/>
                    <a:gd name="T70" fmla="*/ 130 w 365"/>
                    <a:gd name="T71" fmla="*/ 35 h 366"/>
                    <a:gd name="T72" fmla="*/ 161 w 365"/>
                    <a:gd name="T73" fmla="*/ 39 h 366"/>
                    <a:gd name="T74" fmla="*/ 183 w 365"/>
                    <a:gd name="T75" fmla="*/ 26 h 366"/>
                    <a:gd name="T76" fmla="*/ 200 w 365"/>
                    <a:gd name="T77" fmla="*/ 13 h 366"/>
                    <a:gd name="T78" fmla="*/ 213 w 365"/>
                    <a:gd name="T79" fmla="*/ 9 h 366"/>
                    <a:gd name="T80" fmla="*/ 235 w 365"/>
                    <a:gd name="T81" fmla="*/ 13 h 366"/>
                    <a:gd name="T82" fmla="*/ 256 w 365"/>
                    <a:gd name="T83" fmla="*/ 18 h 366"/>
                    <a:gd name="T84" fmla="*/ 261 w 365"/>
                    <a:gd name="T85" fmla="*/ 39 h 366"/>
                    <a:gd name="T86" fmla="*/ 270 w 365"/>
                    <a:gd name="T87" fmla="*/ 48 h 366"/>
                    <a:gd name="T88" fmla="*/ 243 w 365"/>
                    <a:gd name="T89" fmla="*/ 48 h 366"/>
                    <a:gd name="T90" fmla="*/ 230 w 365"/>
                    <a:gd name="T91" fmla="*/ 70 h 366"/>
                    <a:gd name="T92" fmla="*/ 243 w 365"/>
                    <a:gd name="T93" fmla="*/ 70 h 366"/>
                    <a:gd name="T94" fmla="*/ 243 w 365"/>
                    <a:gd name="T95" fmla="*/ 96 h 366"/>
                    <a:gd name="T96" fmla="*/ 265 w 365"/>
                    <a:gd name="T97" fmla="*/ 105 h 366"/>
                    <a:gd name="T98" fmla="*/ 274 w 365"/>
                    <a:gd name="T99" fmla="*/ 113 h 366"/>
                    <a:gd name="T100" fmla="*/ 283 w 365"/>
                    <a:gd name="T101" fmla="*/ 131 h 366"/>
                    <a:gd name="T102" fmla="*/ 300 w 365"/>
                    <a:gd name="T103" fmla="*/ 144 h 366"/>
                    <a:gd name="T104" fmla="*/ 296 w 365"/>
                    <a:gd name="T105" fmla="*/ 170 h 366"/>
                    <a:gd name="T106" fmla="*/ 317 w 365"/>
                    <a:gd name="T107" fmla="*/ 187 h 366"/>
                    <a:gd name="T108" fmla="*/ 330 w 365"/>
                    <a:gd name="T109" fmla="*/ 205 h 366"/>
                    <a:gd name="T110" fmla="*/ 348 w 365"/>
                    <a:gd name="T111" fmla="*/ 209 h 366"/>
                    <a:gd name="T112" fmla="*/ 361 w 365"/>
                    <a:gd name="T113" fmla="*/ 218 h 366"/>
                    <a:gd name="T114" fmla="*/ 352 w 365"/>
                    <a:gd name="T115" fmla="*/ 235 h 366"/>
                    <a:gd name="T116" fmla="*/ 361 w 365"/>
                    <a:gd name="T117" fmla="*/ 253 h 366"/>
                    <a:gd name="T118" fmla="*/ 348 w 365"/>
                    <a:gd name="T119" fmla="*/ 274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65" h="366">
                      <a:moveTo>
                        <a:pt x="344" y="287"/>
                      </a:moveTo>
                      <a:lnTo>
                        <a:pt x="344" y="292"/>
                      </a:lnTo>
                      <a:lnTo>
                        <a:pt x="344" y="296"/>
                      </a:lnTo>
                      <a:lnTo>
                        <a:pt x="339" y="301"/>
                      </a:lnTo>
                      <a:lnTo>
                        <a:pt x="344" y="305"/>
                      </a:lnTo>
                      <a:lnTo>
                        <a:pt x="339" y="309"/>
                      </a:lnTo>
                      <a:lnTo>
                        <a:pt x="335" y="309"/>
                      </a:lnTo>
                      <a:lnTo>
                        <a:pt x="330" y="309"/>
                      </a:lnTo>
                      <a:lnTo>
                        <a:pt x="326" y="314"/>
                      </a:lnTo>
                      <a:lnTo>
                        <a:pt x="322" y="318"/>
                      </a:lnTo>
                      <a:lnTo>
                        <a:pt x="322" y="322"/>
                      </a:lnTo>
                      <a:lnTo>
                        <a:pt x="317" y="322"/>
                      </a:lnTo>
                      <a:lnTo>
                        <a:pt x="313" y="327"/>
                      </a:lnTo>
                      <a:lnTo>
                        <a:pt x="309" y="322"/>
                      </a:lnTo>
                      <a:lnTo>
                        <a:pt x="304" y="327"/>
                      </a:lnTo>
                      <a:lnTo>
                        <a:pt x="304" y="331"/>
                      </a:lnTo>
                      <a:lnTo>
                        <a:pt x="300" y="335"/>
                      </a:lnTo>
                      <a:lnTo>
                        <a:pt x="296" y="335"/>
                      </a:lnTo>
                      <a:lnTo>
                        <a:pt x="296" y="340"/>
                      </a:lnTo>
                      <a:lnTo>
                        <a:pt x="296" y="344"/>
                      </a:lnTo>
                      <a:lnTo>
                        <a:pt x="291" y="348"/>
                      </a:lnTo>
                      <a:lnTo>
                        <a:pt x="287" y="348"/>
                      </a:lnTo>
                      <a:lnTo>
                        <a:pt x="283" y="353"/>
                      </a:lnTo>
                      <a:lnTo>
                        <a:pt x="283" y="357"/>
                      </a:lnTo>
                      <a:lnTo>
                        <a:pt x="283" y="361"/>
                      </a:lnTo>
                      <a:lnTo>
                        <a:pt x="278" y="366"/>
                      </a:lnTo>
                      <a:lnTo>
                        <a:pt x="270" y="361"/>
                      </a:lnTo>
                      <a:lnTo>
                        <a:pt x="270" y="357"/>
                      </a:lnTo>
                      <a:lnTo>
                        <a:pt x="265" y="353"/>
                      </a:lnTo>
                      <a:lnTo>
                        <a:pt x="265" y="348"/>
                      </a:lnTo>
                      <a:lnTo>
                        <a:pt x="261" y="353"/>
                      </a:lnTo>
                      <a:lnTo>
                        <a:pt x="256" y="353"/>
                      </a:lnTo>
                      <a:lnTo>
                        <a:pt x="252" y="353"/>
                      </a:lnTo>
                      <a:lnTo>
                        <a:pt x="248" y="353"/>
                      </a:lnTo>
                      <a:lnTo>
                        <a:pt x="243" y="353"/>
                      </a:lnTo>
                      <a:lnTo>
                        <a:pt x="239" y="348"/>
                      </a:lnTo>
                      <a:lnTo>
                        <a:pt x="235" y="344"/>
                      </a:lnTo>
                      <a:lnTo>
                        <a:pt x="230" y="344"/>
                      </a:lnTo>
                      <a:lnTo>
                        <a:pt x="230" y="340"/>
                      </a:lnTo>
                      <a:lnTo>
                        <a:pt x="230" y="335"/>
                      </a:lnTo>
                      <a:lnTo>
                        <a:pt x="226" y="331"/>
                      </a:lnTo>
                      <a:lnTo>
                        <a:pt x="226" y="327"/>
                      </a:lnTo>
                      <a:lnTo>
                        <a:pt x="222" y="327"/>
                      </a:lnTo>
                      <a:lnTo>
                        <a:pt x="217" y="327"/>
                      </a:lnTo>
                      <a:lnTo>
                        <a:pt x="213" y="327"/>
                      </a:lnTo>
                      <a:lnTo>
                        <a:pt x="209" y="327"/>
                      </a:lnTo>
                      <a:lnTo>
                        <a:pt x="209" y="322"/>
                      </a:lnTo>
                      <a:lnTo>
                        <a:pt x="204" y="318"/>
                      </a:lnTo>
                      <a:lnTo>
                        <a:pt x="204" y="314"/>
                      </a:lnTo>
                      <a:lnTo>
                        <a:pt x="200" y="314"/>
                      </a:lnTo>
                      <a:lnTo>
                        <a:pt x="196" y="314"/>
                      </a:lnTo>
                      <a:lnTo>
                        <a:pt x="191" y="309"/>
                      </a:lnTo>
                      <a:lnTo>
                        <a:pt x="191" y="305"/>
                      </a:lnTo>
                      <a:lnTo>
                        <a:pt x="187" y="301"/>
                      </a:lnTo>
                      <a:lnTo>
                        <a:pt x="183" y="301"/>
                      </a:lnTo>
                      <a:lnTo>
                        <a:pt x="178" y="301"/>
                      </a:lnTo>
                      <a:lnTo>
                        <a:pt x="178" y="296"/>
                      </a:lnTo>
                      <a:lnTo>
                        <a:pt x="178" y="292"/>
                      </a:lnTo>
                      <a:lnTo>
                        <a:pt x="183" y="287"/>
                      </a:lnTo>
                      <a:lnTo>
                        <a:pt x="178" y="287"/>
                      </a:lnTo>
                      <a:lnTo>
                        <a:pt x="178" y="283"/>
                      </a:lnTo>
                      <a:lnTo>
                        <a:pt x="178" y="279"/>
                      </a:lnTo>
                      <a:lnTo>
                        <a:pt x="174" y="279"/>
                      </a:lnTo>
                      <a:lnTo>
                        <a:pt x="169" y="274"/>
                      </a:lnTo>
                      <a:lnTo>
                        <a:pt x="165" y="279"/>
                      </a:lnTo>
                      <a:lnTo>
                        <a:pt x="161" y="279"/>
                      </a:lnTo>
                      <a:lnTo>
                        <a:pt x="156" y="279"/>
                      </a:lnTo>
                      <a:lnTo>
                        <a:pt x="152" y="279"/>
                      </a:lnTo>
                      <a:lnTo>
                        <a:pt x="148" y="279"/>
                      </a:lnTo>
                      <a:lnTo>
                        <a:pt x="143" y="279"/>
                      </a:lnTo>
                      <a:lnTo>
                        <a:pt x="139" y="279"/>
                      </a:lnTo>
                      <a:lnTo>
                        <a:pt x="135" y="279"/>
                      </a:lnTo>
                      <a:lnTo>
                        <a:pt x="130" y="279"/>
                      </a:lnTo>
                      <a:lnTo>
                        <a:pt x="126" y="279"/>
                      </a:lnTo>
                      <a:lnTo>
                        <a:pt x="122" y="279"/>
                      </a:lnTo>
                      <a:lnTo>
                        <a:pt x="117" y="279"/>
                      </a:lnTo>
                      <a:lnTo>
                        <a:pt x="117" y="274"/>
                      </a:lnTo>
                      <a:lnTo>
                        <a:pt x="117" y="266"/>
                      </a:lnTo>
                      <a:lnTo>
                        <a:pt x="113" y="270"/>
                      </a:lnTo>
                      <a:lnTo>
                        <a:pt x="113" y="274"/>
                      </a:lnTo>
                      <a:lnTo>
                        <a:pt x="109" y="279"/>
                      </a:lnTo>
                      <a:lnTo>
                        <a:pt x="100" y="279"/>
                      </a:lnTo>
                      <a:lnTo>
                        <a:pt x="96" y="279"/>
                      </a:lnTo>
                      <a:lnTo>
                        <a:pt x="96" y="274"/>
                      </a:lnTo>
                      <a:lnTo>
                        <a:pt x="96" y="270"/>
                      </a:lnTo>
                      <a:lnTo>
                        <a:pt x="91" y="266"/>
                      </a:lnTo>
                      <a:lnTo>
                        <a:pt x="87" y="266"/>
                      </a:lnTo>
                      <a:lnTo>
                        <a:pt x="87" y="261"/>
                      </a:lnTo>
                      <a:lnTo>
                        <a:pt x="87" y="257"/>
                      </a:lnTo>
                      <a:lnTo>
                        <a:pt x="87" y="253"/>
                      </a:lnTo>
                      <a:lnTo>
                        <a:pt x="87" y="248"/>
                      </a:lnTo>
                      <a:lnTo>
                        <a:pt x="87" y="244"/>
                      </a:lnTo>
                      <a:lnTo>
                        <a:pt x="87" y="240"/>
                      </a:lnTo>
                      <a:lnTo>
                        <a:pt x="87" y="235"/>
                      </a:lnTo>
                      <a:lnTo>
                        <a:pt x="87" y="231"/>
                      </a:lnTo>
                      <a:lnTo>
                        <a:pt x="87" y="227"/>
                      </a:lnTo>
                      <a:lnTo>
                        <a:pt x="91" y="227"/>
                      </a:lnTo>
                      <a:lnTo>
                        <a:pt x="96" y="227"/>
                      </a:lnTo>
                      <a:lnTo>
                        <a:pt x="100" y="231"/>
                      </a:lnTo>
                      <a:lnTo>
                        <a:pt x="104" y="227"/>
                      </a:lnTo>
                      <a:lnTo>
                        <a:pt x="109" y="227"/>
                      </a:lnTo>
                      <a:lnTo>
                        <a:pt x="113" y="227"/>
                      </a:lnTo>
                      <a:lnTo>
                        <a:pt x="117" y="222"/>
                      </a:lnTo>
                      <a:lnTo>
                        <a:pt x="117" y="218"/>
                      </a:lnTo>
                      <a:lnTo>
                        <a:pt x="113" y="218"/>
                      </a:lnTo>
                      <a:lnTo>
                        <a:pt x="109" y="218"/>
                      </a:lnTo>
                      <a:lnTo>
                        <a:pt x="104" y="218"/>
                      </a:lnTo>
                      <a:lnTo>
                        <a:pt x="100" y="214"/>
                      </a:lnTo>
                      <a:lnTo>
                        <a:pt x="104" y="209"/>
                      </a:lnTo>
                      <a:lnTo>
                        <a:pt x="104" y="205"/>
                      </a:lnTo>
                      <a:lnTo>
                        <a:pt x="100" y="200"/>
                      </a:lnTo>
                      <a:lnTo>
                        <a:pt x="100" y="196"/>
                      </a:lnTo>
                      <a:lnTo>
                        <a:pt x="96" y="192"/>
                      </a:lnTo>
                      <a:lnTo>
                        <a:pt x="91" y="192"/>
                      </a:lnTo>
                      <a:lnTo>
                        <a:pt x="87" y="187"/>
                      </a:lnTo>
                      <a:lnTo>
                        <a:pt x="87" y="183"/>
                      </a:lnTo>
                      <a:lnTo>
                        <a:pt x="82" y="179"/>
                      </a:lnTo>
                      <a:lnTo>
                        <a:pt x="82" y="174"/>
                      </a:lnTo>
                      <a:lnTo>
                        <a:pt x="82" y="170"/>
                      </a:lnTo>
                      <a:lnTo>
                        <a:pt x="82" y="166"/>
                      </a:lnTo>
                      <a:lnTo>
                        <a:pt x="82" y="161"/>
                      </a:lnTo>
                      <a:lnTo>
                        <a:pt x="82" y="157"/>
                      </a:lnTo>
                      <a:lnTo>
                        <a:pt x="78" y="157"/>
                      </a:lnTo>
                      <a:lnTo>
                        <a:pt x="78" y="153"/>
                      </a:lnTo>
                      <a:lnTo>
                        <a:pt x="74" y="153"/>
                      </a:lnTo>
                      <a:lnTo>
                        <a:pt x="69" y="153"/>
                      </a:lnTo>
                      <a:lnTo>
                        <a:pt x="65" y="153"/>
                      </a:lnTo>
                      <a:lnTo>
                        <a:pt x="61" y="153"/>
                      </a:lnTo>
                      <a:lnTo>
                        <a:pt x="56" y="153"/>
                      </a:lnTo>
                      <a:lnTo>
                        <a:pt x="52" y="153"/>
                      </a:lnTo>
                      <a:lnTo>
                        <a:pt x="48" y="157"/>
                      </a:lnTo>
                      <a:lnTo>
                        <a:pt x="43" y="157"/>
                      </a:lnTo>
                      <a:lnTo>
                        <a:pt x="39" y="153"/>
                      </a:lnTo>
                      <a:lnTo>
                        <a:pt x="39" y="148"/>
                      </a:lnTo>
                      <a:lnTo>
                        <a:pt x="39" y="144"/>
                      </a:lnTo>
                      <a:lnTo>
                        <a:pt x="39" y="140"/>
                      </a:lnTo>
                      <a:lnTo>
                        <a:pt x="35" y="144"/>
                      </a:lnTo>
                      <a:lnTo>
                        <a:pt x="30" y="144"/>
                      </a:lnTo>
                      <a:lnTo>
                        <a:pt x="30" y="140"/>
                      </a:lnTo>
                      <a:lnTo>
                        <a:pt x="30" y="135"/>
                      </a:lnTo>
                      <a:lnTo>
                        <a:pt x="30" y="131"/>
                      </a:lnTo>
                      <a:lnTo>
                        <a:pt x="30" y="127"/>
                      </a:lnTo>
                      <a:lnTo>
                        <a:pt x="30" y="122"/>
                      </a:lnTo>
                      <a:lnTo>
                        <a:pt x="30" y="118"/>
                      </a:lnTo>
                      <a:lnTo>
                        <a:pt x="26" y="122"/>
                      </a:lnTo>
                      <a:lnTo>
                        <a:pt x="22" y="127"/>
                      </a:lnTo>
                      <a:lnTo>
                        <a:pt x="22" y="131"/>
                      </a:lnTo>
                      <a:lnTo>
                        <a:pt x="17" y="131"/>
                      </a:lnTo>
                      <a:lnTo>
                        <a:pt x="13" y="131"/>
                      </a:lnTo>
                      <a:lnTo>
                        <a:pt x="8" y="131"/>
                      </a:lnTo>
                      <a:lnTo>
                        <a:pt x="4" y="131"/>
                      </a:lnTo>
                      <a:lnTo>
                        <a:pt x="0" y="131"/>
                      </a:lnTo>
                      <a:lnTo>
                        <a:pt x="0" y="127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4" y="118"/>
                      </a:lnTo>
                      <a:lnTo>
                        <a:pt x="4" y="113"/>
                      </a:lnTo>
                      <a:lnTo>
                        <a:pt x="4" y="109"/>
                      </a:lnTo>
                      <a:lnTo>
                        <a:pt x="8" y="105"/>
                      </a:lnTo>
                      <a:lnTo>
                        <a:pt x="13" y="105"/>
                      </a:lnTo>
                      <a:lnTo>
                        <a:pt x="17" y="105"/>
                      </a:lnTo>
                      <a:lnTo>
                        <a:pt x="22" y="105"/>
                      </a:lnTo>
                      <a:lnTo>
                        <a:pt x="26" y="105"/>
                      </a:lnTo>
                      <a:lnTo>
                        <a:pt x="26" y="100"/>
                      </a:lnTo>
                      <a:lnTo>
                        <a:pt x="26" y="96"/>
                      </a:lnTo>
                      <a:lnTo>
                        <a:pt x="22" y="92"/>
                      </a:lnTo>
                      <a:lnTo>
                        <a:pt x="17" y="92"/>
                      </a:lnTo>
                      <a:lnTo>
                        <a:pt x="13" y="92"/>
                      </a:lnTo>
                      <a:lnTo>
                        <a:pt x="8" y="92"/>
                      </a:lnTo>
                      <a:lnTo>
                        <a:pt x="8" y="87"/>
                      </a:lnTo>
                      <a:lnTo>
                        <a:pt x="8" y="83"/>
                      </a:lnTo>
                      <a:lnTo>
                        <a:pt x="13" y="79"/>
                      </a:lnTo>
                      <a:lnTo>
                        <a:pt x="17" y="79"/>
                      </a:lnTo>
                      <a:lnTo>
                        <a:pt x="13" y="74"/>
                      </a:lnTo>
                      <a:lnTo>
                        <a:pt x="13" y="70"/>
                      </a:lnTo>
                      <a:lnTo>
                        <a:pt x="13" y="66"/>
                      </a:lnTo>
                      <a:lnTo>
                        <a:pt x="17" y="66"/>
                      </a:lnTo>
                      <a:lnTo>
                        <a:pt x="22" y="66"/>
                      </a:lnTo>
                      <a:lnTo>
                        <a:pt x="26" y="66"/>
                      </a:lnTo>
                      <a:lnTo>
                        <a:pt x="30" y="66"/>
                      </a:lnTo>
                      <a:lnTo>
                        <a:pt x="35" y="66"/>
                      </a:lnTo>
                      <a:lnTo>
                        <a:pt x="39" y="66"/>
                      </a:lnTo>
                      <a:lnTo>
                        <a:pt x="39" y="61"/>
                      </a:lnTo>
                      <a:lnTo>
                        <a:pt x="43" y="57"/>
                      </a:lnTo>
                      <a:lnTo>
                        <a:pt x="43" y="53"/>
                      </a:lnTo>
                      <a:lnTo>
                        <a:pt x="48" y="53"/>
                      </a:lnTo>
                      <a:lnTo>
                        <a:pt x="52" y="53"/>
                      </a:lnTo>
                      <a:lnTo>
                        <a:pt x="52" y="48"/>
                      </a:lnTo>
                      <a:lnTo>
                        <a:pt x="52" y="44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61" y="53"/>
                      </a:lnTo>
                      <a:lnTo>
                        <a:pt x="65" y="53"/>
                      </a:lnTo>
                      <a:lnTo>
                        <a:pt x="69" y="53"/>
                      </a:lnTo>
                      <a:lnTo>
                        <a:pt x="78" y="53"/>
                      </a:lnTo>
                      <a:lnTo>
                        <a:pt x="78" y="57"/>
                      </a:lnTo>
                      <a:lnTo>
                        <a:pt x="82" y="61"/>
                      </a:lnTo>
                      <a:lnTo>
                        <a:pt x="82" y="66"/>
                      </a:lnTo>
                      <a:lnTo>
                        <a:pt x="87" y="66"/>
                      </a:lnTo>
                      <a:lnTo>
                        <a:pt x="87" y="57"/>
                      </a:lnTo>
                      <a:lnTo>
                        <a:pt x="87" y="53"/>
                      </a:lnTo>
                      <a:lnTo>
                        <a:pt x="91" y="53"/>
                      </a:lnTo>
                      <a:lnTo>
                        <a:pt x="91" y="48"/>
                      </a:lnTo>
                      <a:lnTo>
                        <a:pt x="91" y="44"/>
                      </a:lnTo>
                      <a:lnTo>
                        <a:pt x="96" y="39"/>
                      </a:lnTo>
                      <a:lnTo>
                        <a:pt x="100" y="39"/>
                      </a:lnTo>
                      <a:lnTo>
                        <a:pt x="104" y="39"/>
                      </a:lnTo>
                      <a:lnTo>
                        <a:pt x="109" y="39"/>
                      </a:lnTo>
                      <a:lnTo>
                        <a:pt x="113" y="39"/>
                      </a:lnTo>
                      <a:lnTo>
                        <a:pt x="117" y="39"/>
                      </a:lnTo>
                      <a:lnTo>
                        <a:pt x="117" y="35"/>
                      </a:lnTo>
                      <a:lnTo>
                        <a:pt x="122" y="31"/>
                      </a:lnTo>
                      <a:lnTo>
                        <a:pt x="122" y="26"/>
                      </a:lnTo>
                      <a:lnTo>
                        <a:pt x="130" y="26"/>
                      </a:lnTo>
                      <a:lnTo>
                        <a:pt x="130" y="31"/>
                      </a:lnTo>
                      <a:lnTo>
                        <a:pt x="130" y="35"/>
                      </a:lnTo>
                      <a:lnTo>
                        <a:pt x="135" y="39"/>
                      </a:lnTo>
                      <a:lnTo>
                        <a:pt x="143" y="39"/>
                      </a:lnTo>
                      <a:lnTo>
                        <a:pt x="148" y="39"/>
                      </a:lnTo>
                      <a:lnTo>
                        <a:pt x="152" y="39"/>
                      </a:lnTo>
                      <a:lnTo>
                        <a:pt x="156" y="39"/>
                      </a:lnTo>
                      <a:lnTo>
                        <a:pt x="161" y="39"/>
                      </a:lnTo>
                      <a:lnTo>
                        <a:pt x="161" y="35"/>
                      </a:lnTo>
                      <a:lnTo>
                        <a:pt x="161" y="31"/>
                      </a:lnTo>
                      <a:lnTo>
                        <a:pt x="165" y="26"/>
                      </a:lnTo>
                      <a:lnTo>
                        <a:pt x="169" y="26"/>
                      </a:lnTo>
                      <a:lnTo>
                        <a:pt x="178" y="26"/>
                      </a:lnTo>
                      <a:lnTo>
                        <a:pt x="183" y="26"/>
                      </a:lnTo>
                      <a:lnTo>
                        <a:pt x="183" y="22"/>
                      </a:lnTo>
                      <a:lnTo>
                        <a:pt x="187" y="18"/>
                      </a:lnTo>
                      <a:lnTo>
                        <a:pt x="187" y="13"/>
                      </a:lnTo>
                      <a:lnTo>
                        <a:pt x="191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0" y="9"/>
                      </a:lnTo>
                      <a:lnTo>
                        <a:pt x="204" y="5"/>
                      </a:lnTo>
                      <a:lnTo>
                        <a:pt x="204" y="0"/>
                      </a:lnTo>
                      <a:lnTo>
                        <a:pt x="209" y="0"/>
                      </a:lnTo>
                      <a:lnTo>
                        <a:pt x="213" y="5"/>
                      </a:lnTo>
                      <a:lnTo>
                        <a:pt x="213" y="9"/>
                      </a:lnTo>
                      <a:lnTo>
                        <a:pt x="213" y="13"/>
                      </a:lnTo>
                      <a:lnTo>
                        <a:pt x="217" y="13"/>
                      </a:lnTo>
                      <a:lnTo>
                        <a:pt x="222" y="13"/>
                      </a:lnTo>
                      <a:lnTo>
                        <a:pt x="226" y="13"/>
                      </a:lnTo>
                      <a:lnTo>
                        <a:pt x="230" y="13"/>
                      </a:lnTo>
                      <a:lnTo>
                        <a:pt x="235" y="13"/>
                      </a:lnTo>
                      <a:lnTo>
                        <a:pt x="239" y="13"/>
                      </a:lnTo>
                      <a:lnTo>
                        <a:pt x="243" y="13"/>
                      </a:lnTo>
                      <a:lnTo>
                        <a:pt x="248" y="13"/>
                      </a:lnTo>
                      <a:lnTo>
                        <a:pt x="252" y="13"/>
                      </a:lnTo>
                      <a:lnTo>
                        <a:pt x="256" y="13"/>
                      </a:lnTo>
                      <a:lnTo>
                        <a:pt x="256" y="18"/>
                      </a:lnTo>
                      <a:lnTo>
                        <a:pt x="256" y="22"/>
                      </a:lnTo>
                      <a:lnTo>
                        <a:pt x="256" y="26"/>
                      </a:lnTo>
                      <a:lnTo>
                        <a:pt x="252" y="31"/>
                      </a:lnTo>
                      <a:lnTo>
                        <a:pt x="252" y="35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5"/>
                      </a:lnTo>
                      <a:lnTo>
                        <a:pt x="270" y="35"/>
                      </a:lnTo>
                      <a:lnTo>
                        <a:pt x="270" y="39"/>
                      </a:lnTo>
                      <a:lnTo>
                        <a:pt x="274" y="44"/>
                      </a:lnTo>
                      <a:lnTo>
                        <a:pt x="274" y="48"/>
                      </a:lnTo>
                      <a:lnTo>
                        <a:pt x="270" y="48"/>
                      </a:lnTo>
                      <a:lnTo>
                        <a:pt x="265" y="48"/>
                      </a:lnTo>
                      <a:lnTo>
                        <a:pt x="261" y="48"/>
                      </a:lnTo>
                      <a:lnTo>
                        <a:pt x="256" y="48"/>
                      </a:lnTo>
                      <a:lnTo>
                        <a:pt x="252" y="48"/>
                      </a:lnTo>
                      <a:lnTo>
                        <a:pt x="248" y="48"/>
                      </a:lnTo>
                      <a:lnTo>
                        <a:pt x="243" y="48"/>
                      </a:lnTo>
                      <a:lnTo>
                        <a:pt x="235" y="48"/>
                      </a:lnTo>
                      <a:lnTo>
                        <a:pt x="235" y="53"/>
                      </a:lnTo>
                      <a:lnTo>
                        <a:pt x="230" y="57"/>
                      </a:lnTo>
                      <a:lnTo>
                        <a:pt x="230" y="61"/>
                      </a:lnTo>
                      <a:lnTo>
                        <a:pt x="230" y="66"/>
                      </a:lnTo>
                      <a:lnTo>
                        <a:pt x="230" y="70"/>
                      </a:lnTo>
                      <a:lnTo>
                        <a:pt x="235" y="74"/>
                      </a:lnTo>
                      <a:lnTo>
                        <a:pt x="239" y="70"/>
                      </a:lnTo>
                      <a:lnTo>
                        <a:pt x="239" y="66"/>
                      </a:lnTo>
                      <a:lnTo>
                        <a:pt x="239" y="61"/>
                      </a:lnTo>
                      <a:lnTo>
                        <a:pt x="243" y="66"/>
                      </a:lnTo>
                      <a:lnTo>
                        <a:pt x="243" y="70"/>
                      </a:lnTo>
                      <a:lnTo>
                        <a:pt x="243" y="74"/>
                      </a:lnTo>
                      <a:lnTo>
                        <a:pt x="243" y="79"/>
                      </a:lnTo>
                      <a:lnTo>
                        <a:pt x="239" y="83"/>
                      </a:lnTo>
                      <a:lnTo>
                        <a:pt x="239" y="87"/>
                      </a:lnTo>
                      <a:lnTo>
                        <a:pt x="243" y="87"/>
                      </a:lnTo>
                      <a:lnTo>
                        <a:pt x="243" y="96"/>
                      </a:lnTo>
                      <a:lnTo>
                        <a:pt x="243" y="100"/>
                      </a:lnTo>
                      <a:lnTo>
                        <a:pt x="248" y="100"/>
                      </a:lnTo>
                      <a:lnTo>
                        <a:pt x="252" y="100"/>
                      </a:lnTo>
                      <a:lnTo>
                        <a:pt x="256" y="100"/>
                      </a:lnTo>
                      <a:lnTo>
                        <a:pt x="261" y="100"/>
                      </a:lnTo>
                      <a:lnTo>
                        <a:pt x="265" y="105"/>
                      </a:lnTo>
                      <a:lnTo>
                        <a:pt x="265" y="109"/>
                      </a:lnTo>
                      <a:lnTo>
                        <a:pt x="265" y="113"/>
                      </a:lnTo>
                      <a:lnTo>
                        <a:pt x="270" y="113"/>
                      </a:lnTo>
                      <a:lnTo>
                        <a:pt x="274" y="113"/>
                      </a:lnTo>
                      <a:lnTo>
                        <a:pt x="278" y="113"/>
                      </a:lnTo>
                      <a:lnTo>
                        <a:pt x="274" y="113"/>
                      </a:lnTo>
                      <a:lnTo>
                        <a:pt x="274" y="118"/>
                      </a:lnTo>
                      <a:lnTo>
                        <a:pt x="274" y="122"/>
                      </a:lnTo>
                      <a:lnTo>
                        <a:pt x="270" y="127"/>
                      </a:lnTo>
                      <a:lnTo>
                        <a:pt x="274" y="127"/>
                      </a:lnTo>
                      <a:lnTo>
                        <a:pt x="278" y="131"/>
                      </a:lnTo>
                      <a:lnTo>
                        <a:pt x="283" y="131"/>
                      </a:lnTo>
                      <a:lnTo>
                        <a:pt x="283" y="135"/>
                      </a:lnTo>
                      <a:lnTo>
                        <a:pt x="287" y="135"/>
                      </a:lnTo>
                      <a:lnTo>
                        <a:pt x="291" y="135"/>
                      </a:lnTo>
                      <a:lnTo>
                        <a:pt x="296" y="135"/>
                      </a:lnTo>
                      <a:lnTo>
                        <a:pt x="296" y="140"/>
                      </a:lnTo>
                      <a:lnTo>
                        <a:pt x="300" y="144"/>
                      </a:lnTo>
                      <a:lnTo>
                        <a:pt x="300" y="148"/>
                      </a:lnTo>
                      <a:lnTo>
                        <a:pt x="296" y="153"/>
                      </a:lnTo>
                      <a:lnTo>
                        <a:pt x="296" y="157"/>
                      </a:lnTo>
                      <a:lnTo>
                        <a:pt x="296" y="161"/>
                      </a:lnTo>
                      <a:lnTo>
                        <a:pt x="296" y="166"/>
                      </a:lnTo>
                      <a:lnTo>
                        <a:pt x="296" y="170"/>
                      </a:lnTo>
                      <a:lnTo>
                        <a:pt x="300" y="174"/>
                      </a:lnTo>
                      <a:lnTo>
                        <a:pt x="304" y="174"/>
                      </a:lnTo>
                      <a:lnTo>
                        <a:pt x="304" y="179"/>
                      </a:lnTo>
                      <a:lnTo>
                        <a:pt x="309" y="183"/>
                      </a:lnTo>
                      <a:lnTo>
                        <a:pt x="313" y="187"/>
                      </a:lnTo>
                      <a:lnTo>
                        <a:pt x="317" y="187"/>
                      </a:lnTo>
                      <a:lnTo>
                        <a:pt x="322" y="187"/>
                      </a:lnTo>
                      <a:lnTo>
                        <a:pt x="326" y="187"/>
                      </a:lnTo>
                      <a:lnTo>
                        <a:pt x="330" y="192"/>
                      </a:lnTo>
                      <a:lnTo>
                        <a:pt x="330" y="196"/>
                      </a:lnTo>
                      <a:lnTo>
                        <a:pt x="330" y="200"/>
                      </a:lnTo>
                      <a:lnTo>
                        <a:pt x="330" y="205"/>
                      </a:lnTo>
                      <a:lnTo>
                        <a:pt x="330" y="209"/>
                      </a:lnTo>
                      <a:lnTo>
                        <a:pt x="330" y="214"/>
                      </a:lnTo>
                      <a:lnTo>
                        <a:pt x="335" y="214"/>
                      </a:lnTo>
                      <a:lnTo>
                        <a:pt x="339" y="209"/>
                      </a:lnTo>
                      <a:lnTo>
                        <a:pt x="344" y="209"/>
                      </a:lnTo>
                      <a:lnTo>
                        <a:pt x="348" y="209"/>
                      </a:lnTo>
                      <a:lnTo>
                        <a:pt x="352" y="209"/>
                      </a:lnTo>
                      <a:lnTo>
                        <a:pt x="357" y="209"/>
                      </a:lnTo>
                      <a:lnTo>
                        <a:pt x="361" y="209"/>
                      </a:lnTo>
                      <a:lnTo>
                        <a:pt x="365" y="209"/>
                      </a:lnTo>
                      <a:lnTo>
                        <a:pt x="365" y="214"/>
                      </a:lnTo>
                      <a:lnTo>
                        <a:pt x="361" y="218"/>
                      </a:lnTo>
                      <a:lnTo>
                        <a:pt x="361" y="222"/>
                      </a:lnTo>
                      <a:lnTo>
                        <a:pt x="357" y="222"/>
                      </a:lnTo>
                      <a:lnTo>
                        <a:pt x="352" y="222"/>
                      </a:lnTo>
                      <a:lnTo>
                        <a:pt x="352" y="227"/>
                      </a:lnTo>
                      <a:lnTo>
                        <a:pt x="352" y="231"/>
                      </a:lnTo>
                      <a:lnTo>
                        <a:pt x="352" y="235"/>
                      </a:lnTo>
                      <a:lnTo>
                        <a:pt x="357" y="235"/>
                      </a:lnTo>
                      <a:lnTo>
                        <a:pt x="357" y="240"/>
                      </a:lnTo>
                      <a:lnTo>
                        <a:pt x="357" y="244"/>
                      </a:lnTo>
                      <a:lnTo>
                        <a:pt x="357" y="248"/>
                      </a:lnTo>
                      <a:lnTo>
                        <a:pt x="361" y="248"/>
                      </a:lnTo>
                      <a:lnTo>
                        <a:pt x="361" y="253"/>
                      </a:lnTo>
                      <a:lnTo>
                        <a:pt x="361" y="257"/>
                      </a:lnTo>
                      <a:lnTo>
                        <a:pt x="357" y="261"/>
                      </a:lnTo>
                      <a:lnTo>
                        <a:pt x="357" y="266"/>
                      </a:lnTo>
                      <a:lnTo>
                        <a:pt x="352" y="266"/>
                      </a:lnTo>
                      <a:lnTo>
                        <a:pt x="348" y="270"/>
                      </a:lnTo>
                      <a:lnTo>
                        <a:pt x="348" y="274"/>
                      </a:lnTo>
                      <a:lnTo>
                        <a:pt x="344" y="279"/>
                      </a:lnTo>
                      <a:lnTo>
                        <a:pt x="344" y="283"/>
                      </a:lnTo>
                      <a:lnTo>
                        <a:pt x="344" y="28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5" name="Freeform 353"/>
                <p:cNvSpPr>
                  <a:spLocks/>
                </p:cNvSpPr>
                <p:nvPr/>
              </p:nvSpPr>
              <p:spPr bwMode="auto">
                <a:xfrm>
                  <a:off x="4708" y="2141"/>
                  <a:ext cx="423" cy="348"/>
                </a:xfrm>
                <a:custGeom>
                  <a:avLst/>
                  <a:gdLst>
                    <a:gd name="T0" fmla="*/ 57 w 423"/>
                    <a:gd name="T1" fmla="*/ 117 h 348"/>
                    <a:gd name="T2" fmla="*/ 70 w 423"/>
                    <a:gd name="T3" fmla="*/ 139 h 348"/>
                    <a:gd name="T4" fmla="*/ 96 w 423"/>
                    <a:gd name="T5" fmla="*/ 126 h 348"/>
                    <a:gd name="T6" fmla="*/ 118 w 423"/>
                    <a:gd name="T7" fmla="*/ 148 h 348"/>
                    <a:gd name="T8" fmla="*/ 148 w 423"/>
                    <a:gd name="T9" fmla="*/ 152 h 348"/>
                    <a:gd name="T10" fmla="*/ 170 w 423"/>
                    <a:gd name="T11" fmla="*/ 135 h 348"/>
                    <a:gd name="T12" fmla="*/ 192 w 423"/>
                    <a:gd name="T13" fmla="*/ 113 h 348"/>
                    <a:gd name="T14" fmla="*/ 214 w 423"/>
                    <a:gd name="T15" fmla="*/ 100 h 348"/>
                    <a:gd name="T16" fmla="*/ 231 w 423"/>
                    <a:gd name="T17" fmla="*/ 78 h 348"/>
                    <a:gd name="T18" fmla="*/ 227 w 423"/>
                    <a:gd name="T19" fmla="*/ 56 h 348"/>
                    <a:gd name="T20" fmla="*/ 222 w 423"/>
                    <a:gd name="T21" fmla="*/ 43 h 348"/>
                    <a:gd name="T22" fmla="*/ 249 w 423"/>
                    <a:gd name="T23" fmla="*/ 30 h 348"/>
                    <a:gd name="T24" fmla="*/ 270 w 423"/>
                    <a:gd name="T25" fmla="*/ 17 h 348"/>
                    <a:gd name="T26" fmla="*/ 296 w 423"/>
                    <a:gd name="T27" fmla="*/ 13 h 348"/>
                    <a:gd name="T28" fmla="*/ 305 w 423"/>
                    <a:gd name="T29" fmla="*/ 35 h 348"/>
                    <a:gd name="T30" fmla="*/ 331 w 423"/>
                    <a:gd name="T31" fmla="*/ 39 h 348"/>
                    <a:gd name="T32" fmla="*/ 349 w 423"/>
                    <a:gd name="T33" fmla="*/ 39 h 348"/>
                    <a:gd name="T34" fmla="*/ 388 w 423"/>
                    <a:gd name="T35" fmla="*/ 48 h 348"/>
                    <a:gd name="T36" fmla="*/ 396 w 423"/>
                    <a:gd name="T37" fmla="*/ 70 h 348"/>
                    <a:gd name="T38" fmla="*/ 383 w 423"/>
                    <a:gd name="T39" fmla="*/ 91 h 348"/>
                    <a:gd name="T40" fmla="*/ 383 w 423"/>
                    <a:gd name="T41" fmla="*/ 117 h 348"/>
                    <a:gd name="T42" fmla="*/ 383 w 423"/>
                    <a:gd name="T43" fmla="*/ 126 h 348"/>
                    <a:gd name="T44" fmla="*/ 362 w 423"/>
                    <a:gd name="T45" fmla="*/ 126 h 348"/>
                    <a:gd name="T46" fmla="*/ 366 w 423"/>
                    <a:gd name="T47" fmla="*/ 135 h 348"/>
                    <a:gd name="T48" fmla="*/ 362 w 423"/>
                    <a:gd name="T49" fmla="*/ 152 h 348"/>
                    <a:gd name="T50" fmla="*/ 340 w 423"/>
                    <a:gd name="T51" fmla="*/ 170 h 348"/>
                    <a:gd name="T52" fmla="*/ 366 w 423"/>
                    <a:gd name="T53" fmla="*/ 178 h 348"/>
                    <a:gd name="T54" fmla="*/ 370 w 423"/>
                    <a:gd name="T55" fmla="*/ 196 h 348"/>
                    <a:gd name="T56" fmla="*/ 392 w 423"/>
                    <a:gd name="T57" fmla="*/ 200 h 348"/>
                    <a:gd name="T58" fmla="*/ 401 w 423"/>
                    <a:gd name="T59" fmla="*/ 217 h 348"/>
                    <a:gd name="T60" fmla="*/ 418 w 423"/>
                    <a:gd name="T61" fmla="*/ 235 h 348"/>
                    <a:gd name="T62" fmla="*/ 418 w 423"/>
                    <a:gd name="T63" fmla="*/ 257 h 348"/>
                    <a:gd name="T64" fmla="*/ 401 w 423"/>
                    <a:gd name="T65" fmla="*/ 261 h 348"/>
                    <a:gd name="T66" fmla="*/ 392 w 423"/>
                    <a:gd name="T67" fmla="*/ 291 h 348"/>
                    <a:gd name="T68" fmla="*/ 375 w 423"/>
                    <a:gd name="T69" fmla="*/ 300 h 348"/>
                    <a:gd name="T70" fmla="*/ 375 w 423"/>
                    <a:gd name="T71" fmla="*/ 318 h 348"/>
                    <a:gd name="T72" fmla="*/ 388 w 423"/>
                    <a:gd name="T73" fmla="*/ 331 h 348"/>
                    <a:gd name="T74" fmla="*/ 357 w 423"/>
                    <a:gd name="T75" fmla="*/ 348 h 348"/>
                    <a:gd name="T76" fmla="*/ 331 w 423"/>
                    <a:gd name="T77" fmla="*/ 335 h 348"/>
                    <a:gd name="T78" fmla="*/ 301 w 423"/>
                    <a:gd name="T79" fmla="*/ 335 h 348"/>
                    <a:gd name="T80" fmla="*/ 275 w 423"/>
                    <a:gd name="T81" fmla="*/ 348 h 348"/>
                    <a:gd name="T82" fmla="*/ 249 w 423"/>
                    <a:gd name="T83" fmla="*/ 326 h 348"/>
                    <a:gd name="T84" fmla="*/ 209 w 423"/>
                    <a:gd name="T85" fmla="*/ 318 h 348"/>
                    <a:gd name="T86" fmla="*/ 183 w 423"/>
                    <a:gd name="T87" fmla="*/ 309 h 348"/>
                    <a:gd name="T88" fmla="*/ 157 w 423"/>
                    <a:gd name="T89" fmla="*/ 300 h 348"/>
                    <a:gd name="T90" fmla="*/ 131 w 423"/>
                    <a:gd name="T91" fmla="*/ 287 h 348"/>
                    <a:gd name="T92" fmla="*/ 101 w 423"/>
                    <a:gd name="T93" fmla="*/ 291 h 348"/>
                    <a:gd name="T94" fmla="*/ 70 w 423"/>
                    <a:gd name="T95" fmla="*/ 274 h 348"/>
                    <a:gd name="T96" fmla="*/ 44 w 423"/>
                    <a:gd name="T97" fmla="*/ 248 h 348"/>
                    <a:gd name="T98" fmla="*/ 14 w 423"/>
                    <a:gd name="T99" fmla="*/ 244 h 348"/>
                    <a:gd name="T100" fmla="*/ 0 w 423"/>
                    <a:gd name="T101" fmla="*/ 217 h 348"/>
                    <a:gd name="T102" fmla="*/ 18 w 423"/>
                    <a:gd name="T103" fmla="*/ 200 h 348"/>
                    <a:gd name="T104" fmla="*/ 14 w 423"/>
                    <a:gd name="T105" fmla="*/ 170 h 348"/>
                    <a:gd name="T106" fmla="*/ 9 w 423"/>
                    <a:gd name="T107" fmla="*/ 139 h 348"/>
                    <a:gd name="T108" fmla="*/ 40 w 423"/>
                    <a:gd name="T109" fmla="*/ 13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3" h="348">
                      <a:moveTo>
                        <a:pt x="40" y="130"/>
                      </a:moveTo>
                      <a:lnTo>
                        <a:pt x="44" y="126"/>
                      </a:lnTo>
                      <a:lnTo>
                        <a:pt x="48" y="122"/>
                      </a:lnTo>
                      <a:lnTo>
                        <a:pt x="48" y="117"/>
                      </a:lnTo>
                      <a:lnTo>
                        <a:pt x="53" y="113"/>
                      </a:lnTo>
                      <a:lnTo>
                        <a:pt x="57" y="113"/>
                      </a:lnTo>
                      <a:lnTo>
                        <a:pt x="57" y="117"/>
                      </a:lnTo>
                      <a:lnTo>
                        <a:pt x="61" y="122"/>
                      </a:lnTo>
                      <a:lnTo>
                        <a:pt x="61" y="126"/>
                      </a:lnTo>
                      <a:lnTo>
                        <a:pt x="61" y="130"/>
                      </a:lnTo>
                      <a:lnTo>
                        <a:pt x="61" y="135"/>
                      </a:lnTo>
                      <a:lnTo>
                        <a:pt x="61" y="139"/>
                      </a:lnTo>
                      <a:lnTo>
                        <a:pt x="66" y="139"/>
                      </a:lnTo>
                      <a:lnTo>
                        <a:pt x="70" y="139"/>
                      </a:lnTo>
                      <a:lnTo>
                        <a:pt x="74" y="139"/>
                      </a:lnTo>
                      <a:lnTo>
                        <a:pt x="79" y="139"/>
                      </a:lnTo>
                      <a:lnTo>
                        <a:pt x="83" y="139"/>
                      </a:lnTo>
                      <a:lnTo>
                        <a:pt x="88" y="139"/>
                      </a:lnTo>
                      <a:lnTo>
                        <a:pt x="92" y="135"/>
                      </a:lnTo>
                      <a:lnTo>
                        <a:pt x="92" y="130"/>
                      </a:lnTo>
                      <a:lnTo>
                        <a:pt x="96" y="126"/>
                      </a:lnTo>
                      <a:lnTo>
                        <a:pt x="101" y="130"/>
                      </a:lnTo>
                      <a:lnTo>
                        <a:pt x="105" y="135"/>
                      </a:lnTo>
                      <a:lnTo>
                        <a:pt x="105" y="139"/>
                      </a:lnTo>
                      <a:lnTo>
                        <a:pt x="109" y="139"/>
                      </a:lnTo>
                      <a:lnTo>
                        <a:pt x="114" y="139"/>
                      </a:lnTo>
                      <a:lnTo>
                        <a:pt x="118" y="144"/>
                      </a:lnTo>
                      <a:lnTo>
                        <a:pt x="118" y="148"/>
                      </a:lnTo>
                      <a:lnTo>
                        <a:pt x="122" y="152"/>
                      </a:lnTo>
                      <a:lnTo>
                        <a:pt x="127" y="152"/>
                      </a:lnTo>
                      <a:lnTo>
                        <a:pt x="131" y="152"/>
                      </a:lnTo>
                      <a:lnTo>
                        <a:pt x="135" y="152"/>
                      </a:lnTo>
                      <a:lnTo>
                        <a:pt x="140" y="152"/>
                      </a:lnTo>
                      <a:lnTo>
                        <a:pt x="144" y="152"/>
                      </a:lnTo>
                      <a:lnTo>
                        <a:pt x="148" y="152"/>
                      </a:lnTo>
                      <a:lnTo>
                        <a:pt x="148" y="148"/>
                      </a:lnTo>
                      <a:lnTo>
                        <a:pt x="148" y="144"/>
                      </a:lnTo>
                      <a:lnTo>
                        <a:pt x="153" y="139"/>
                      </a:lnTo>
                      <a:lnTo>
                        <a:pt x="157" y="139"/>
                      </a:lnTo>
                      <a:lnTo>
                        <a:pt x="161" y="139"/>
                      </a:lnTo>
                      <a:lnTo>
                        <a:pt x="166" y="135"/>
                      </a:lnTo>
                      <a:lnTo>
                        <a:pt x="170" y="135"/>
                      </a:lnTo>
                      <a:lnTo>
                        <a:pt x="175" y="130"/>
                      </a:lnTo>
                      <a:lnTo>
                        <a:pt x="179" y="126"/>
                      </a:lnTo>
                      <a:lnTo>
                        <a:pt x="183" y="126"/>
                      </a:lnTo>
                      <a:lnTo>
                        <a:pt x="188" y="126"/>
                      </a:lnTo>
                      <a:lnTo>
                        <a:pt x="192" y="122"/>
                      </a:lnTo>
                      <a:lnTo>
                        <a:pt x="192" y="117"/>
                      </a:lnTo>
                      <a:lnTo>
                        <a:pt x="192" y="113"/>
                      </a:lnTo>
                      <a:lnTo>
                        <a:pt x="201" y="113"/>
                      </a:lnTo>
                      <a:lnTo>
                        <a:pt x="205" y="113"/>
                      </a:lnTo>
                      <a:lnTo>
                        <a:pt x="209" y="113"/>
                      </a:lnTo>
                      <a:lnTo>
                        <a:pt x="214" y="113"/>
                      </a:lnTo>
                      <a:lnTo>
                        <a:pt x="214" y="109"/>
                      </a:lnTo>
                      <a:lnTo>
                        <a:pt x="214" y="104"/>
                      </a:lnTo>
                      <a:lnTo>
                        <a:pt x="214" y="100"/>
                      </a:lnTo>
                      <a:lnTo>
                        <a:pt x="218" y="100"/>
                      </a:lnTo>
                      <a:lnTo>
                        <a:pt x="222" y="100"/>
                      </a:lnTo>
                      <a:lnTo>
                        <a:pt x="227" y="96"/>
                      </a:lnTo>
                      <a:lnTo>
                        <a:pt x="227" y="91"/>
                      </a:lnTo>
                      <a:lnTo>
                        <a:pt x="231" y="87"/>
                      </a:lnTo>
                      <a:lnTo>
                        <a:pt x="231" y="83"/>
                      </a:lnTo>
                      <a:lnTo>
                        <a:pt x="231" y="78"/>
                      </a:lnTo>
                      <a:lnTo>
                        <a:pt x="227" y="78"/>
                      </a:lnTo>
                      <a:lnTo>
                        <a:pt x="222" y="74"/>
                      </a:lnTo>
                      <a:lnTo>
                        <a:pt x="222" y="70"/>
                      </a:lnTo>
                      <a:lnTo>
                        <a:pt x="222" y="65"/>
                      </a:lnTo>
                      <a:lnTo>
                        <a:pt x="227" y="65"/>
                      </a:lnTo>
                      <a:lnTo>
                        <a:pt x="227" y="61"/>
                      </a:lnTo>
                      <a:lnTo>
                        <a:pt x="227" y="56"/>
                      </a:lnTo>
                      <a:lnTo>
                        <a:pt x="227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52"/>
                      </a:lnTo>
                      <a:lnTo>
                        <a:pt x="214" y="48"/>
                      </a:lnTo>
                      <a:lnTo>
                        <a:pt x="218" y="43"/>
                      </a:lnTo>
                      <a:lnTo>
                        <a:pt x="222" y="43"/>
                      </a:lnTo>
                      <a:lnTo>
                        <a:pt x="227" y="39"/>
                      </a:lnTo>
                      <a:lnTo>
                        <a:pt x="231" y="39"/>
                      </a:lnTo>
                      <a:lnTo>
                        <a:pt x="231" y="35"/>
                      </a:lnTo>
                      <a:lnTo>
                        <a:pt x="235" y="35"/>
                      </a:lnTo>
                      <a:lnTo>
                        <a:pt x="240" y="30"/>
                      </a:lnTo>
                      <a:lnTo>
                        <a:pt x="244" y="26"/>
                      </a:lnTo>
                      <a:lnTo>
                        <a:pt x="249" y="30"/>
                      </a:lnTo>
                      <a:lnTo>
                        <a:pt x="249" y="35"/>
                      </a:lnTo>
                      <a:lnTo>
                        <a:pt x="253" y="35"/>
                      </a:lnTo>
                      <a:lnTo>
                        <a:pt x="257" y="35"/>
                      </a:lnTo>
                      <a:lnTo>
                        <a:pt x="262" y="35"/>
                      </a:lnTo>
                      <a:lnTo>
                        <a:pt x="266" y="26"/>
                      </a:lnTo>
                      <a:lnTo>
                        <a:pt x="266" y="22"/>
                      </a:lnTo>
                      <a:lnTo>
                        <a:pt x="270" y="17"/>
                      </a:lnTo>
                      <a:lnTo>
                        <a:pt x="275" y="13"/>
                      </a:lnTo>
                      <a:lnTo>
                        <a:pt x="283" y="9"/>
                      </a:lnTo>
                      <a:lnTo>
                        <a:pt x="288" y="4"/>
                      </a:lnTo>
                      <a:lnTo>
                        <a:pt x="296" y="0"/>
                      </a:lnTo>
                      <a:lnTo>
                        <a:pt x="296" y="4"/>
                      </a:lnTo>
                      <a:lnTo>
                        <a:pt x="292" y="9"/>
                      </a:lnTo>
                      <a:lnTo>
                        <a:pt x="296" y="13"/>
                      </a:lnTo>
                      <a:lnTo>
                        <a:pt x="292" y="17"/>
                      </a:lnTo>
                      <a:lnTo>
                        <a:pt x="288" y="22"/>
                      </a:lnTo>
                      <a:lnTo>
                        <a:pt x="288" y="26"/>
                      </a:lnTo>
                      <a:lnTo>
                        <a:pt x="292" y="30"/>
                      </a:lnTo>
                      <a:lnTo>
                        <a:pt x="296" y="30"/>
                      </a:lnTo>
                      <a:lnTo>
                        <a:pt x="305" y="30"/>
                      </a:lnTo>
                      <a:lnTo>
                        <a:pt x="305" y="35"/>
                      </a:lnTo>
                      <a:lnTo>
                        <a:pt x="314" y="35"/>
                      </a:lnTo>
                      <a:lnTo>
                        <a:pt x="314" y="39"/>
                      </a:lnTo>
                      <a:lnTo>
                        <a:pt x="314" y="43"/>
                      </a:lnTo>
                      <a:lnTo>
                        <a:pt x="318" y="39"/>
                      </a:lnTo>
                      <a:lnTo>
                        <a:pt x="322" y="39"/>
                      </a:lnTo>
                      <a:lnTo>
                        <a:pt x="327" y="39"/>
                      </a:lnTo>
                      <a:lnTo>
                        <a:pt x="331" y="39"/>
                      </a:lnTo>
                      <a:lnTo>
                        <a:pt x="331" y="35"/>
                      </a:lnTo>
                      <a:lnTo>
                        <a:pt x="336" y="35"/>
                      </a:lnTo>
                      <a:lnTo>
                        <a:pt x="336" y="39"/>
                      </a:lnTo>
                      <a:lnTo>
                        <a:pt x="340" y="39"/>
                      </a:lnTo>
                      <a:lnTo>
                        <a:pt x="344" y="39"/>
                      </a:lnTo>
                      <a:lnTo>
                        <a:pt x="349" y="35"/>
                      </a:lnTo>
                      <a:lnTo>
                        <a:pt x="349" y="39"/>
                      </a:lnTo>
                      <a:lnTo>
                        <a:pt x="353" y="39"/>
                      </a:lnTo>
                      <a:lnTo>
                        <a:pt x="357" y="39"/>
                      </a:lnTo>
                      <a:lnTo>
                        <a:pt x="362" y="43"/>
                      </a:lnTo>
                      <a:lnTo>
                        <a:pt x="375" y="48"/>
                      </a:lnTo>
                      <a:lnTo>
                        <a:pt x="379" y="48"/>
                      </a:lnTo>
                      <a:lnTo>
                        <a:pt x="388" y="52"/>
                      </a:lnTo>
                      <a:lnTo>
                        <a:pt x="388" y="48"/>
                      </a:lnTo>
                      <a:lnTo>
                        <a:pt x="392" y="52"/>
                      </a:lnTo>
                      <a:lnTo>
                        <a:pt x="396" y="56"/>
                      </a:lnTo>
                      <a:lnTo>
                        <a:pt x="401" y="56"/>
                      </a:lnTo>
                      <a:lnTo>
                        <a:pt x="401" y="61"/>
                      </a:lnTo>
                      <a:lnTo>
                        <a:pt x="401" y="65"/>
                      </a:lnTo>
                      <a:lnTo>
                        <a:pt x="401" y="70"/>
                      </a:lnTo>
                      <a:lnTo>
                        <a:pt x="396" y="70"/>
                      </a:lnTo>
                      <a:lnTo>
                        <a:pt x="401" y="74"/>
                      </a:lnTo>
                      <a:lnTo>
                        <a:pt x="396" y="78"/>
                      </a:lnTo>
                      <a:lnTo>
                        <a:pt x="392" y="74"/>
                      </a:lnTo>
                      <a:lnTo>
                        <a:pt x="392" y="78"/>
                      </a:lnTo>
                      <a:lnTo>
                        <a:pt x="388" y="83"/>
                      </a:lnTo>
                      <a:lnTo>
                        <a:pt x="388" y="87"/>
                      </a:lnTo>
                      <a:lnTo>
                        <a:pt x="383" y="91"/>
                      </a:lnTo>
                      <a:lnTo>
                        <a:pt x="383" y="96"/>
                      </a:lnTo>
                      <a:lnTo>
                        <a:pt x="388" y="96"/>
                      </a:lnTo>
                      <a:lnTo>
                        <a:pt x="388" y="100"/>
                      </a:lnTo>
                      <a:lnTo>
                        <a:pt x="388" y="104"/>
                      </a:lnTo>
                      <a:lnTo>
                        <a:pt x="388" y="109"/>
                      </a:lnTo>
                      <a:lnTo>
                        <a:pt x="383" y="113"/>
                      </a:lnTo>
                      <a:lnTo>
                        <a:pt x="383" y="117"/>
                      </a:lnTo>
                      <a:lnTo>
                        <a:pt x="383" y="122"/>
                      </a:lnTo>
                      <a:lnTo>
                        <a:pt x="396" y="126"/>
                      </a:lnTo>
                      <a:lnTo>
                        <a:pt x="401" y="126"/>
                      </a:lnTo>
                      <a:lnTo>
                        <a:pt x="396" y="130"/>
                      </a:lnTo>
                      <a:lnTo>
                        <a:pt x="392" y="130"/>
                      </a:lnTo>
                      <a:lnTo>
                        <a:pt x="388" y="130"/>
                      </a:lnTo>
                      <a:lnTo>
                        <a:pt x="383" y="126"/>
                      </a:lnTo>
                      <a:lnTo>
                        <a:pt x="375" y="126"/>
                      </a:lnTo>
                      <a:lnTo>
                        <a:pt x="375" y="122"/>
                      </a:lnTo>
                      <a:lnTo>
                        <a:pt x="375" y="117"/>
                      </a:lnTo>
                      <a:lnTo>
                        <a:pt x="370" y="117"/>
                      </a:lnTo>
                      <a:lnTo>
                        <a:pt x="366" y="117"/>
                      </a:lnTo>
                      <a:lnTo>
                        <a:pt x="362" y="122"/>
                      </a:lnTo>
                      <a:lnTo>
                        <a:pt x="362" y="126"/>
                      </a:lnTo>
                      <a:lnTo>
                        <a:pt x="362" y="130"/>
                      </a:lnTo>
                      <a:lnTo>
                        <a:pt x="357" y="130"/>
                      </a:lnTo>
                      <a:lnTo>
                        <a:pt x="353" y="130"/>
                      </a:lnTo>
                      <a:lnTo>
                        <a:pt x="353" y="135"/>
                      </a:lnTo>
                      <a:lnTo>
                        <a:pt x="357" y="135"/>
                      </a:lnTo>
                      <a:lnTo>
                        <a:pt x="362" y="135"/>
                      </a:lnTo>
                      <a:lnTo>
                        <a:pt x="366" y="135"/>
                      </a:lnTo>
                      <a:lnTo>
                        <a:pt x="366" y="139"/>
                      </a:lnTo>
                      <a:lnTo>
                        <a:pt x="362" y="144"/>
                      </a:lnTo>
                      <a:lnTo>
                        <a:pt x="357" y="144"/>
                      </a:lnTo>
                      <a:lnTo>
                        <a:pt x="357" y="148"/>
                      </a:lnTo>
                      <a:lnTo>
                        <a:pt x="362" y="148"/>
                      </a:lnTo>
                      <a:lnTo>
                        <a:pt x="366" y="152"/>
                      </a:lnTo>
                      <a:lnTo>
                        <a:pt x="362" y="152"/>
                      </a:lnTo>
                      <a:lnTo>
                        <a:pt x="357" y="152"/>
                      </a:lnTo>
                      <a:lnTo>
                        <a:pt x="353" y="152"/>
                      </a:lnTo>
                      <a:lnTo>
                        <a:pt x="349" y="161"/>
                      </a:lnTo>
                      <a:lnTo>
                        <a:pt x="349" y="165"/>
                      </a:lnTo>
                      <a:lnTo>
                        <a:pt x="344" y="165"/>
                      </a:lnTo>
                      <a:lnTo>
                        <a:pt x="340" y="165"/>
                      </a:lnTo>
                      <a:lnTo>
                        <a:pt x="340" y="170"/>
                      </a:lnTo>
                      <a:lnTo>
                        <a:pt x="340" y="174"/>
                      </a:lnTo>
                      <a:lnTo>
                        <a:pt x="344" y="174"/>
                      </a:lnTo>
                      <a:lnTo>
                        <a:pt x="349" y="174"/>
                      </a:lnTo>
                      <a:lnTo>
                        <a:pt x="353" y="174"/>
                      </a:lnTo>
                      <a:lnTo>
                        <a:pt x="353" y="178"/>
                      </a:lnTo>
                      <a:lnTo>
                        <a:pt x="357" y="183"/>
                      </a:lnTo>
                      <a:lnTo>
                        <a:pt x="366" y="178"/>
                      </a:lnTo>
                      <a:lnTo>
                        <a:pt x="370" y="178"/>
                      </a:lnTo>
                      <a:lnTo>
                        <a:pt x="370" y="183"/>
                      </a:lnTo>
                      <a:lnTo>
                        <a:pt x="375" y="183"/>
                      </a:lnTo>
                      <a:lnTo>
                        <a:pt x="375" y="187"/>
                      </a:lnTo>
                      <a:lnTo>
                        <a:pt x="370" y="187"/>
                      </a:lnTo>
                      <a:lnTo>
                        <a:pt x="370" y="191"/>
                      </a:lnTo>
                      <a:lnTo>
                        <a:pt x="370" y="196"/>
                      </a:lnTo>
                      <a:lnTo>
                        <a:pt x="375" y="200"/>
                      </a:lnTo>
                      <a:lnTo>
                        <a:pt x="370" y="200"/>
                      </a:lnTo>
                      <a:lnTo>
                        <a:pt x="375" y="204"/>
                      </a:lnTo>
                      <a:lnTo>
                        <a:pt x="379" y="204"/>
                      </a:lnTo>
                      <a:lnTo>
                        <a:pt x="383" y="204"/>
                      </a:lnTo>
                      <a:lnTo>
                        <a:pt x="388" y="200"/>
                      </a:lnTo>
                      <a:lnTo>
                        <a:pt x="392" y="200"/>
                      </a:lnTo>
                      <a:lnTo>
                        <a:pt x="396" y="200"/>
                      </a:lnTo>
                      <a:lnTo>
                        <a:pt x="396" y="204"/>
                      </a:lnTo>
                      <a:lnTo>
                        <a:pt x="392" y="209"/>
                      </a:lnTo>
                      <a:lnTo>
                        <a:pt x="392" y="213"/>
                      </a:lnTo>
                      <a:lnTo>
                        <a:pt x="396" y="213"/>
                      </a:lnTo>
                      <a:lnTo>
                        <a:pt x="401" y="213"/>
                      </a:lnTo>
                      <a:lnTo>
                        <a:pt x="401" y="217"/>
                      </a:lnTo>
                      <a:lnTo>
                        <a:pt x="405" y="217"/>
                      </a:lnTo>
                      <a:lnTo>
                        <a:pt x="410" y="217"/>
                      </a:lnTo>
                      <a:lnTo>
                        <a:pt x="414" y="222"/>
                      </a:lnTo>
                      <a:lnTo>
                        <a:pt x="418" y="226"/>
                      </a:lnTo>
                      <a:lnTo>
                        <a:pt x="414" y="226"/>
                      </a:lnTo>
                      <a:lnTo>
                        <a:pt x="414" y="231"/>
                      </a:lnTo>
                      <a:lnTo>
                        <a:pt x="418" y="235"/>
                      </a:lnTo>
                      <a:lnTo>
                        <a:pt x="423" y="239"/>
                      </a:lnTo>
                      <a:lnTo>
                        <a:pt x="423" y="244"/>
                      </a:lnTo>
                      <a:lnTo>
                        <a:pt x="423" y="248"/>
                      </a:lnTo>
                      <a:lnTo>
                        <a:pt x="423" y="252"/>
                      </a:lnTo>
                      <a:lnTo>
                        <a:pt x="418" y="252"/>
                      </a:lnTo>
                      <a:lnTo>
                        <a:pt x="414" y="257"/>
                      </a:lnTo>
                      <a:lnTo>
                        <a:pt x="418" y="257"/>
                      </a:lnTo>
                      <a:lnTo>
                        <a:pt x="418" y="261"/>
                      </a:lnTo>
                      <a:lnTo>
                        <a:pt x="418" y="265"/>
                      </a:lnTo>
                      <a:lnTo>
                        <a:pt x="414" y="265"/>
                      </a:lnTo>
                      <a:lnTo>
                        <a:pt x="410" y="265"/>
                      </a:lnTo>
                      <a:lnTo>
                        <a:pt x="410" y="261"/>
                      </a:lnTo>
                      <a:lnTo>
                        <a:pt x="405" y="261"/>
                      </a:lnTo>
                      <a:lnTo>
                        <a:pt x="401" y="261"/>
                      </a:lnTo>
                      <a:lnTo>
                        <a:pt x="396" y="265"/>
                      </a:lnTo>
                      <a:lnTo>
                        <a:pt x="396" y="270"/>
                      </a:lnTo>
                      <a:lnTo>
                        <a:pt x="392" y="274"/>
                      </a:lnTo>
                      <a:lnTo>
                        <a:pt x="388" y="278"/>
                      </a:lnTo>
                      <a:lnTo>
                        <a:pt x="392" y="283"/>
                      </a:lnTo>
                      <a:lnTo>
                        <a:pt x="396" y="291"/>
                      </a:lnTo>
                      <a:lnTo>
                        <a:pt x="392" y="291"/>
                      </a:lnTo>
                      <a:lnTo>
                        <a:pt x="388" y="287"/>
                      </a:lnTo>
                      <a:lnTo>
                        <a:pt x="383" y="287"/>
                      </a:lnTo>
                      <a:lnTo>
                        <a:pt x="383" y="291"/>
                      </a:lnTo>
                      <a:lnTo>
                        <a:pt x="379" y="291"/>
                      </a:lnTo>
                      <a:lnTo>
                        <a:pt x="379" y="296"/>
                      </a:lnTo>
                      <a:lnTo>
                        <a:pt x="375" y="296"/>
                      </a:lnTo>
                      <a:lnTo>
                        <a:pt x="375" y="300"/>
                      </a:lnTo>
                      <a:lnTo>
                        <a:pt x="370" y="300"/>
                      </a:lnTo>
                      <a:lnTo>
                        <a:pt x="375" y="304"/>
                      </a:lnTo>
                      <a:lnTo>
                        <a:pt x="370" y="304"/>
                      </a:lnTo>
                      <a:lnTo>
                        <a:pt x="370" y="309"/>
                      </a:lnTo>
                      <a:lnTo>
                        <a:pt x="375" y="309"/>
                      </a:lnTo>
                      <a:lnTo>
                        <a:pt x="375" y="313"/>
                      </a:lnTo>
                      <a:lnTo>
                        <a:pt x="375" y="318"/>
                      </a:lnTo>
                      <a:lnTo>
                        <a:pt x="379" y="318"/>
                      </a:lnTo>
                      <a:lnTo>
                        <a:pt x="383" y="318"/>
                      </a:lnTo>
                      <a:lnTo>
                        <a:pt x="388" y="318"/>
                      </a:lnTo>
                      <a:lnTo>
                        <a:pt x="388" y="322"/>
                      </a:lnTo>
                      <a:lnTo>
                        <a:pt x="383" y="322"/>
                      </a:lnTo>
                      <a:lnTo>
                        <a:pt x="388" y="326"/>
                      </a:lnTo>
                      <a:lnTo>
                        <a:pt x="388" y="331"/>
                      </a:lnTo>
                      <a:lnTo>
                        <a:pt x="383" y="331"/>
                      </a:lnTo>
                      <a:lnTo>
                        <a:pt x="379" y="331"/>
                      </a:lnTo>
                      <a:lnTo>
                        <a:pt x="379" y="335"/>
                      </a:lnTo>
                      <a:lnTo>
                        <a:pt x="370" y="348"/>
                      </a:lnTo>
                      <a:lnTo>
                        <a:pt x="366" y="348"/>
                      </a:lnTo>
                      <a:lnTo>
                        <a:pt x="362" y="348"/>
                      </a:lnTo>
                      <a:lnTo>
                        <a:pt x="357" y="348"/>
                      </a:lnTo>
                      <a:lnTo>
                        <a:pt x="353" y="348"/>
                      </a:lnTo>
                      <a:lnTo>
                        <a:pt x="349" y="348"/>
                      </a:lnTo>
                      <a:lnTo>
                        <a:pt x="344" y="348"/>
                      </a:lnTo>
                      <a:lnTo>
                        <a:pt x="340" y="344"/>
                      </a:lnTo>
                      <a:lnTo>
                        <a:pt x="340" y="339"/>
                      </a:lnTo>
                      <a:lnTo>
                        <a:pt x="336" y="339"/>
                      </a:lnTo>
                      <a:lnTo>
                        <a:pt x="331" y="335"/>
                      </a:lnTo>
                      <a:lnTo>
                        <a:pt x="327" y="335"/>
                      </a:lnTo>
                      <a:lnTo>
                        <a:pt x="322" y="335"/>
                      </a:lnTo>
                      <a:lnTo>
                        <a:pt x="318" y="335"/>
                      </a:lnTo>
                      <a:lnTo>
                        <a:pt x="314" y="335"/>
                      </a:lnTo>
                      <a:lnTo>
                        <a:pt x="309" y="335"/>
                      </a:lnTo>
                      <a:lnTo>
                        <a:pt x="305" y="335"/>
                      </a:lnTo>
                      <a:lnTo>
                        <a:pt x="301" y="335"/>
                      </a:lnTo>
                      <a:lnTo>
                        <a:pt x="296" y="335"/>
                      </a:lnTo>
                      <a:lnTo>
                        <a:pt x="292" y="335"/>
                      </a:lnTo>
                      <a:lnTo>
                        <a:pt x="288" y="335"/>
                      </a:lnTo>
                      <a:lnTo>
                        <a:pt x="283" y="339"/>
                      </a:lnTo>
                      <a:lnTo>
                        <a:pt x="279" y="339"/>
                      </a:lnTo>
                      <a:lnTo>
                        <a:pt x="279" y="344"/>
                      </a:lnTo>
                      <a:lnTo>
                        <a:pt x="275" y="348"/>
                      </a:lnTo>
                      <a:lnTo>
                        <a:pt x="270" y="348"/>
                      </a:lnTo>
                      <a:lnTo>
                        <a:pt x="266" y="344"/>
                      </a:lnTo>
                      <a:lnTo>
                        <a:pt x="262" y="339"/>
                      </a:lnTo>
                      <a:lnTo>
                        <a:pt x="257" y="335"/>
                      </a:lnTo>
                      <a:lnTo>
                        <a:pt x="257" y="331"/>
                      </a:lnTo>
                      <a:lnTo>
                        <a:pt x="253" y="326"/>
                      </a:lnTo>
                      <a:lnTo>
                        <a:pt x="249" y="326"/>
                      </a:lnTo>
                      <a:lnTo>
                        <a:pt x="244" y="326"/>
                      </a:lnTo>
                      <a:lnTo>
                        <a:pt x="240" y="322"/>
                      </a:lnTo>
                      <a:lnTo>
                        <a:pt x="235" y="318"/>
                      </a:lnTo>
                      <a:lnTo>
                        <a:pt x="231" y="313"/>
                      </a:lnTo>
                      <a:lnTo>
                        <a:pt x="222" y="313"/>
                      </a:lnTo>
                      <a:lnTo>
                        <a:pt x="214" y="313"/>
                      </a:lnTo>
                      <a:lnTo>
                        <a:pt x="209" y="318"/>
                      </a:lnTo>
                      <a:lnTo>
                        <a:pt x="205" y="322"/>
                      </a:lnTo>
                      <a:lnTo>
                        <a:pt x="201" y="326"/>
                      </a:lnTo>
                      <a:lnTo>
                        <a:pt x="196" y="326"/>
                      </a:lnTo>
                      <a:lnTo>
                        <a:pt x="192" y="322"/>
                      </a:lnTo>
                      <a:lnTo>
                        <a:pt x="192" y="318"/>
                      </a:lnTo>
                      <a:lnTo>
                        <a:pt x="188" y="313"/>
                      </a:lnTo>
                      <a:lnTo>
                        <a:pt x="183" y="309"/>
                      </a:lnTo>
                      <a:lnTo>
                        <a:pt x="179" y="309"/>
                      </a:lnTo>
                      <a:lnTo>
                        <a:pt x="179" y="304"/>
                      </a:lnTo>
                      <a:lnTo>
                        <a:pt x="175" y="300"/>
                      </a:lnTo>
                      <a:lnTo>
                        <a:pt x="170" y="300"/>
                      </a:lnTo>
                      <a:lnTo>
                        <a:pt x="166" y="300"/>
                      </a:lnTo>
                      <a:lnTo>
                        <a:pt x="161" y="300"/>
                      </a:lnTo>
                      <a:lnTo>
                        <a:pt x="157" y="300"/>
                      </a:lnTo>
                      <a:lnTo>
                        <a:pt x="153" y="300"/>
                      </a:lnTo>
                      <a:lnTo>
                        <a:pt x="148" y="300"/>
                      </a:lnTo>
                      <a:lnTo>
                        <a:pt x="144" y="296"/>
                      </a:lnTo>
                      <a:lnTo>
                        <a:pt x="144" y="291"/>
                      </a:lnTo>
                      <a:lnTo>
                        <a:pt x="140" y="291"/>
                      </a:lnTo>
                      <a:lnTo>
                        <a:pt x="135" y="287"/>
                      </a:lnTo>
                      <a:lnTo>
                        <a:pt x="131" y="287"/>
                      </a:lnTo>
                      <a:lnTo>
                        <a:pt x="127" y="287"/>
                      </a:lnTo>
                      <a:lnTo>
                        <a:pt x="122" y="291"/>
                      </a:lnTo>
                      <a:lnTo>
                        <a:pt x="118" y="291"/>
                      </a:lnTo>
                      <a:lnTo>
                        <a:pt x="114" y="291"/>
                      </a:lnTo>
                      <a:lnTo>
                        <a:pt x="109" y="291"/>
                      </a:lnTo>
                      <a:lnTo>
                        <a:pt x="105" y="291"/>
                      </a:lnTo>
                      <a:lnTo>
                        <a:pt x="101" y="291"/>
                      </a:lnTo>
                      <a:lnTo>
                        <a:pt x="96" y="291"/>
                      </a:lnTo>
                      <a:lnTo>
                        <a:pt x="92" y="287"/>
                      </a:lnTo>
                      <a:lnTo>
                        <a:pt x="88" y="287"/>
                      </a:lnTo>
                      <a:lnTo>
                        <a:pt x="83" y="283"/>
                      </a:lnTo>
                      <a:lnTo>
                        <a:pt x="79" y="278"/>
                      </a:lnTo>
                      <a:lnTo>
                        <a:pt x="74" y="274"/>
                      </a:lnTo>
                      <a:lnTo>
                        <a:pt x="70" y="274"/>
                      </a:lnTo>
                      <a:lnTo>
                        <a:pt x="66" y="270"/>
                      </a:lnTo>
                      <a:lnTo>
                        <a:pt x="61" y="265"/>
                      </a:lnTo>
                      <a:lnTo>
                        <a:pt x="57" y="261"/>
                      </a:lnTo>
                      <a:lnTo>
                        <a:pt x="53" y="257"/>
                      </a:lnTo>
                      <a:lnTo>
                        <a:pt x="48" y="252"/>
                      </a:lnTo>
                      <a:lnTo>
                        <a:pt x="44" y="252"/>
                      </a:lnTo>
                      <a:lnTo>
                        <a:pt x="44" y="248"/>
                      </a:lnTo>
                      <a:lnTo>
                        <a:pt x="40" y="244"/>
                      </a:lnTo>
                      <a:lnTo>
                        <a:pt x="35" y="244"/>
                      </a:lnTo>
                      <a:lnTo>
                        <a:pt x="31" y="239"/>
                      </a:lnTo>
                      <a:lnTo>
                        <a:pt x="27" y="239"/>
                      </a:lnTo>
                      <a:lnTo>
                        <a:pt x="22" y="239"/>
                      </a:lnTo>
                      <a:lnTo>
                        <a:pt x="18" y="244"/>
                      </a:lnTo>
                      <a:lnTo>
                        <a:pt x="14" y="244"/>
                      </a:lnTo>
                      <a:lnTo>
                        <a:pt x="9" y="239"/>
                      </a:lnTo>
                      <a:lnTo>
                        <a:pt x="9" y="235"/>
                      </a:lnTo>
                      <a:lnTo>
                        <a:pt x="5" y="235"/>
                      </a:lnTo>
                      <a:lnTo>
                        <a:pt x="5" y="231"/>
                      </a:lnTo>
                      <a:lnTo>
                        <a:pt x="0" y="231"/>
                      </a:lnTo>
                      <a:lnTo>
                        <a:pt x="0" y="226"/>
                      </a:lnTo>
                      <a:lnTo>
                        <a:pt x="0" y="217"/>
                      </a:lnTo>
                      <a:lnTo>
                        <a:pt x="0" y="213"/>
                      </a:lnTo>
                      <a:lnTo>
                        <a:pt x="5" y="209"/>
                      </a:lnTo>
                      <a:lnTo>
                        <a:pt x="5" y="204"/>
                      </a:lnTo>
                      <a:lnTo>
                        <a:pt x="9" y="204"/>
                      </a:lnTo>
                      <a:lnTo>
                        <a:pt x="14" y="204"/>
                      </a:lnTo>
                      <a:lnTo>
                        <a:pt x="18" y="204"/>
                      </a:lnTo>
                      <a:lnTo>
                        <a:pt x="18" y="200"/>
                      </a:lnTo>
                      <a:lnTo>
                        <a:pt x="18" y="196"/>
                      </a:lnTo>
                      <a:lnTo>
                        <a:pt x="14" y="191"/>
                      </a:lnTo>
                      <a:lnTo>
                        <a:pt x="14" y="187"/>
                      </a:lnTo>
                      <a:lnTo>
                        <a:pt x="14" y="183"/>
                      </a:lnTo>
                      <a:lnTo>
                        <a:pt x="9" y="178"/>
                      </a:lnTo>
                      <a:lnTo>
                        <a:pt x="14" y="174"/>
                      </a:lnTo>
                      <a:lnTo>
                        <a:pt x="14" y="170"/>
                      </a:lnTo>
                      <a:lnTo>
                        <a:pt x="14" y="165"/>
                      </a:lnTo>
                      <a:lnTo>
                        <a:pt x="14" y="161"/>
                      </a:lnTo>
                      <a:lnTo>
                        <a:pt x="14" y="157"/>
                      </a:lnTo>
                      <a:lnTo>
                        <a:pt x="14" y="152"/>
                      </a:lnTo>
                      <a:lnTo>
                        <a:pt x="9" y="148"/>
                      </a:lnTo>
                      <a:lnTo>
                        <a:pt x="9" y="144"/>
                      </a:lnTo>
                      <a:lnTo>
                        <a:pt x="9" y="139"/>
                      </a:lnTo>
                      <a:lnTo>
                        <a:pt x="14" y="139"/>
                      </a:lnTo>
                      <a:lnTo>
                        <a:pt x="18" y="139"/>
                      </a:lnTo>
                      <a:lnTo>
                        <a:pt x="22" y="139"/>
                      </a:lnTo>
                      <a:lnTo>
                        <a:pt x="27" y="139"/>
                      </a:lnTo>
                      <a:lnTo>
                        <a:pt x="35" y="144"/>
                      </a:lnTo>
                      <a:lnTo>
                        <a:pt x="35" y="139"/>
                      </a:lnTo>
                      <a:lnTo>
                        <a:pt x="40" y="139"/>
                      </a:lnTo>
                      <a:lnTo>
                        <a:pt x="40" y="135"/>
                      </a:lnTo>
                      <a:lnTo>
                        <a:pt x="40" y="13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6" name="Freeform 354"/>
                <p:cNvSpPr>
                  <a:spLocks/>
                </p:cNvSpPr>
                <p:nvPr/>
              </p:nvSpPr>
              <p:spPr bwMode="auto">
                <a:xfrm>
                  <a:off x="5178" y="2167"/>
                  <a:ext cx="370" cy="487"/>
                </a:xfrm>
                <a:custGeom>
                  <a:avLst/>
                  <a:gdLst>
                    <a:gd name="T0" fmla="*/ 253 w 370"/>
                    <a:gd name="T1" fmla="*/ 392 h 487"/>
                    <a:gd name="T2" fmla="*/ 262 w 370"/>
                    <a:gd name="T3" fmla="*/ 409 h 487"/>
                    <a:gd name="T4" fmla="*/ 279 w 370"/>
                    <a:gd name="T5" fmla="*/ 387 h 487"/>
                    <a:gd name="T6" fmla="*/ 292 w 370"/>
                    <a:gd name="T7" fmla="*/ 413 h 487"/>
                    <a:gd name="T8" fmla="*/ 301 w 370"/>
                    <a:gd name="T9" fmla="*/ 439 h 487"/>
                    <a:gd name="T10" fmla="*/ 318 w 370"/>
                    <a:gd name="T11" fmla="*/ 439 h 487"/>
                    <a:gd name="T12" fmla="*/ 331 w 370"/>
                    <a:gd name="T13" fmla="*/ 461 h 487"/>
                    <a:gd name="T14" fmla="*/ 344 w 370"/>
                    <a:gd name="T15" fmla="*/ 461 h 487"/>
                    <a:gd name="T16" fmla="*/ 366 w 370"/>
                    <a:gd name="T17" fmla="*/ 470 h 487"/>
                    <a:gd name="T18" fmla="*/ 327 w 370"/>
                    <a:gd name="T19" fmla="*/ 474 h 487"/>
                    <a:gd name="T20" fmla="*/ 296 w 370"/>
                    <a:gd name="T21" fmla="*/ 487 h 487"/>
                    <a:gd name="T22" fmla="*/ 266 w 370"/>
                    <a:gd name="T23" fmla="*/ 466 h 487"/>
                    <a:gd name="T24" fmla="*/ 231 w 370"/>
                    <a:gd name="T25" fmla="*/ 466 h 487"/>
                    <a:gd name="T26" fmla="*/ 196 w 370"/>
                    <a:gd name="T27" fmla="*/ 466 h 487"/>
                    <a:gd name="T28" fmla="*/ 174 w 370"/>
                    <a:gd name="T29" fmla="*/ 444 h 487"/>
                    <a:gd name="T30" fmla="*/ 144 w 370"/>
                    <a:gd name="T31" fmla="*/ 431 h 487"/>
                    <a:gd name="T32" fmla="*/ 114 w 370"/>
                    <a:gd name="T33" fmla="*/ 418 h 487"/>
                    <a:gd name="T34" fmla="*/ 83 w 370"/>
                    <a:gd name="T35" fmla="*/ 405 h 487"/>
                    <a:gd name="T36" fmla="*/ 44 w 370"/>
                    <a:gd name="T37" fmla="*/ 405 h 487"/>
                    <a:gd name="T38" fmla="*/ 9 w 370"/>
                    <a:gd name="T39" fmla="*/ 392 h 487"/>
                    <a:gd name="T40" fmla="*/ 5 w 370"/>
                    <a:gd name="T41" fmla="*/ 361 h 487"/>
                    <a:gd name="T42" fmla="*/ 31 w 370"/>
                    <a:gd name="T43" fmla="*/ 344 h 487"/>
                    <a:gd name="T44" fmla="*/ 61 w 370"/>
                    <a:gd name="T45" fmla="*/ 335 h 487"/>
                    <a:gd name="T46" fmla="*/ 40 w 370"/>
                    <a:gd name="T47" fmla="*/ 318 h 487"/>
                    <a:gd name="T48" fmla="*/ 22 w 370"/>
                    <a:gd name="T49" fmla="*/ 292 h 487"/>
                    <a:gd name="T50" fmla="*/ 22 w 370"/>
                    <a:gd name="T51" fmla="*/ 261 h 487"/>
                    <a:gd name="T52" fmla="*/ 5 w 370"/>
                    <a:gd name="T53" fmla="*/ 244 h 487"/>
                    <a:gd name="T54" fmla="*/ 13 w 370"/>
                    <a:gd name="T55" fmla="*/ 226 h 487"/>
                    <a:gd name="T56" fmla="*/ 22 w 370"/>
                    <a:gd name="T57" fmla="*/ 218 h 487"/>
                    <a:gd name="T58" fmla="*/ 27 w 370"/>
                    <a:gd name="T59" fmla="*/ 196 h 487"/>
                    <a:gd name="T60" fmla="*/ 9 w 370"/>
                    <a:gd name="T61" fmla="*/ 178 h 487"/>
                    <a:gd name="T62" fmla="*/ 18 w 370"/>
                    <a:gd name="T63" fmla="*/ 152 h 487"/>
                    <a:gd name="T64" fmla="*/ 44 w 370"/>
                    <a:gd name="T65" fmla="*/ 144 h 487"/>
                    <a:gd name="T66" fmla="*/ 70 w 370"/>
                    <a:gd name="T67" fmla="*/ 131 h 487"/>
                    <a:gd name="T68" fmla="*/ 70 w 370"/>
                    <a:gd name="T69" fmla="*/ 104 h 487"/>
                    <a:gd name="T70" fmla="*/ 61 w 370"/>
                    <a:gd name="T71" fmla="*/ 83 h 487"/>
                    <a:gd name="T72" fmla="*/ 74 w 370"/>
                    <a:gd name="T73" fmla="*/ 52 h 487"/>
                    <a:gd name="T74" fmla="*/ 105 w 370"/>
                    <a:gd name="T75" fmla="*/ 65 h 487"/>
                    <a:gd name="T76" fmla="*/ 122 w 370"/>
                    <a:gd name="T77" fmla="*/ 48 h 487"/>
                    <a:gd name="T78" fmla="*/ 135 w 370"/>
                    <a:gd name="T79" fmla="*/ 22 h 487"/>
                    <a:gd name="T80" fmla="*/ 166 w 370"/>
                    <a:gd name="T81" fmla="*/ 13 h 487"/>
                    <a:gd name="T82" fmla="*/ 183 w 370"/>
                    <a:gd name="T83" fmla="*/ 4 h 487"/>
                    <a:gd name="T84" fmla="*/ 214 w 370"/>
                    <a:gd name="T85" fmla="*/ 9 h 487"/>
                    <a:gd name="T86" fmla="*/ 188 w 370"/>
                    <a:gd name="T87" fmla="*/ 26 h 487"/>
                    <a:gd name="T88" fmla="*/ 174 w 370"/>
                    <a:gd name="T89" fmla="*/ 48 h 487"/>
                    <a:gd name="T90" fmla="*/ 170 w 370"/>
                    <a:gd name="T91" fmla="*/ 65 h 487"/>
                    <a:gd name="T92" fmla="*/ 161 w 370"/>
                    <a:gd name="T93" fmla="*/ 83 h 487"/>
                    <a:gd name="T94" fmla="*/ 188 w 370"/>
                    <a:gd name="T95" fmla="*/ 83 h 487"/>
                    <a:gd name="T96" fmla="*/ 209 w 370"/>
                    <a:gd name="T97" fmla="*/ 87 h 487"/>
                    <a:gd name="T98" fmla="*/ 235 w 370"/>
                    <a:gd name="T99" fmla="*/ 91 h 487"/>
                    <a:gd name="T100" fmla="*/ 244 w 370"/>
                    <a:gd name="T101" fmla="*/ 113 h 487"/>
                    <a:gd name="T102" fmla="*/ 257 w 370"/>
                    <a:gd name="T103" fmla="*/ 122 h 487"/>
                    <a:gd name="T104" fmla="*/ 244 w 370"/>
                    <a:gd name="T105" fmla="*/ 148 h 487"/>
                    <a:gd name="T106" fmla="*/ 270 w 370"/>
                    <a:gd name="T107" fmla="*/ 165 h 487"/>
                    <a:gd name="T108" fmla="*/ 288 w 370"/>
                    <a:gd name="T109" fmla="*/ 191 h 487"/>
                    <a:gd name="T110" fmla="*/ 292 w 370"/>
                    <a:gd name="T111" fmla="*/ 218 h 487"/>
                    <a:gd name="T112" fmla="*/ 296 w 370"/>
                    <a:gd name="T113" fmla="*/ 252 h 487"/>
                    <a:gd name="T114" fmla="*/ 301 w 370"/>
                    <a:gd name="T115" fmla="*/ 287 h 487"/>
                    <a:gd name="T116" fmla="*/ 292 w 370"/>
                    <a:gd name="T117" fmla="*/ 318 h 487"/>
                    <a:gd name="T118" fmla="*/ 266 w 370"/>
                    <a:gd name="T119" fmla="*/ 326 h 487"/>
                    <a:gd name="T120" fmla="*/ 248 w 370"/>
                    <a:gd name="T121" fmla="*/ 344 h 487"/>
                    <a:gd name="T122" fmla="*/ 231 w 370"/>
                    <a:gd name="T123" fmla="*/ 357 h 487"/>
                    <a:gd name="T124" fmla="*/ 240 w 370"/>
                    <a:gd name="T125" fmla="*/ 387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0" h="487">
                      <a:moveTo>
                        <a:pt x="235" y="400"/>
                      </a:moveTo>
                      <a:lnTo>
                        <a:pt x="235" y="405"/>
                      </a:lnTo>
                      <a:lnTo>
                        <a:pt x="240" y="400"/>
                      </a:lnTo>
                      <a:lnTo>
                        <a:pt x="240" y="396"/>
                      </a:lnTo>
                      <a:lnTo>
                        <a:pt x="244" y="392"/>
                      </a:lnTo>
                      <a:lnTo>
                        <a:pt x="244" y="387"/>
                      </a:lnTo>
                      <a:lnTo>
                        <a:pt x="248" y="387"/>
                      </a:lnTo>
                      <a:lnTo>
                        <a:pt x="253" y="392"/>
                      </a:lnTo>
                      <a:lnTo>
                        <a:pt x="248" y="396"/>
                      </a:lnTo>
                      <a:lnTo>
                        <a:pt x="248" y="400"/>
                      </a:lnTo>
                      <a:lnTo>
                        <a:pt x="253" y="405"/>
                      </a:lnTo>
                      <a:lnTo>
                        <a:pt x="253" y="409"/>
                      </a:lnTo>
                      <a:lnTo>
                        <a:pt x="253" y="413"/>
                      </a:lnTo>
                      <a:lnTo>
                        <a:pt x="257" y="413"/>
                      </a:lnTo>
                      <a:lnTo>
                        <a:pt x="262" y="413"/>
                      </a:lnTo>
                      <a:lnTo>
                        <a:pt x="262" y="409"/>
                      </a:lnTo>
                      <a:lnTo>
                        <a:pt x="262" y="405"/>
                      </a:lnTo>
                      <a:lnTo>
                        <a:pt x="262" y="400"/>
                      </a:lnTo>
                      <a:lnTo>
                        <a:pt x="266" y="396"/>
                      </a:lnTo>
                      <a:lnTo>
                        <a:pt x="266" y="392"/>
                      </a:lnTo>
                      <a:lnTo>
                        <a:pt x="266" y="387"/>
                      </a:lnTo>
                      <a:lnTo>
                        <a:pt x="270" y="387"/>
                      </a:lnTo>
                      <a:lnTo>
                        <a:pt x="275" y="387"/>
                      </a:lnTo>
                      <a:lnTo>
                        <a:pt x="279" y="387"/>
                      </a:lnTo>
                      <a:lnTo>
                        <a:pt x="279" y="392"/>
                      </a:lnTo>
                      <a:lnTo>
                        <a:pt x="279" y="396"/>
                      </a:lnTo>
                      <a:lnTo>
                        <a:pt x="279" y="400"/>
                      </a:lnTo>
                      <a:lnTo>
                        <a:pt x="279" y="405"/>
                      </a:lnTo>
                      <a:lnTo>
                        <a:pt x="279" y="409"/>
                      </a:lnTo>
                      <a:lnTo>
                        <a:pt x="283" y="413"/>
                      </a:lnTo>
                      <a:lnTo>
                        <a:pt x="288" y="413"/>
                      </a:lnTo>
                      <a:lnTo>
                        <a:pt x="292" y="413"/>
                      </a:lnTo>
                      <a:lnTo>
                        <a:pt x="292" y="418"/>
                      </a:lnTo>
                      <a:lnTo>
                        <a:pt x="292" y="422"/>
                      </a:lnTo>
                      <a:lnTo>
                        <a:pt x="292" y="426"/>
                      </a:lnTo>
                      <a:lnTo>
                        <a:pt x="296" y="426"/>
                      </a:lnTo>
                      <a:lnTo>
                        <a:pt x="301" y="426"/>
                      </a:lnTo>
                      <a:lnTo>
                        <a:pt x="301" y="431"/>
                      </a:lnTo>
                      <a:lnTo>
                        <a:pt x="301" y="435"/>
                      </a:lnTo>
                      <a:lnTo>
                        <a:pt x="301" y="439"/>
                      </a:lnTo>
                      <a:lnTo>
                        <a:pt x="301" y="444"/>
                      </a:lnTo>
                      <a:lnTo>
                        <a:pt x="301" y="448"/>
                      </a:lnTo>
                      <a:lnTo>
                        <a:pt x="305" y="453"/>
                      </a:lnTo>
                      <a:lnTo>
                        <a:pt x="305" y="448"/>
                      </a:lnTo>
                      <a:lnTo>
                        <a:pt x="309" y="444"/>
                      </a:lnTo>
                      <a:lnTo>
                        <a:pt x="309" y="439"/>
                      </a:lnTo>
                      <a:lnTo>
                        <a:pt x="314" y="439"/>
                      </a:lnTo>
                      <a:lnTo>
                        <a:pt x="318" y="439"/>
                      </a:lnTo>
                      <a:lnTo>
                        <a:pt x="322" y="439"/>
                      </a:lnTo>
                      <a:lnTo>
                        <a:pt x="327" y="439"/>
                      </a:lnTo>
                      <a:lnTo>
                        <a:pt x="327" y="444"/>
                      </a:lnTo>
                      <a:lnTo>
                        <a:pt x="327" y="448"/>
                      </a:lnTo>
                      <a:lnTo>
                        <a:pt x="327" y="453"/>
                      </a:lnTo>
                      <a:lnTo>
                        <a:pt x="327" y="457"/>
                      </a:lnTo>
                      <a:lnTo>
                        <a:pt x="327" y="461"/>
                      </a:lnTo>
                      <a:lnTo>
                        <a:pt x="331" y="461"/>
                      </a:lnTo>
                      <a:lnTo>
                        <a:pt x="335" y="461"/>
                      </a:lnTo>
                      <a:lnTo>
                        <a:pt x="335" y="457"/>
                      </a:lnTo>
                      <a:lnTo>
                        <a:pt x="335" y="453"/>
                      </a:lnTo>
                      <a:lnTo>
                        <a:pt x="340" y="448"/>
                      </a:lnTo>
                      <a:lnTo>
                        <a:pt x="344" y="448"/>
                      </a:lnTo>
                      <a:lnTo>
                        <a:pt x="344" y="453"/>
                      </a:lnTo>
                      <a:lnTo>
                        <a:pt x="344" y="457"/>
                      </a:lnTo>
                      <a:lnTo>
                        <a:pt x="344" y="461"/>
                      </a:lnTo>
                      <a:lnTo>
                        <a:pt x="349" y="461"/>
                      </a:lnTo>
                      <a:lnTo>
                        <a:pt x="353" y="461"/>
                      </a:lnTo>
                      <a:lnTo>
                        <a:pt x="357" y="461"/>
                      </a:lnTo>
                      <a:lnTo>
                        <a:pt x="362" y="461"/>
                      </a:lnTo>
                      <a:lnTo>
                        <a:pt x="366" y="461"/>
                      </a:lnTo>
                      <a:lnTo>
                        <a:pt x="370" y="461"/>
                      </a:lnTo>
                      <a:lnTo>
                        <a:pt x="370" y="466"/>
                      </a:lnTo>
                      <a:lnTo>
                        <a:pt x="366" y="470"/>
                      </a:lnTo>
                      <a:lnTo>
                        <a:pt x="362" y="470"/>
                      </a:lnTo>
                      <a:lnTo>
                        <a:pt x="357" y="474"/>
                      </a:lnTo>
                      <a:lnTo>
                        <a:pt x="353" y="474"/>
                      </a:lnTo>
                      <a:lnTo>
                        <a:pt x="349" y="474"/>
                      </a:lnTo>
                      <a:lnTo>
                        <a:pt x="344" y="474"/>
                      </a:lnTo>
                      <a:lnTo>
                        <a:pt x="335" y="474"/>
                      </a:lnTo>
                      <a:lnTo>
                        <a:pt x="331" y="474"/>
                      </a:lnTo>
                      <a:lnTo>
                        <a:pt x="327" y="474"/>
                      </a:lnTo>
                      <a:lnTo>
                        <a:pt x="322" y="474"/>
                      </a:lnTo>
                      <a:lnTo>
                        <a:pt x="318" y="474"/>
                      </a:lnTo>
                      <a:lnTo>
                        <a:pt x="314" y="474"/>
                      </a:lnTo>
                      <a:lnTo>
                        <a:pt x="314" y="479"/>
                      </a:lnTo>
                      <a:lnTo>
                        <a:pt x="309" y="479"/>
                      </a:lnTo>
                      <a:lnTo>
                        <a:pt x="305" y="483"/>
                      </a:lnTo>
                      <a:lnTo>
                        <a:pt x="301" y="487"/>
                      </a:lnTo>
                      <a:lnTo>
                        <a:pt x="296" y="487"/>
                      </a:lnTo>
                      <a:lnTo>
                        <a:pt x="296" y="483"/>
                      </a:lnTo>
                      <a:lnTo>
                        <a:pt x="292" y="479"/>
                      </a:lnTo>
                      <a:lnTo>
                        <a:pt x="288" y="474"/>
                      </a:lnTo>
                      <a:lnTo>
                        <a:pt x="283" y="474"/>
                      </a:lnTo>
                      <a:lnTo>
                        <a:pt x="279" y="479"/>
                      </a:lnTo>
                      <a:lnTo>
                        <a:pt x="275" y="474"/>
                      </a:lnTo>
                      <a:lnTo>
                        <a:pt x="270" y="470"/>
                      </a:lnTo>
                      <a:lnTo>
                        <a:pt x="266" y="466"/>
                      </a:lnTo>
                      <a:lnTo>
                        <a:pt x="262" y="466"/>
                      </a:lnTo>
                      <a:lnTo>
                        <a:pt x="257" y="466"/>
                      </a:lnTo>
                      <a:lnTo>
                        <a:pt x="253" y="466"/>
                      </a:lnTo>
                      <a:lnTo>
                        <a:pt x="248" y="466"/>
                      </a:lnTo>
                      <a:lnTo>
                        <a:pt x="244" y="466"/>
                      </a:lnTo>
                      <a:lnTo>
                        <a:pt x="240" y="466"/>
                      </a:lnTo>
                      <a:lnTo>
                        <a:pt x="235" y="466"/>
                      </a:lnTo>
                      <a:lnTo>
                        <a:pt x="231" y="466"/>
                      </a:lnTo>
                      <a:lnTo>
                        <a:pt x="227" y="466"/>
                      </a:lnTo>
                      <a:lnTo>
                        <a:pt x="222" y="466"/>
                      </a:lnTo>
                      <a:lnTo>
                        <a:pt x="218" y="466"/>
                      </a:lnTo>
                      <a:lnTo>
                        <a:pt x="214" y="466"/>
                      </a:lnTo>
                      <a:lnTo>
                        <a:pt x="209" y="466"/>
                      </a:lnTo>
                      <a:lnTo>
                        <a:pt x="205" y="466"/>
                      </a:lnTo>
                      <a:lnTo>
                        <a:pt x="201" y="466"/>
                      </a:lnTo>
                      <a:lnTo>
                        <a:pt x="196" y="466"/>
                      </a:lnTo>
                      <a:lnTo>
                        <a:pt x="192" y="466"/>
                      </a:lnTo>
                      <a:lnTo>
                        <a:pt x="188" y="466"/>
                      </a:lnTo>
                      <a:lnTo>
                        <a:pt x="188" y="461"/>
                      </a:lnTo>
                      <a:lnTo>
                        <a:pt x="183" y="457"/>
                      </a:lnTo>
                      <a:lnTo>
                        <a:pt x="183" y="453"/>
                      </a:lnTo>
                      <a:lnTo>
                        <a:pt x="183" y="448"/>
                      </a:lnTo>
                      <a:lnTo>
                        <a:pt x="179" y="444"/>
                      </a:lnTo>
                      <a:lnTo>
                        <a:pt x="174" y="444"/>
                      </a:lnTo>
                      <a:lnTo>
                        <a:pt x="174" y="439"/>
                      </a:lnTo>
                      <a:lnTo>
                        <a:pt x="170" y="435"/>
                      </a:lnTo>
                      <a:lnTo>
                        <a:pt x="166" y="431"/>
                      </a:lnTo>
                      <a:lnTo>
                        <a:pt x="161" y="426"/>
                      </a:lnTo>
                      <a:lnTo>
                        <a:pt x="157" y="431"/>
                      </a:lnTo>
                      <a:lnTo>
                        <a:pt x="153" y="431"/>
                      </a:lnTo>
                      <a:lnTo>
                        <a:pt x="148" y="431"/>
                      </a:lnTo>
                      <a:lnTo>
                        <a:pt x="144" y="431"/>
                      </a:lnTo>
                      <a:lnTo>
                        <a:pt x="140" y="431"/>
                      </a:lnTo>
                      <a:lnTo>
                        <a:pt x="135" y="426"/>
                      </a:lnTo>
                      <a:lnTo>
                        <a:pt x="135" y="422"/>
                      </a:lnTo>
                      <a:lnTo>
                        <a:pt x="131" y="418"/>
                      </a:lnTo>
                      <a:lnTo>
                        <a:pt x="127" y="418"/>
                      </a:lnTo>
                      <a:lnTo>
                        <a:pt x="122" y="418"/>
                      </a:lnTo>
                      <a:lnTo>
                        <a:pt x="118" y="418"/>
                      </a:lnTo>
                      <a:lnTo>
                        <a:pt x="114" y="418"/>
                      </a:lnTo>
                      <a:lnTo>
                        <a:pt x="109" y="418"/>
                      </a:lnTo>
                      <a:lnTo>
                        <a:pt x="109" y="413"/>
                      </a:lnTo>
                      <a:lnTo>
                        <a:pt x="105" y="409"/>
                      </a:lnTo>
                      <a:lnTo>
                        <a:pt x="101" y="405"/>
                      </a:lnTo>
                      <a:lnTo>
                        <a:pt x="96" y="405"/>
                      </a:lnTo>
                      <a:lnTo>
                        <a:pt x="92" y="405"/>
                      </a:lnTo>
                      <a:lnTo>
                        <a:pt x="87" y="405"/>
                      </a:lnTo>
                      <a:lnTo>
                        <a:pt x="83" y="405"/>
                      </a:lnTo>
                      <a:lnTo>
                        <a:pt x="79" y="405"/>
                      </a:lnTo>
                      <a:lnTo>
                        <a:pt x="74" y="405"/>
                      </a:lnTo>
                      <a:lnTo>
                        <a:pt x="70" y="405"/>
                      </a:lnTo>
                      <a:lnTo>
                        <a:pt x="61" y="405"/>
                      </a:lnTo>
                      <a:lnTo>
                        <a:pt x="57" y="405"/>
                      </a:lnTo>
                      <a:lnTo>
                        <a:pt x="53" y="405"/>
                      </a:lnTo>
                      <a:lnTo>
                        <a:pt x="48" y="405"/>
                      </a:lnTo>
                      <a:lnTo>
                        <a:pt x="44" y="405"/>
                      </a:lnTo>
                      <a:lnTo>
                        <a:pt x="40" y="405"/>
                      </a:lnTo>
                      <a:lnTo>
                        <a:pt x="35" y="405"/>
                      </a:lnTo>
                      <a:lnTo>
                        <a:pt x="31" y="405"/>
                      </a:lnTo>
                      <a:lnTo>
                        <a:pt x="27" y="400"/>
                      </a:lnTo>
                      <a:lnTo>
                        <a:pt x="22" y="396"/>
                      </a:lnTo>
                      <a:lnTo>
                        <a:pt x="18" y="396"/>
                      </a:lnTo>
                      <a:lnTo>
                        <a:pt x="13" y="396"/>
                      </a:lnTo>
                      <a:lnTo>
                        <a:pt x="9" y="392"/>
                      </a:lnTo>
                      <a:lnTo>
                        <a:pt x="5" y="387"/>
                      </a:lnTo>
                      <a:lnTo>
                        <a:pt x="5" y="383"/>
                      </a:lnTo>
                      <a:lnTo>
                        <a:pt x="5" y="379"/>
                      </a:lnTo>
                      <a:lnTo>
                        <a:pt x="5" y="374"/>
                      </a:lnTo>
                      <a:lnTo>
                        <a:pt x="9" y="370"/>
                      </a:lnTo>
                      <a:lnTo>
                        <a:pt x="5" y="370"/>
                      </a:lnTo>
                      <a:lnTo>
                        <a:pt x="5" y="366"/>
                      </a:lnTo>
                      <a:lnTo>
                        <a:pt x="5" y="361"/>
                      </a:lnTo>
                      <a:lnTo>
                        <a:pt x="5" y="357"/>
                      </a:lnTo>
                      <a:lnTo>
                        <a:pt x="9" y="357"/>
                      </a:lnTo>
                      <a:lnTo>
                        <a:pt x="13" y="352"/>
                      </a:lnTo>
                      <a:lnTo>
                        <a:pt x="13" y="348"/>
                      </a:lnTo>
                      <a:lnTo>
                        <a:pt x="18" y="344"/>
                      </a:lnTo>
                      <a:lnTo>
                        <a:pt x="22" y="344"/>
                      </a:lnTo>
                      <a:lnTo>
                        <a:pt x="27" y="344"/>
                      </a:lnTo>
                      <a:lnTo>
                        <a:pt x="31" y="344"/>
                      </a:lnTo>
                      <a:lnTo>
                        <a:pt x="35" y="344"/>
                      </a:lnTo>
                      <a:lnTo>
                        <a:pt x="40" y="344"/>
                      </a:lnTo>
                      <a:lnTo>
                        <a:pt x="44" y="344"/>
                      </a:lnTo>
                      <a:lnTo>
                        <a:pt x="48" y="344"/>
                      </a:lnTo>
                      <a:lnTo>
                        <a:pt x="53" y="344"/>
                      </a:lnTo>
                      <a:lnTo>
                        <a:pt x="61" y="344"/>
                      </a:lnTo>
                      <a:lnTo>
                        <a:pt x="61" y="339"/>
                      </a:lnTo>
                      <a:lnTo>
                        <a:pt x="61" y="335"/>
                      </a:lnTo>
                      <a:lnTo>
                        <a:pt x="66" y="331"/>
                      </a:lnTo>
                      <a:lnTo>
                        <a:pt x="57" y="331"/>
                      </a:lnTo>
                      <a:lnTo>
                        <a:pt x="53" y="331"/>
                      </a:lnTo>
                      <a:lnTo>
                        <a:pt x="48" y="331"/>
                      </a:lnTo>
                      <a:lnTo>
                        <a:pt x="44" y="331"/>
                      </a:lnTo>
                      <a:lnTo>
                        <a:pt x="44" y="326"/>
                      </a:lnTo>
                      <a:lnTo>
                        <a:pt x="40" y="322"/>
                      </a:lnTo>
                      <a:lnTo>
                        <a:pt x="40" y="318"/>
                      </a:lnTo>
                      <a:lnTo>
                        <a:pt x="40" y="313"/>
                      </a:lnTo>
                      <a:lnTo>
                        <a:pt x="40" y="309"/>
                      </a:lnTo>
                      <a:lnTo>
                        <a:pt x="35" y="305"/>
                      </a:lnTo>
                      <a:lnTo>
                        <a:pt x="35" y="300"/>
                      </a:lnTo>
                      <a:lnTo>
                        <a:pt x="35" y="296"/>
                      </a:lnTo>
                      <a:lnTo>
                        <a:pt x="31" y="292"/>
                      </a:lnTo>
                      <a:lnTo>
                        <a:pt x="27" y="292"/>
                      </a:lnTo>
                      <a:lnTo>
                        <a:pt x="22" y="292"/>
                      </a:lnTo>
                      <a:lnTo>
                        <a:pt x="22" y="287"/>
                      </a:lnTo>
                      <a:lnTo>
                        <a:pt x="22" y="283"/>
                      </a:lnTo>
                      <a:lnTo>
                        <a:pt x="27" y="278"/>
                      </a:lnTo>
                      <a:lnTo>
                        <a:pt x="27" y="274"/>
                      </a:lnTo>
                      <a:lnTo>
                        <a:pt x="27" y="270"/>
                      </a:lnTo>
                      <a:lnTo>
                        <a:pt x="27" y="265"/>
                      </a:lnTo>
                      <a:lnTo>
                        <a:pt x="27" y="261"/>
                      </a:lnTo>
                      <a:lnTo>
                        <a:pt x="22" y="261"/>
                      </a:lnTo>
                      <a:lnTo>
                        <a:pt x="22" y="257"/>
                      </a:lnTo>
                      <a:lnTo>
                        <a:pt x="18" y="257"/>
                      </a:lnTo>
                      <a:lnTo>
                        <a:pt x="13" y="257"/>
                      </a:lnTo>
                      <a:lnTo>
                        <a:pt x="13" y="252"/>
                      </a:lnTo>
                      <a:lnTo>
                        <a:pt x="13" y="248"/>
                      </a:lnTo>
                      <a:lnTo>
                        <a:pt x="13" y="244"/>
                      </a:lnTo>
                      <a:lnTo>
                        <a:pt x="9" y="244"/>
                      </a:lnTo>
                      <a:lnTo>
                        <a:pt x="5" y="244"/>
                      </a:lnTo>
                      <a:lnTo>
                        <a:pt x="0" y="244"/>
                      </a:lnTo>
                      <a:lnTo>
                        <a:pt x="0" y="239"/>
                      </a:lnTo>
                      <a:lnTo>
                        <a:pt x="0" y="235"/>
                      </a:lnTo>
                      <a:lnTo>
                        <a:pt x="0" y="231"/>
                      </a:lnTo>
                      <a:lnTo>
                        <a:pt x="5" y="231"/>
                      </a:lnTo>
                      <a:lnTo>
                        <a:pt x="9" y="231"/>
                      </a:lnTo>
                      <a:lnTo>
                        <a:pt x="13" y="231"/>
                      </a:lnTo>
                      <a:lnTo>
                        <a:pt x="13" y="226"/>
                      </a:lnTo>
                      <a:lnTo>
                        <a:pt x="13" y="222"/>
                      </a:lnTo>
                      <a:lnTo>
                        <a:pt x="13" y="218"/>
                      </a:lnTo>
                      <a:lnTo>
                        <a:pt x="13" y="213"/>
                      </a:lnTo>
                      <a:lnTo>
                        <a:pt x="18" y="209"/>
                      </a:lnTo>
                      <a:lnTo>
                        <a:pt x="18" y="205"/>
                      </a:lnTo>
                      <a:lnTo>
                        <a:pt x="22" y="209"/>
                      </a:lnTo>
                      <a:lnTo>
                        <a:pt x="22" y="213"/>
                      </a:lnTo>
                      <a:lnTo>
                        <a:pt x="22" y="218"/>
                      </a:lnTo>
                      <a:lnTo>
                        <a:pt x="27" y="218"/>
                      </a:lnTo>
                      <a:lnTo>
                        <a:pt x="31" y="218"/>
                      </a:lnTo>
                      <a:lnTo>
                        <a:pt x="31" y="213"/>
                      </a:lnTo>
                      <a:lnTo>
                        <a:pt x="31" y="209"/>
                      </a:lnTo>
                      <a:lnTo>
                        <a:pt x="31" y="205"/>
                      </a:lnTo>
                      <a:lnTo>
                        <a:pt x="27" y="205"/>
                      </a:lnTo>
                      <a:lnTo>
                        <a:pt x="27" y="200"/>
                      </a:lnTo>
                      <a:lnTo>
                        <a:pt x="27" y="196"/>
                      </a:lnTo>
                      <a:lnTo>
                        <a:pt x="27" y="191"/>
                      </a:lnTo>
                      <a:lnTo>
                        <a:pt x="22" y="191"/>
                      </a:lnTo>
                      <a:lnTo>
                        <a:pt x="18" y="191"/>
                      </a:lnTo>
                      <a:lnTo>
                        <a:pt x="9" y="196"/>
                      </a:lnTo>
                      <a:lnTo>
                        <a:pt x="9" y="191"/>
                      </a:lnTo>
                      <a:lnTo>
                        <a:pt x="9" y="187"/>
                      </a:lnTo>
                      <a:lnTo>
                        <a:pt x="9" y="183"/>
                      </a:lnTo>
                      <a:lnTo>
                        <a:pt x="9" y="178"/>
                      </a:lnTo>
                      <a:lnTo>
                        <a:pt x="9" y="174"/>
                      </a:lnTo>
                      <a:lnTo>
                        <a:pt x="9" y="170"/>
                      </a:lnTo>
                      <a:lnTo>
                        <a:pt x="13" y="165"/>
                      </a:lnTo>
                      <a:lnTo>
                        <a:pt x="13" y="161"/>
                      </a:lnTo>
                      <a:lnTo>
                        <a:pt x="9" y="157"/>
                      </a:lnTo>
                      <a:lnTo>
                        <a:pt x="13" y="157"/>
                      </a:lnTo>
                      <a:lnTo>
                        <a:pt x="18" y="157"/>
                      </a:lnTo>
                      <a:lnTo>
                        <a:pt x="18" y="152"/>
                      </a:lnTo>
                      <a:lnTo>
                        <a:pt x="22" y="152"/>
                      </a:lnTo>
                      <a:lnTo>
                        <a:pt x="22" y="148"/>
                      </a:lnTo>
                      <a:lnTo>
                        <a:pt x="22" y="144"/>
                      </a:lnTo>
                      <a:lnTo>
                        <a:pt x="27" y="144"/>
                      </a:lnTo>
                      <a:lnTo>
                        <a:pt x="31" y="144"/>
                      </a:lnTo>
                      <a:lnTo>
                        <a:pt x="35" y="144"/>
                      </a:lnTo>
                      <a:lnTo>
                        <a:pt x="40" y="144"/>
                      </a:lnTo>
                      <a:lnTo>
                        <a:pt x="44" y="144"/>
                      </a:lnTo>
                      <a:lnTo>
                        <a:pt x="48" y="144"/>
                      </a:lnTo>
                      <a:lnTo>
                        <a:pt x="53" y="144"/>
                      </a:lnTo>
                      <a:lnTo>
                        <a:pt x="57" y="144"/>
                      </a:lnTo>
                      <a:lnTo>
                        <a:pt x="61" y="144"/>
                      </a:lnTo>
                      <a:lnTo>
                        <a:pt x="66" y="144"/>
                      </a:lnTo>
                      <a:lnTo>
                        <a:pt x="70" y="139"/>
                      </a:lnTo>
                      <a:lnTo>
                        <a:pt x="70" y="135"/>
                      </a:lnTo>
                      <a:lnTo>
                        <a:pt x="70" y="131"/>
                      </a:lnTo>
                      <a:lnTo>
                        <a:pt x="66" y="131"/>
                      </a:lnTo>
                      <a:lnTo>
                        <a:pt x="61" y="126"/>
                      </a:lnTo>
                      <a:lnTo>
                        <a:pt x="61" y="122"/>
                      </a:lnTo>
                      <a:lnTo>
                        <a:pt x="66" y="118"/>
                      </a:lnTo>
                      <a:lnTo>
                        <a:pt x="70" y="118"/>
                      </a:lnTo>
                      <a:lnTo>
                        <a:pt x="70" y="113"/>
                      </a:lnTo>
                      <a:lnTo>
                        <a:pt x="70" y="109"/>
                      </a:lnTo>
                      <a:lnTo>
                        <a:pt x="70" y="104"/>
                      </a:lnTo>
                      <a:lnTo>
                        <a:pt x="66" y="104"/>
                      </a:lnTo>
                      <a:lnTo>
                        <a:pt x="61" y="104"/>
                      </a:lnTo>
                      <a:lnTo>
                        <a:pt x="57" y="104"/>
                      </a:lnTo>
                      <a:lnTo>
                        <a:pt x="57" y="100"/>
                      </a:lnTo>
                      <a:lnTo>
                        <a:pt x="57" y="96"/>
                      </a:lnTo>
                      <a:lnTo>
                        <a:pt x="57" y="91"/>
                      </a:lnTo>
                      <a:lnTo>
                        <a:pt x="61" y="87"/>
                      </a:lnTo>
                      <a:lnTo>
                        <a:pt x="61" y="83"/>
                      </a:lnTo>
                      <a:lnTo>
                        <a:pt x="66" y="78"/>
                      </a:lnTo>
                      <a:lnTo>
                        <a:pt x="70" y="78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0" y="65"/>
                      </a:lnTo>
                      <a:lnTo>
                        <a:pt x="70" y="61"/>
                      </a:lnTo>
                      <a:lnTo>
                        <a:pt x="74" y="57"/>
                      </a:lnTo>
                      <a:lnTo>
                        <a:pt x="74" y="52"/>
                      </a:lnTo>
                      <a:lnTo>
                        <a:pt x="79" y="57"/>
                      </a:lnTo>
                      <a:lnTo>
                        <a:pt x="79" y="61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2" y="65"/>
                      </a:lnTo>
                      <a:lnTo>
                        <a:pt x="96" y="70"/>
                      </a:lnTo>
                      <a:lnTo>
                        <a:pt x="105" y="70"/>
                      </a:lnTo>
                      <a:lnTo>
                        <a:pt x="105" y="65"/>
                      </a:lnTo>
                      <a:lnTo>
                        <a:pt x="105" y="61"/>
                      </a:lnTo>
                      <a:lnTo>
                        <a:pt x="105" y="57"/>
                      </a:lnTo>
                      <a:lnTo>
                        <a:pt x="109" y="57"/>
                      </a:lnTo>
                      <a:lnTo>
                        <a:pt x="109" y="52"/>
                      </a:lnTo>
                      <a:lnTo>
                        <a:pt x="114" y="52"/>
                      </a:lnTo>
                      <a:lnTo>
                        <a:pt x="114" y="48"/>
                      </a:lnTo>
                      <a:lnTo>
                        <a:pt x="118" y="48"/>
                      </a:lnTo>
                      <a:lnTo>
                        <a:pt x="122" y="48"/>
                      </a:lnTo>
                      <a:lnTo>
                        <a:pt x="122" y="44"/>
                      </a:lnTo>
                      <a:lnTo>
                        <a:pt x="122" y="39"/>
                      </a:lnTo>
                      <a:lnTo>
                        <a:pt x="127" y="39"/>
                      </a:lnTo>
                      <a:lnTo>
                        <a:pt x="127" y="35"/>
                      </a:lnTo>
                      <a:lnTo>
                        <a:pt x="127" y="30"/>
                      </a:lnTo>
                      <a:lnTo>
                        <a:pt x="131" y="26"/>
                      </a:lnTo>
                      <a:lnTo>
                        <a:pt x="131" y="22"/>
                      </a:lnTo>
                      <a:lnTo>
                        <a:pt x="135" y="22"/>
                      </a:lnTo>
                      <a:lnTo>
                        <a:pt x="140" y="22"/>
                      </a:lnTo>
                      <a:lnTo>
                        <a:pt x="144" y="22"/>
                      </a:lnTo>
                      <a:lnTo>
                        <a:pt x="144" y="17"/>
                      </a:lnTo>
                      <a:lnTo>
                        <a:pt x="148" y="17"/>
                      </a:lnTo>
                      <a:lnTo>
                        <a:pt x="153" y="17"/>
                      </a:lnTo>
                      <a:lnTo>
                        <a:pt x="157" y="17"/>
                      </a:lnTo>
                      <a:lnTo>
                        <a:pt x="161" y="17"/>
                      </a:lnTo>
                      <a:lnTo>
                        <a:pt x="166" y="13"/>
                      </a:lnTo>
                      <a:lnTo>
                        <a:pt x="166" y="9"/>
                      </a:lnTo>
                      <a:lnTo>
                        <a:pt x="161" y="4"/>
                      </a:lnTo>
                      <a:lnTo>
                        <a:pt x="166" y="4"/>
                      </a:lnTo>
                      <a:lnTo>
                        <a:pt x="166" y="0"/>
                      </a:lnTo>
                      <a:lnTo>
                        <a:pt x="170" y="4"/>
                      </a:lnTo>
                      <a:lnTo>
                        <a:pt x="174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8" y="4"/>
                      </a:lnTo>
                      <a:lnTo>
                        <a:pt x="188" y="9"/>
                      </a:lnTo>
                      <a:lnTo>
                        <a:pt x="192" y="4"/>
                      </a:lnTo>
                      <a:lnTo>
                        <a:pt x="196" y="4"/>
                      </a:lnTo>
                      <a:lnTo>
                        <a:pt x="201" y="4"/>
                      </a:lnTo>
                      <a:lnTo>
                        <a:pt x="205" y="4"/>
                      </a:lnTo>
                      <a:lnTo>
                        <a:pt x="209" y="4"/>
                      </a:lnTo>
                      <a:lnTo>
                        <a:pt x="214" y="9"/>
                      </a:lnTo>
                      <a:lnTo>
                        <a:pt x="214" y="13"/>
                      </a:lnTo>
                      <a:lnTo>
                        <a:pt x="209" y="13"/>
                      </a:lnTo>
                      <a:lnTo>
                        <a:pt x="205" y="13"/>
                      </a:lnTo>
                      <a:lnTo>
                        <a:pt x="201" y="17"/>
                      </a:lnTo>
                      <a:lnTo>
                        <a:pt x="196" y="22"/>
                      </a:lnTo>
                      <a:lnTo>
                        <a:pt x="192" y="22"/>
                      </a:lnTo>
                      <a:lnTo>
                        <a:pt x="192" y="26"/>
                      </a:lnTo>
                      <a:lnTo>
                        <a:pt x="188" y="26"/>
                      </a:lnTo>
                      <a:lnTo>
                        <a:pt x="188" y="30"/>
                      </a:lnTo>
                      <a:lnTo>
                        <a:pt x="183" y="30"/>
                      </a:lnTo>
                      <a:lnTo>
                        <a:pt x="179" y="35"/>
                      </a:lnTo>
                      <a:lnTo>
                        <a:pt x="183" y="39"/>
                      </a:lnTo>
                      <a:lnTo>
                        <a:pt x="183" y="44"/>
                      </a:lnTo>
                      <a:lnTo>
                        <a:pt x="179" y="48"/>
                      </a:lnTo>
                      <a:lnTo>
                        <a:pt x="174" y="44"/>
                      </a:lnTo>
                      <a:lnTo>
                        <a:pt x="174" y="48"/>
                      </a:lnTo>
                      <a:lnTo>
                        <a:pt x="170" y="48"/>
                      </a:lnTo>
                      <a:lnTo>
                        <a:pt x="170" y="52"/>
                      </a:lnTo>
                      <a:lnTo>
                        <a:pt x="174" y="52"/>
                      </a:lnTo>
                      <a:lnTo>
                        <a:pt x="174" y="57"/>
                      </a:lnTo>
                      <a:lnTo>
                        <a:pt x="170" y="57"/>
                      </a:lnTo>
                      <a:lnTo>
                        <a:pt x="166" y="61"/>
                      </a:lnTo>
                      <a:lnTo>
                        <a:pt x="170" y="61"/>
                      </a:lnTo>
                      <a:lnTo>
                        <a:pt x="170" y="65"/>
                      </a:lnTo>
                      <a:lnTo>
                        <a:pt x="166" y="65"/>
                      </a:lnTo>
                      <a:lnTo>
                        <a:pt x="161" y="65"/>
                      </a:lnTo>
                      <a:lnTo>
                        <a:pt x="161" y="70"/>
                      </a:lnTo>
                      <a:lnTo>
                        <a:pt x="157" y="70"/>
                      </a:lnTo>
                      <a:lnTo>
                        <a:pt x="157" y="74"/>
                      </a:lnTo>
                      <a:lnTo>
                        <a:pt x="157" y="78"/>
                      </a:lnTo>
                      <a:lnTo>
                        <a:pt x="161" y="78"/>
                      </a:lnTo>
                      <a:lnTo>
                        <a:pt x="161" y="83"/>
                      </a:lnTo>
                      <a:lnTo>
                        <a:pt x="166" y="83"/>
                      </a:lnTo>
                      <a:lnTo>
                        <a:pt x="161" y="87"/>
                      </a:lnTo>
                      <a:lnTo>
                        <a:pt x="166" y="87"/>
                      </a:lnTo>
                      <a:lnTo>
                        <a:pt x="170" y="87"/>
                      </a:lnTo>
                      <a:lnTo>
                        <a:pt x="174" y="83"/>
                      </a:lnTo>
                      <a:lnTo>
                        <a:pt x="179" y="83"/>
                      </a:lnTo>
                      <a:lnTo>
                        <a:pt x="183" y="83"/>
                      </a:lnTo>
                      <a:lnTo>
                        <a:pt x="188" y="83"/>
                      </a:lnTo>
                      <a:lnTo>
                        <a:pt x="192" y="83"/>
                      </a:lnTo>
                      <a:lnTo>
                        <a:pt x="196" y="83"/>
                      </a:lnTo>
                      <a:lnTo>
                        <a:pt x="201" y="83"/>
                      </a:lnTo>
                      <a:lnTo>
                        <a:pt x="205" y="83"/>
                      </a:lnTo>
                      <a:lnTo>
                        <a:pt x="209" y="83"/>
                      </a:lnTo>
                      <a:lnTo>
                        <a:pt x="214" y="83"/>
                      </a:lnTo>
                      <a:lnTo>
                        <a:pt x="214" y="87"/>
                      </a:lnTo>
                      <a:lnTo>
                        <a:pt x="209" y="87"/>
                      </a:lnTo>
                      <a:lnTo>
                        <a:pt x="209" y="91"/>
                      </a:lnTo>
                      <a:lnTo>
                        <a:pt x="214" y="91"/>
                      </a:lnTo>
                      <a:lnTo>
                        <a:pt x="218" y="91"/>
                      </a:lnTo>
                      <a:lnTo>
                        <a:pt x="218" y="87"/>
                      </a:lnTo>
                      <a:lnTo>
                        <a:pt x="222" y="87"/>
                      </a:lnTo>
                      <a:lnTo>
                        <a:pt x="227" y="87"/>
                      </a:lnTo>
                      <a:lnTo>
                        <a:pt x="231" y="91"/>
                      </a:lnTo>
                      <a:lnTo>
                        <a:pt x="235" y="91"/>
                      </a:lnTo>
                      <a:lnTo>
                        <a:pt x="235" y="96"/>
                      </a:lnTo>
                      <a:lnTo>
                        <a:pt x="231" y="96"/>
                      </a:lnTo>
                      <a:lnTo>
                        <a:pt x="231" y="100"/>
                      </a:lnTo>
                      <a:lnTo>
                        <a:pt x="235" y="100"/>
                      </a:lnTo>
                      <a:lnTo>
                        <a:pt x="235" y="104"/>
                      </a:lnTo>
                      <a:lnTo>
                        <a:pt x="240" y="109"/>
                      </a:lnTo>
                      <a:lnTo>
                        <a:pt x="244" y="109"/>
                      </a:lnTo>
                      <a:lnTo>
                        <a:pt x="244" y="113"/>
                      </a:lnTo>
                      <a:lnTo>
                        <a:pt x="240" y="113"/>
                      </a:lnTo>
                      <a:lnTo>
                        <a:pt x="244" y="113"/>
                      </a:lnTo>
                      <a:lnTo>
                        <a:pt x="248" y="113"/>
                      </a:lnTo>
                      <a:lnTo>
                        <a:pt x="248" y="118"/>
                      </a:lnTo>
                      <a:lnTo>
                        <a:pt x="253" y="118"/>
                      </a:lnTo>
                      <a:lnTo>
                        <a:pt x="257" y="118"/>
                      </a:lnTo>
                      <a:lnTo>
                        <a:pt x="262" y="118"/>
                      </a:lnTo>
                      <a:lnTo>
                        <a:pt x="257" y="122"/>
                      </a:lnTo>
                      <a:lnTo>
                        <a:pt x="257" y="126"/>
                      </a:lnTo>
                      <a:lnTo>
                        <a:pt x="253" y="126"/>
                      </a:lnTo>
                      <a:lnTo>
                        <a:pt x="248" y="126"/>
                      </a:lnTo>
                      <a:lnTo>
                        <a:pt x="248" y="131"/>
                      </a:lnTo>
                      <a:lnTo>
                        <a:pt x="248" y="135"/>
                      </a:lnTo>
                      <a:lnTo>
                        <a:pt x="248" y="139"/>
                      </a:lnTo>
                      <a:lnTo>
                        <a:pt x="248" y="144"/>
                      </a:lnTo>
                      <a:lnTo>
                        <a:pt x="244" y="148"/>
                      </a:lnTo>
                      <a:lnTo>
                        <a:pt x="248" y="152"/>
                      </a:lnTo>
                      <a:lnTo>
                        <a:pt x="253" y="152"/>
                      </a:lnTo>
                      <a:lnTo>
                        <a:pt x="253" y="157"/>
                      </a:lnTo>
                      <a:lnTo>
                        <a:pt x="257" y="157"/>
                      </a:lnTo>
                      <a:lnTo>
                        <a:pt x="262" y="161"/>
                      </a:lnTo>
                      <a:lnTo>
                        <a:pt x="262" y="165"/>
                      </a:lnTo>
                      <a:lnTo>
                        <a:pt x="266" y="161"/>
                      </a:lnTo>
                      <a:lnTo>
                        <a:pt x="270" y="165"/>
                      </a:lnTo>
                      <a:lnTo>
                        <a:pt x="275" y="170"/>
                      </a:lnTo>
                      <a:lnTo>
                        <a:pt x="275" y="174"/>
                      </a:lnTo>
                      <a:lnTo>
                        <a:pt x="279" y="174"/>
                      </a:lnTo>
                      <a:lnTo>
                        <a:pt x="283" y="174"/>
                      </a:lnTo>
                      <a:lnTo>
                        <a:pt x="283" y="178"/>
                      </a:lnTo>
                      <a:lnTo>
                        <a:pt x="288" y="183"/>
                      </a:lnTo>
                      <a:lnTo>
                        <a:pt x="288" y="187"/>
                      </a:lnTo>
                      <a:lnTo>
                        <a:pt x="288" y="191"/>
                      </a:lnTo>
                      <a:lnTo>
                        <a:pt x="283" y="196"/>
                      </a:lnTo>
                      <a:lnTo>
                        <a:pt x="283" y="200"/>
                      </a:lnTo>
                      <a:lnTo>
                        <a:pt x="288" y="200"/>
                      </a:lnTo>
                      <a:lnTo>
                        <a:pt x="292" y="200"/>
                      </a:lnTo>
                      <a:lnTo>
                        <a:pt x="296" y="205"/>
                      </a:lnTo>
                      <a:lnTo>
                        <a:pt x="292" y="209"/>
                      </a:lnTo>
                      <a:lnTo>
                        <a:pt x="292" y="213"/>
                      </a:lnTo>
                      <a:lnTo>
                        <a:pt x="292" y="218"/>
                      </a:lnTo>
                      <a:lnTo>
                        <a:pt x="296" y="222"/>
                      </a:lnTo>
                      <a:lnTo>
                        <a:pt x="296" y="226"/>
                      </a:lnTo>
                      <a:lnTo>
                        <a:pt x="296" y="231"/>
                      </a:lnTo>
                      <a:lnTo>
                        <a:pt x="296" y="235"/>
                      </a:lnTo>
                      <a:lnTo>
                        <a:pt x="292" y="239"/>
                      </a:lnTo>
                      <a:lnTo>
                        <a:pt x="292" y="244"/>
                      </a:lnTo>
                      <a:lnTo>
                        <a:pt x="292" y="248"/>
                      </a:lnTo>
                      <a:lnTo>
                        <a:pt x="296" y="252"/>
                      </a:lnTo>
                      <a:lnTo>
                        <a:pt x="296" y="257"/>
                      </a:lnTo>
                      <a:lnTo>
                        <a:pt x="296" y="261"/>
                      </a:lnTo>
                      <a:lnTo>
                        <a:pt x="296" y="265"/>
                      </a:lnTo>
                      <a:lnTo>
                        <a:pt x="296" y="270"/>
                      </a:lnTo>
                      <a:lnTo>
                        <a:pt x="301" y="274"/>
                      </a:lnTo>
                      <a:lnTo>
                        <a:pt x="301" y="278"/>
                      </a:lnTo>
                      <a:lnTo>
                        <a:pt x="301" y="283"/>
                      </a:lnTo>
                      <a:lnTo>
                        <a:pt x="301" y="287"/>
                      </a:lnTo>
                      <a:lnTo>
                        <a:pt x="301" y="292"/>
                      </a:lnTo>
                      <a:lnTo>
                        <a:pt x="301" y="296"/>
                      </a:lnTo>
                      <a:lnTo>
                        <a:pt x="301" y="300"/>
                      </a:lnTo>
                      <a:lnTo>
                        <a:pt x="301" y="305"/>
                      </a:lnTo>
                      <a:lnTo>
                        <a:pt x="301" y="309"/>
                      </a:lnTo>
                      <a:lnTo>
                        <a:pt x="301" y="313"/>
                      </a:lnTo>
                      <a:lnTo>
                        <a:pt x="296" y="313"/>
                      </a:lnTo>
                      <a:lnTo>
                        <a:pt x="292" y="318"/>
                      </a:lnTo>
                      <a:lnTo>
                        <a:pt x="292" y="322"/>
                      </a:lnTo>
                      <a:lnTo>
                        <a:pt x="292" y="326"/>
                      </a:lnTo>
                      <a:lnTo>
                        <a:pt x="288" y="326"/>
                      </a:lnTo>
                      <a:lnTo>
                        <a:pt x="283" y="326"/>
                      </a:lnTo>
                      <a:lnTo>
                        <a:pt x="279" y="326"/>
                      </a:lnTo>
                      <a:lnTo>
                        <a:pt x="275" y="326"/>
                      </a:lnTo>
                      <a:lnTo>
                        <a:pt x="270" y="326"/>
                      </a:lnTo>
                      <a:lnTo>
                        <a:pt x="266" y="326"/>
                      </a:lnTo>
                      <a:lnTo>
                        <a:pt x="262" y="331"/>
                      </a:lnTo>
                      <a:lnTo>
                        <a:pt x="262" y="335"/>
                      </a:lnTo>
                      <a:lnTo>
                        <a:pt x="257" y="339"/>
                      </a:lnTo>
                      <a:lnTo>
                        <a:pt x="257" y="344"/>
                      </a:lnTo>
                      <a:lnTo>
                        <a:pt x="257" y="348"/>
                      </a:lnTo>
                      <a:lnTo>
                        <a:pt x="257" y="352"/>
                      </a:lnTo>
                      <a:lnTo>
                        <a:pt x="253" y="348"/>
                      </a:lnTo>
                      <a:lnTo>
                        <a:pt x="248" y="344"/>
                      </a:lnTo>
                      <a:lnTo>
                        <a:pt x="248" y="339"/>
                      </a:lnTo>
                      <a:lnTo>
                        <a:pt x="244" y="339"/>
                      </a:lnTo>
                      <a:lnTo>
                        <a:pt x="240" y="339"/>
                      </a:lnTo>
                      <a:lnTo>
                        <a:pt x="235" y="339"/>
                      </a:lnTo>
                      <a:lnTo>
                        <a:pt x="231" y="344"/>
                      </a:lnTo>
                      <a:lnTo>
                        <a:pt x="231" y="348"/>
                      </a:lnTo>
                      <a:lnTo>
                        <a:pt x="231" y="352"/>
                      </a:lnTo>
                      <a:lnTo>
                        <a:pt x="231" y="357"/>
                      </a:lnTo>
                      <a:lnTo>
                        <a:pt x="231" y="361"/>
                      </a:lnTo>
                      <a:lnTo>
                        <a:pt x="227" y="366"/>
                      </a:lnTo>
                      <a:lnTo>
                        <a:pt x="227" y="370"/>
                      </a:lnTo>
                      <a:lnTo>
                        <a:pt x="227" y="374"/>
                      </a:lnTo>
                      <a:lnTo>
                        <a:pt x="231" y="379"/>
                      </a:lnTo>
                      <a:lnTo>
                        <a:pt x="235" y="379"/>
                      </a:lnTo>
                      <a:lnTo>
                        <a:pt x="240" y="383"/>
                      </a:lnTo>
                      <a:lnTo>
                        <a:pt x="240" y="387"/>
                      </a:lnTo>
                      <a:lnTo>
                        <a:pt x="235" y="387"/>
                      </a:lnTo>
                      <a:lnTo>
                        <a:pt x="231" y="387"/>
                      </a:lnTo>
                      <a:lnTo>
                        <a:pt x="231" y="392"/>
                      </a:lnTo>
                      <a:lnTo>
                        <a:pt x="231" y="396"/>
                      </a:lnTo>
                      <a:lnTo>
                        <a:pt x="235" y="4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7" name="Freeform 355"/>
                <p:cNvSpPr>
                  <a:spLocks/>
                </p:cNvSpPr>
                <p:nvPr/>
              </p:nvSpPr>
              <p:spPr bwMode="auto">
                <a:xfrm>
                  <a:off x="3634" y="2676"/>
                  <a:ext cx="609" cy="431"/>
                </a:xfrm>
                <a:custGeom>
                  <a:avLst/>
                  <a:gdLst>
                    <a:gd name="T0" fmla="*/ 548 w 609"/>
                    <a:gd name="T1" fmla="*/ 300 h 431"/>
                    <a:gd name="T2" fmla="*/ 535 w 609"/>
                    <a:gd name="T3" fmla="*/ 331 h 431"/>
                    <a:gd name="T4" fmla="*/ 557 w 609"/>
                    <a:gd name="T5" fmla="*/ 361 h 431"/>
                    <a:gd name="T6" fmla="*/ 561 w 609"/>
                    <a:gd name="T7" fmla="*/ 396 h 431"/>
                    <a:gd name="T8" fmla="*/ 544 w 609"/>
                    <a:gd name="T9" fmla="*/ 418 h 431"/>
                    <a:gd name="T10" fmla="*/ 531 w 609"/>
                    <a:gd name="T11" fmla="*/ 422 h 431"/>
                    <a:gd name="T12" fmla="*/ 531 w 609"/>
                    <a:gd name="T13" fmla="*/ 396 h 431"/>
                    <a:gd name="T14" fmla="*/ 500 w 609"/>
                    <a:gd name="T15" fmla="*/ 383 h 431"/>
                    <a:gd name="T16" fmla="*/ 465 w 609"/>
                    <a:gd name="T17" fmla="*/ 383 h 431"/>
                    <a:gd name="T18" fmla="*/ 435 w 609"/>
                    <a:gd name="T19" fmla="*/ 361 h 431"/>
                    <a:gd name="T20" fmla="*/ 439 w 609"/>
                    <a:gd name="T21" fmla="*/ 339 h 431"/>
                    <a:gd name="T22" fmla="*/ 422 w 609"/>
                    <a:gd name="T23" fmla="*/ 322 h 431"/>
                    <a:gd name="T24" fmla="*/ 396 w 609"/>
                    <a:gd name="T25" fmla="*/ 313 h 431"/>
                    <a:gd name="T26" fmla="*/ 387 w 609"/>
                    <a:gd name="T27" fmla="*/ 287 h 431"/>
                    <a:gd name="T28" fmla="*/ 352 w 609"/>
                    <a:gd name="T29" fmla="*/ 287 h 431"/>
                    <a:gd name="T30" fmla="*/ 322 w 609"/>
                    <a:gd name="T31" fmla="*/ 274 h 431"/>
                    <a:gd name="T32" fmla="*/ 296 w 609"/>
                    <a:gd name="T33" fmla="*/ 287 h 431"/>
                    <a:gd name="T34" fmla="*/ 261 w 609"/>
                    <a:gd name="T35" fmla="*/ 287 h 431"/>
                    <a:gd name="T36" fmla="*/ 235 w 609"/>
                    <a:gd name="T37" fmla="*/ 274 h 431"/>
                    <a:gd name="T38" fmla="*/ 200 w 609"/>
                    <a:gd name="T39" fmla="*/ 274 h 431"/>
                    <a:gd name="T40" fmla="*/ 196 w 609"/>
                    <a:gd name="T41" fmla="*/ 244 h 431"/>
                    <a:gd name="T42" fmla="*/ 165 w 609"/>
                    <a:gd name="T43" fmla="*/ 239 h 431"/>
                    <a:gd name="T44" fmla="*/ 139 w 609"/>
                    <a:gd name="T45" fmla="*/ 213 h 431"/>
                    <a:gd name="T46" fmla="*/ 174 w 609"/>
                    <a:gd name="T47" fmla="*/ 213 h 431"/>
                    <a:gd name="T48" fmla="*/ 169 w 609"/>
                    <a:gd name="T49" fmla="*/ 187 h 431"/>
                    <a:gd name="T50" fmla="*/ 135 w 609"/>
                    <a:gd name="T51" fmla="*/ 183 h 431"/>
                    <a:gd name="T52" fmla="*/ 100 w 609"/>
                    <a:gd name="T53" fmla="*/ 178 h 431"/>
                    <a:gd name="T54" fmla="*/ 69 w 609"/>
                    <a:gd name="T55" fmla="*/ 174 h 431"/>
                    <a:gd name="T56" fmla="*/ 39 w 609"/>
                    <a:gd name="T57" fmla="*/ 174 h 431"/>
                    <a:gd name="T58" fmla="*/ 13 w 609"/>
                    <a:gd name="T59" fmla="*/ 157 h 431"/>
                    <a:gd name="T60" fmla="*/ 0 w 609"/>
                    <a:gd name="T61" fmla="*/ 131 h 431"/>
                    <a:gd name="T62" fmla="*/ 21 w 609"/>
                    <a:gd name="T63" fmla="*/ 109 h 431"/>
                    <a:gd name="T64" fmla="*/ 39 w 609"/>
                    <a:gd name="T65" fmla="*/ 91 h 431"/>
                    <a:gd name="T66" fmla="*/ 56 w 609"/>
                    <a:gd name="T67" fmla="*/ 65 h 431"/>
                    <a:gd name="T68" fmla="*/ 82 w 609"/>
                    <a:gd name="T69" fmla="*/ 48 h 431"/>
                    <a:gd name="T70" fmla="*/ 113 w 609"/>
                    <a:gd name="T71" fmla="*/ 26 h 431"/>
                    <a:gd name="T72" fmla="*/ 148 w 609"/>
                    <a:gd name="T73" fmla="*/ 13 h 431"/>
                    <a:gd name="T74" fmla="*/ 174 w 609"/>
                    <a:gd name="T75" fmla="*/ 0 h 431"/>
                    <a:gd name="T76" fmla="*/ 209 w 609"/>
                    <a:gd name="T77" fmla="*/ 4 h 431"/>
                    <a:gd name="T78" fmla="*/ 217 w 609"/>
                    <a:gd name="T79" fmla="*/ 39 h 431"/>
                    <a:gd name="T80" fmla="*/ 252 w 609"/>
                    <a:gd name="T81" fmla="*/ 44 h 431"/>
                    <a:gd name="T82" fmla="*/ 283 w 609"/>
                    <a:gd name="T83" fmla="*/ 61 h 431"/>
                    <a:gd name="T84" fmla="*/ 300 w 609"/>
                    <a:gd name="T85" fmla="*/ 83 h 431"/>
                    <a:gd name="T86" fmla="*/ 326 w 609"/>
                    <a:gd name="T87" fmla="*/ 100 h 431"/>
                    <a:gd name="T88" fmla="*/ 361 w 609"/>
                    <a:gd name="T89" fmla="*/ 96 h 431"/>
                    <a:gd name="T90" fmla="*/ 396 w 609"/>
                    <a:gd name="T91" fmla="*/ 83 h 431"/>
                    <a:gd name="T92" fmla="*/ 430 w 609"/>
                    <a:gd name="T93" fmla="*/ 83 h 431"/>
                    <a:gd name="T94" fmla="*/ 444 w 609"/>
                    <a:gd name="T95" fmla="*/ 109 h 431"/>
                    <a:gd name="T96" fmla="*/ 465 w 609"/>
                    <a:gd name="T97" fmla="*/ 131 h 431"/>
                    <a:gd name="T98" fmla="*/ 496 w 609"/>
                    <a:gd name="T99" fmla="*/ 144 h 431"/>
                    <a:gd name="T100" fmla="*/ 535 w 609"/>
                    <a:gd name="T101" fmla="*/ 144 h 431"/>
                    <a:gd name="T102" fmla="*/ 539 w 609"/>
                    <a:gd name="T103" fmla="*/ 170 h 431"/>
                    <a:gd name="T104" fmla="*/ 561 w 609"/>
                    <a:gd name="T105" fmla="*/ 196 h 431"/>
                    <a:gd name="T106" fmla="*/ 587 w 609"/>
                    <a:gd name="T107" fmla="*/ 209 h 431"/>
                    <a:gd name="T108" fmla="*/ 600 w 609"/>
                    <a:gd name="T109" fmla="*/ 231 h 431"/>
                    <a:gd name="T110" fmla="*/ 578 w 609"/>
                    <a:gd name="T111" fmla="*/ 252 h 431"/>
                    <a:gd name="T112" fmla="*/ 548 w 609"/>
                    <a:gd name="T113" fmla="*/ 257 h 431"/>
                    <a:gd name="T114" fmla="*/ 531 w 609"/>
                    <a:gd name="T115" fmla="*/ 283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09" h="431">
                      <a:moveTo>
                        <a:pt x="531" y="283"/>
                      </a:moveTo>
                      <a:lnTo>
                        <a:pt x="531" y="292"/>
                      </a:lnTo>
                      <a:lnTo>
                        <a:pt x="535" y="292"/>
                      </a:lnTo>
                      <a:lnTo>
                        <a:pt x="535" y="296"/>
                      </a:lnTo>
                      <a:lnTo>
                        <a:pt x="539" y="296"/>
                      </a:lnTo>
                      <a:lnTo>
                        <a:pt x="544" y="296"/>
                      </a:lnTo>
                      <a:lnTo>
                        <a:pt x="548" y="296"/>
                      </a:lnTo>
                      <a:lnTo>
                        <a:pt x="548" y="300"/>
                      </a:lnTo>
                      <a:lnTo>
                        <a:pt x="544" y="305"/>
                      </a:lnTo>
                      <a:lnTo>
                        <a:pt x="539" y="305"/>
                      </a:lnTo>
                      <a:lnTo>
                        <a:pt x="535" y="309"/>
                      </a:lnTo>
                      <a:lnTo>
                        <a:pt x="535" y="313"/>
                      </a:lnTo>
                      <a:lnTo>
                        <a:pt x="535" y="318"/>
                      </a:lnTo>
                      <a:lnTo>
                        <a:pt x="535" y="322"/>
                      </a:lnTo>
                      <a:lnTo>
                        <a:pt x="535" y="326"/>
                      </a:lnTo>
                      <a:lnTo>
                        <a:pt x="535" y="331"/>
                      </a:lnTo>
                      <a:lnTo>
                        <a:pt x="539" y="335"/>
                      </a:lnTo>
                      <a:lnTo>
                        <a:pt x="539" y="339"/>
                      </a:lnTo>
                      <a:lnTo>
                        <a:pt x="544" y="339"/>
                      </a:lnTo>
                      <a:lnTo>
                        <a:pt x="544" y="344"/>
                      </a:lnTo>
                      <a:lnTo>
                        <a:pt x="548" y="348"/>
                      </a:lnTo>
                      <a:lnTo>
                        <a:pt x="548" y="353"/>
                      </a:lnTo>
                      <a:lnTo>
                        <a:pt x="552" y="357"/>
                      </a:lnTo>
                      <a:lnTo>
                        <a:pt x="557" y="361"/>
                      </a:lnTo>
                      <a:lnTo>
                        <a:pt x="557" y="366"/>
                      </a:lnTo>
                      <a:lnTo>
                        <a:pt x="561" y="370"/>
                      </a:lnTo>
                      <a:lnTo>
                        <a:pt x="561" y="374"/>
                      </a:lnTo>
                      <a:lnTo>
                        <a:pt x="561" y="379"/>
                      </a:lnTo>
                      <a:lnTo>
                        <a:pt x="561" y="383"/>
                      </a:lnTo>
                      <a:lnTo>
                        <a:pt x="561" y="387"/>
                      </a:lnTo>
                      <a:lnTo>
                        <a:pt x="561" y="392"/>
                      </a:lnTo>
                      <a:lnTo>
                        <a:pt x="561" y="396"/>
                      </a:lnTo>
                      <a:lnTo>
                        <a:pt x="557" y="396"/>
                      </a:lnTo>
                      <a:lnTo>
                        <a:pt x="557" y="400"/>
                      </a:lnTo>
                      <a:lnTo>
                        <a:pt x="552" y="405"/>
                      </a:lnTo>
                      <a:lnTo>
                        <a:pt x="548" y="409"/>
                      </a:lnTo>
                      <a:lnTo>
                        <a:pt x="544" y="405"/>
                      </a:lnTo>
                      <a:lnTo>
                        <a:pt x="544" y="409"/>
                      </a:lnTo>
                      <a:lnTo>
                        <a:pt x="544" y="413"/>
                      </a:lnTo>
                      <a:lnTo>
                        <a:pt x="544" y="418"/>
                      </a:lnTo>
                      <a:lnTo>
                        <a:pt x="544" y="422"/>
                      </a:lnTo>
                      <a:lnTo>
                        <a:pt x="544" y="427"/>
                      </a:lnTo>
                      <a:lnTo>
                        <a:pt x="544" y="431"/>
                      </a:lnTo>
                      <a:lnTo>
                        <a:pt x="539" y="431"/>
                      </a:lnTo>
                      <a:lnTo>
                        <a:pt x="535" y="431"/>
                      </a:lnTo>
                      <a:lnTo>
                        <a:pt x="535" y="427"/>
                      </a:lnTo>
                      <a:lnTo>
                        <a:pt x="535" y="422"/>
                      </a:lnTo>
                      <a:lnTo>
                        <a:pt x="531" y="422"/>
                      </a:lnTo>
                      <a:lnTo>
                        <a:pt x="526" y="418"/>
                      </a:lnTo>
                      <a:lnTo>
                        <a:pt x="531" y="418"/>
                      </a:lnTo>
                      <a:lnTo>
                        <a:pt x="531" y="413"/>
                      </a:lnTo>
                      <a:lnTo>
                        <a:pt x="535" y="409"/>
                      </a:lnTo>
                      <a:lnTo>
                        <a:pt x="535" y="405"/>
                      </a:lnTo>
                      <a:lnTo>
                        <a:pt x="535" y="400"/>
                      </a:lnTo>
                      <a:lnTo>
                        <a:pt x="535" y="396"/>
                      </a:lnTo>
                      <a:lnTo>
                        <a:pt x="531" y="396"/>
                      </a:lnTo>
                      <a:lnTo>
                        <a:pt x="526" y="396"/>
                      </a:lnTo>
                      <a:lnTo>
                        <a:pt x="522" y="396"/>
                      </a:lnTo>
                      <a:lnTo>
                        <a:pt x="518" y="396"/>
                      </a:lnTo>
                      <a:lnTo>
                        <a:pt x="513" y="392"/>
                      </a:lnTo>
                      <a:lnTo>
                        <a:pt x="509" y="392"/>
                      </a:lnTo>
                      <a:lnTo>
                        <a:pt x="509" y="387"/>
                      </a:lnTo>
                      <a:lnTo>
                        <a:pt x="504" y="383"/>
                      </a:lnTo>
                      <a:lnTo>
                        <a:pt x="500" y="383"/>
                      </a:lnTo>
                      <a:lnTo>
                        <a:pt x="496" y="383"/>
                      </a:lnTo>
                      <a:lnTo>
                        <a:pt x="491" y="383"/>
                      </a:lnTo>
                      <a:lnTo>
                        <a:pt x="487" y="383"/>
                      </a:lnTo>
                      <a:lnTo>
                        <a:pt x="483" y="383"/>
                      </a:lnTo>
                      <a:lnTo>
                        <a:pt x="478" y="383"/>
                      </a:lnTo>
                      <a:lnTo>
                        <a:pt x="474" y="383"/>
                      </a:lnTo>
                      <a:lnTo>
                        <a:pt x="470" y="383"/>
                      </a:lnTo>
                      <a:lnTo>
                        <a:pt x="465" y="383"/>
                      </a:lnTo>
                      <a:lnTo>
                        <a:pt x="461" y="383"/>
                      </a:lnTo>
                      <a:lnTo>
                        <a:pt x="457" y="379"/>
                      </a:lnTo>
                      <a:lnTo>
                        <a:pt x="452" y="379"/>
                      </a:lnTo>
                      <a:lnTo>
                        <a:pt x="448" y="374"/>
                      </a:lnTo>
                      <a:lnTo>
                        <a:pt x="444" y="370"/>
                      </a:lnTo>
                      <a:lnTo>
                        <a:pt x="439" y="370"/>
                      </a:lnTo>
                      <a:lnTo>
                        <a:pt x="435" y="366"/>
                      </a:lnTo>
                      <a:lnTo>
                        <a:pt x="435" y="361"/>
                      </a:lnTo>
                      <a:lnTo>
                        <a:pt x="430" y="361"/>
                      </a:lnTo>
                      <a:lnTo>
                        <a:pt x="426" y="357"/>
                      </a:lnTo>
                      <a:lnTo>
                        <a:pt x="426" y="353"/>
                      </a:lnTo>
                      <a:lnTo>
                        <a:pt x="426" y="348"/>
                      </a:lnTo>
                      <a:lnTo>
                        <a:pt x="435" y="348"/>
                      </a:lnTo>
                      <a:lnTo>
                        <a:pt x="435" y="344"/>
                      </a:lnTo>
                      <a:lnTo>
                        <a:pt x="439" y="344"/>
                      </a:lnTo>
                      <a:lnTo>
                        <a:pt x="439" y="339"/>
                      </a:lnTo>
                      <a:lnTo>
                        <a:pt x="444" y="335"/>
                      </a:lnTo>
                      <a:lnTo>
                        <a:pt x="444" y="331"/>
                      </a:lnTo>
                      <a:lnTo>
                        <a:pt x="444" y="326"/>
                      </a:lnTo>
                      <a:lnTo>
                        <a:pt x="444" y="322"/>
                      </a:lnTo>
                      <a:lnTo>
                        <a:pt x="435" y="322"/>
                      </a:lnTo>
                      <a:lnTo>
                        <a:pt x="430" y="322"/>
                      </a:lnTo>
                      <a:lnTo>
                        <a:pt x="426" y="322"/>
                      </a:lnTo>
                      <a:lnTo>
                        <a:pt x="422" y="322"/>
                      </a:lnTo>
                      <a:lnTo>
                        <a:pt x="417" y="322"/>
                      </a:lnTo>
                      <a:lnTo>
                        <a:pt x="413" y="322"/>
                      </a:lnTo>
                      <a:lnTo>
                        <a:pt x="409" y="322"/>
                      </a:lnTo>
                      <a:lnTo>
                        <a:pt x="404" y="322"/>
                      </a:lnTo>
                      <a:lnTo>
                        <a:pt x="400" y="322"/>
                      </a:lnTo>
                      <a:lnTo>
                        <a:pt x="396" y="322"/>
                      </a:lnTo>
                      <a:lnTo>
                        <a:pt x="396" y="318"/>
                      </a:lnTo>
                      <a:lnTo>
                        <a:pt x="396" y="313"/>
                      </a:lnTo>
                      <a:lnTo>
                        <a:pt x="396" y="309"/>
                      </a:lnTo>
                      <a:lnTo>
                        <a:pt x="396" y="305"/>
                      </a:lnTo>
                      <a:lnTo>
                        <a:pt x="396" y="300"/>
                      </a:lnTo>
                      <a:lnTo>
                        <a:pt x="396" y="296"/>
                      </a:lnTo>
                      <a:lnTo>
                        <a:pt x="396" y="292"/>
                      </a:lnTo>
                      <a:lnTo>
                        <a:pt x="391" y="292"/>
                      </a:lnTo>
                      <a:lnTo>
                        <a:pt x="391" y="287"/>
                      </a:lnTo>
                      <a:lnTo>
                        <a:pt x="387" y="287"/>
                      </a:lnTo>
                      <a:lnTo>
                        <a:pt x="387" y="283"/>
                      </a:lnTo>
                      <a:lnTo>
                        <a:pt x="378" y="283"/>
                      </a:lnTo>
                      <a:lnTo>
                        <a:pt x="374" y="283"/>
                      </a:lnTo>
                      <a:lnTo>
                        <a:pt x="370" y="287"/>
                      </a:lnTo>
                      <a:lnTo>
                        <a:pt x="365" y="287"/>
                      </a:lnTo>
                      <a:lnTo>
                        <a:pt x="361" y="287"/>
                      </a:lnTo>
                      <a:lnTo>
                        <a:pt x="357" y="287"/>
                      </a:lnTo>
                      <a:lnTo>
                        <a:pt x="352" y="287"/>
                      </a:lnTo>
                      <a:lnTo>
                        <a:pt x="348" y="287"/>
                      </a:lnTo>
                      <a:lnTo>
                        <a:pt x="343" y="287"/>
                      </a:lnTo>
                      <a:lnTo>
                        <a:pt x="343" y="283"/>
                      </a:lnTo>
                      <a:lnTo>
                        <a:pt x="343" y="279"/>
                      </a:lnTo>
                      <a:lnTo>
                        <a:pt x="339" y="274"/>
                      </a:lnTo>
                      <a:lnTo>
                        <a:pt x="330" y="274"/>
                      </a:lnTo>
                      <a:lnTo>
                        <a:pt x="326" y="274"/>
                      </a:lnTo>
                      <a:lnTo>
                        <a:pt x="322" y="274"/>
                      </a:lnTo>
                      <a:lnTo>
                        <a:pt x="317" y="274"/>
                      </a:lnTo>
                      <a:lnTo>
                        <a:pt x="317" y="279"/>
                      </a:lnTo>
                      <a:lnTo>
                        <a:pt x="313" y="279"/>
                      </a:lnTo>
                      <a:lnTo>
                        <a:pt x="309" y="283"/>
                      </a:lnTo>
                      <a:lnTo>
                        <a:pt x="309" y="287"/>
                      </a:lnTo>
                      <a:lnTo>
                        <a:pt x="304" y="287"/>
                      </a:lnTo>
                      <a:lnTo>
                        <a:pt x="300" y="287"/>
                      </a:lnTo>
                      <a:lnTo>
                        <a:pt x="296" y="287"/>
                      </a:lnTo>
                      <a:lnTo>
                        <a:pt x="291" y="287"/>
                      </a:lnTo>
                      <a:lnTo>
                        <a:pt x="287" y="287"/>
                      </a:lnTo>
                      <a:lnTo>
                        <a:pt x="283" y="287"/>
                      </a:lnTo>
                      <a:lnTo>
                        <a:pt x="278" y="287"/>
                      </a:lnTo>
                      <a:lnTo>
                        <a:pt x="274" y="287"/>
                      </a:lnTo>
                      <a:lnTo>
                        <a:pt x="270" y="287"/>
                      </a:lnTo>
                      <a:lnTo>
                        <a:pt x="265" y="287"/>
                      </a:lnTo>
                      <a:lnTo>
                        <a:pt x="261" y="287"/>
                      </a:lnTo>
                      <a:lnTo>
                        <a:pt x="256" y="287"/>
                      </a:lnTo>
                      <a:lnTo>
                        <a:pt x="248" y="287"/>
                      </a:lnTo>
                      <a:lnTo>
                        <a:pt x="248" y="283"/>
                      </a:lnTo>
                      <a:lnTo>
                        <a:pt x="243" y="283"/>
                      </a:lnTo>
                      <a:lnTo>
                        <a:pt x="243" y="279"/>
                      </a:lnTo>
                      <a:lnTo>
                        <a:pt x="239" y="279"/>
                      </a:lnTo>
                      <a:lnTo>
                        <a:pt x="239" y="274"/>
                      </a:lnTo>
                      <a:lnTo>
                        <a:pt x="235" y="274"/>
                      </a:lnTo>
                      <a:lnTo>
                        <a:pt x="230" y="274"/>
                      </a:lnTo>
                      <a:lnTo>
                        <a:pt x="226" y="274"/>
                      </a:lnTo>
                      <a:lnTo>
                        <a:pt x="222" y="274"/>
                      </a:lnTo>
                      <a:lnTo>
                        <a:pt x="217" y="274"/>
                      </a:lnTo>
                      <a:lnTo>
                        <a:pt x="213" y="274"/>
                      </a:lnTo>
                      <a:lnTo>
                        <a:pt x="209" y="279"/>
                      </a:lnTo>
                      <a:lnTo>
                        <a:pt x="204" y="274"/>
                      </a:lnTo>
                      <a:lnTo>
                        <a:pt x="200" y="274"/>
                      </a:lnTo>
                      <a:lnTo>
                        <a:pt x="196" y="270"/>
                      </a:lnTo>
                      <a:lnTo>
                        <a:pt x="196" y="266"/>
                      </a:lnTo>
                      <a:lnTo>
                        <a:pt x="191" y="266"/>
                      </a:lnTo>
                      <a:lnTo>
                        <a:pt x="191" y="261"/>
                      </a:lnTo>
                      <a:lnTo>
                        <a:pt x="191" y="257"/>
                      </a:lnTo>
                      <a:lnTo>
                        <a:pt x="196" y="252"/>
                      </a:lnTo>
                      <a:lnTo>
                        <a:pt x="196" y="248"/>
                      </a:lnTo>
                      <a:lnTo>
                        <a:pt x="196" y="244"/>
                      </a:lnTo>
                      <a:lnTo>
                        <a:pt x="196" y="239"/>
                      </a:lnTo>
                      <a:lnTo>
                        <a:pt x="191" y="239"/>
                      </a:lnTo>
                      <a:lnTo>
                        <a:pt x="187" y="239"/>
                      </a:lnTo>
                      <a:lnTo>
                        <a:pt x="182" y="239"/>
                      </a:lnTo>
                      <a:lnTo>
                        <a:pt x="178" y="239"/>
                      </a:lnTo>
                      <a:lnTo>
                        <a:pt x="174" y="239"/>
                      </a:lnTo>
                      <a:lnTo>
                        <a:pt x="169" y="239"/>
                      </a:lnTo>
                      <a:lnTo>
                        <a:pt x="165" y="239"/>
                      </a:lnTo>
                      <a:lnTo>
                        <a:pt x="156" y="239"/>
                      </a:lnTo>
                      <a:lnTo>
                        <a:pt x="152" y="239"/>
                      </a:lnTo>
                      <a:lnTo>
                        <a:pt x="148" y="235"/>
                      </a:lnTo>
                      <a:lnTo>
                        <a:pt x="143" y="231"/>
                      </a:lnTo>
                      <a:lnTo>
                        <a:pt x="139" y="226"/>
                      </a:lnTo>
                      <a:lnTo>
                        <a:pt x="139" y="222"/>
                      </a:lnTo>
                      <a:lnTo>
                        <a:pt x="139" y="218"/>
                      </a:lnTo>
                      <a:lnTo>
                        <a:pt x="139" y="213"/>
                      </a:lnTo>
                      <a:lnTo>
                        <a:pt x="143" y="213"/>
                      </a:lnTo>
                      <a:lnTo>
                        <a:pt x="148" y="213"/>
                      </a:lnTo>
                      <a:lnTo>
                        <a:pt x="152" y="213"/>
                      </a:lnTo>
                      <a:lnTo>
                        <a:pt x="156" y="213"/>
                      </a:lnTo>
                      <a:lnTo>
                        <a:pt x="161" y="213"/>
                      </a:lnTo>
                      <a:lnTo>
                        <a:pt x="165" y="213"/>
                      </a:lnTo>
                      <a:lnTo>
                        <a:pt x="169" y="213"/>
                      </a:lnTo>
                      <a:lnTo>
                        <a:pt x="174" y="213"/>
                      </a:lnTo>
                      <a:lnTo>
                        <a:pt x="178" y="209"/>
                      </a:lnTo>
                      <a:lnTo>
                        <a:pt x="182" y="205"/>
                      </a:lnTo>
                      <a:lnTo>
                        <a:pt x="182" y="200"/>
                      </a:lnTo>
                      <a:lnTo>
                        <a:pt x="182" y="196"/>
                      </a:lnTo>
                      <a:lnTo>
                        <a:pt x="182" y="192"/>
                      </a:lnTo>
                      <a:lnTo>
                        <a:pt x="182" y="187"/>
                      </a:lnTo>
                      <a:lnTo>
                        <a:pt x="174" y="187"/>
                      </a:lnTo>
                      <a:lnTo>
                        <a:pt x="169" y="187"/>
                      </a:lnTo>
                      <a:lnTo>
                        <a:pt x="165" y="187"/>
                      </a:lnTo>
                      <a:lnTo>
                        <a:pt x="161" y="187"/>
                      </a:lnTo>
                      <a:lnTo>
                        <a:pt x="156" y="192"/>
                      </a:lnTo>
                      <a:lnTo>
                        <a:pt x="152" y="192"/>
                      </a:lnTo>
                      <a:lnTo>
                        <a:pt x="148" y="192"/>
                      </a:lnTo>
                      <a:lnTo>
                        <a:pt x="143" y="187"/>
                      </a:lnTo>
                      <a:lnTo>
                        <a:pt x="139" y="187"/>
                      </a:lnTo>
                      <a:lnTo>
                        <a:pt x="135" y="183"/>
                      </a:lnTo>
                      <a:lnTo>
                        <a:pt x="130" y="178"/>
                      </a:lnTo>
                      <a:lnTo>
                        <a:pt x="126" y="178"/>
                      </a:lnTo>
                      <a:lnTo>
                        <a:pt x="122" y="178"/>
                      </a:lnTo>
                      <a:lnTo>
                        <a:pt x="117" y="178"/>
                      </a:lnTo>
                      <a:lnTo>
                        <a:pt x="113" y="178"/>
                      </a:lnTo>
                      <a:lnTo>
                        <a:pt x="109" y="178"/>
                      </a:lnTo>
                      <a:lnTo>
                        <a:pt x="104" y="178"/>
                      </a:lnTo>
                      <a:lnTo>
                        <a:pt x="100" y="178"/>
                      </a:lnTo>
                      <a:lnTo>
                        <a:pt x="95" y="174"/>
                      </a:lnTo>
                      <a:lnTo>
                        <a:pt x="91" y="170"/>
                      </a:lnTo>
                      <a:lnTo>
                        <a:pt x="87" y="165"/>
                      </a:lnTo>
                      <a:lnTo>
                        <a:pt x="82" y="165"/>
                      </a:lnTo>
                      <a:lnTo>
                        <a:pt x="78" y="165"/>
                      </a:lnTo>
                      <a:lnTo>
                        <a:pt x="78" y="170"/>
                      </a:lnTo>
                      <a:lnTo>
                        <a:pt x="74" y="170"/>
                      </a:lnTo>
                      <a:lnTo>
                        <a:pt x="69" y="174"/>
                      </a:lnTo>
                      <a:lnTo>
                        <a:pt x="69" y="178"/>
                      </a:lnTo>
                      <a:lnTo>
                        <a:pt x="65" y="178"/>
                      </a:lnTo>
                      <a:lnTo>
                        <a:pt x="61" y="178"/>
                      </a:lnTo>
                      <a:lnTo>
                        <a:pt x="56" y="178"/>
                      </a:lnTo>
                      <a:lnTo>
                        <a:pt x="52" y="178"/>
                      </a:lnTo>
                      <a:lnTo>
                        <a:pt x="48" y="178"/>
                      </a:lnTo>
                      <a:lnTo>
                        <a:pt x="43" y="178"/>
                      </a:lnTo>
                      <a:lnTo>
                        <a:pt x="39" y="174"/>
                      </a:lnTo>
                      <a:lnTo>
                        <a:pt x="39" y="170"/>
                      </a:lnTo>
                      <a:lnTo>
                        <a:pt x="35" y="170"/>
                      </a:lnTo>
                      <a:lnTo>
                        <a:pt x="35" y="165"/>
                      </a:lnTo>
                      <a:lnTo>
                        <a:pt x="30" y="161"/>
                      </a:lnTo>
                      <a:lnTo>
                        <a:pt x="26" y="157"/>
                      </a:lnTo>
                      <a:lnTo>
                        <a:pt x="21" y="152"/>
                      </a:lnTo>
                      <a:lnTo>
                        <a:pt x="17" y="152"/>
                      </a:lnTo>
                      <a:lnTo>
                        <a:pt x="13" y="157"/>
                      </a:lnTo>
                      <a:lnTo>
                        <a:pt x="8" y="157"/>
                      </a:lnTo>
                      <a:lnTo>
                        <a:pt x="4" y="157"/>
                      </a:lnTo>
                      <a:lnTo>
                        <a:pt x="4" y="152"/>
                      </a:lnTo>
                      <a:lnTo>
                        <a:pt x="4" y="148"/>
                      </a:lnTo>
                      <a:lnTo>
                        <a:pt x="4" y="144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0" y="131"/>
                      </a:lnTo>
                      <a:lnTo>
                        <a:pt x="4" y="131"/>
                      </a:lnTo>
                      <a:lnTo>
                        <a:pt x="8" y="131"/>
                      </a:lnTo>
                      <a:lnTo>
                        <a:pt x="8" y="126"/>
                      </a:lnTo>
                      <a:lnTo>
                        <a:pt x="13" y="122"/>
                      </a:lnTo>
                      <a:lnTo>
                        <a:pt x="13" y="118"/>
                      </a:lnTo>
                      <a:lnTo>
                        <a:pt x="17" y="118"/>
                      </a:lnTo>
                      <a:lnTo>
                        <a:pt x="17" y="113"/>
                      </a:lnTo>
                      <a:lnTo>
                        <a:pt x="21" y="109"/>
                      </a:lnTo>
                      <a:lnTo>
                        <a:pt x="21" y="105"/>
                      </a:lnTo>
                      <a:lnTo>
                        <a:pt x="26" y="105"/>
                      </a:lnTo>
                      <a:lnTo>
                        <a:pt x="26" y="100"/>
                      </a:lnTo>
                      <a:lnTo>
                        <a:pt x="26" y="96"/>
                      </a:lnTo>
                      <a:lnTo>
                        <a:pt x="26" y="91"/>
                      </a:lnTo>
                      <a:lnTo>
                        <a:pt x="30" y="91"/>
                      </a:lnTo>
                      <a:lnTo>
                        <a:pt x="35" y="91"/>
                      </a:lnTo>
                      <a:lnTo>
                        <a:pt x="39" y="91"/>
                      </a:lnTo>
                      <a:lnTo>
                        <a:pt x="43" y="91"/>
                      </a:lnTo>
                      <a:lnTo>
                        <a:pt x="43" y="87"/>
                      </a:lnTo>
                      <a:lnTo>
                        <a:pt x="43" y="83"/>
                      </a:lnTo>
                      <a:lnTo>
                        <a:pt x="43" y="78"/>
                      </a:lnTo>
                      <a:lnTo>
                        <a:pt x="48" y="74"/>
                      </a:lnTo>
                      <a:lnTo>
                        <a:pt x="48" y="70"/>
                      </a:lnTo>
                      <a:lnTo>
                        <a:pt x="52" y="65"/>
                      </a:lnTo>
                      <a:lnTo>
                        <a:pt x="56" y="65"/>
                      </a:lnTo>
                      <a:lnTo>
                        <a:pt x="56" y="61"/>
                      </a:lnTo>
                      <a:lnTo>
                        <a:pt x="56" y="57"/>
                      </a:lnTo>
                      <a:lnTo>
                        <a:pt x="56" y="52"/>
                      </a:lnTo>
                      <a:lnTo>
                        <a:pt x="65" y="52"/>
                      </a:lnTo>
                      <a:lnTo>
                        <a:pt x="69" y="52"/>
                      </a:lnTo>
                      <a:lnTo>
                        <a:pt x="74" y="52"/>
                      </a:lnTo>
                      <a:lnTo>
                        <a:pt x="78" y="52"/>
                      </a:lnTo>
                      <a:lnTo>
                        <a:pt x="82" y="48"/>
                      </a:lnTo>
                      <a:lnTo>
                        <a:pt x="87" y="44"/>
                      </a:lnTo>
                      <a:lnTo>
                        <a:pt x="87" y="39"/>
                      </a:lnTo>
                      <a:lnTo>
                        <a:pt x="91" y="39"/>
                      </a:lnTo>
                      <a:lnTo>
                        <a:pt x="91" y="35"/>
                      </a:lnTo>
                      <a:lnTo>
                        <a:pt x="95" y="31"/>
                      </a:lnTo>
                      <a:lnTo>
                        <a:pt x="100" y="26"/>
                      </a:lnTo>
                      <a:lnTo>
                        <a:pt x="109" y="26"/>
                      </a:lnTo>
                      <a:lnTo>
                        <a:pt x="113" y="26"/>
                      </a:lnTo>
                      <a:lnTo>
                        <a:pt x="117" y="26"/>
                      </a:lnTo>
                      <a:lnTo>
                        <a:pt x="122" y="26"/>
                      </a:lnTo>
                      <a:lnTo>
                        <a:pt x="126" y="26"/>
                      </a:lnTo>
                      <a:lnTo>
                        <a:pt x="126" y="22"/>
                      </a:lnTo>
                      <a:lnTo>
                        <a:pt x="130" y="18"/>
                      </a:lnTo>
                      <a:lnTo>
                        <a:pt x="135" y="13"/>
                      </a:lnTo>
                      <a:lnTo>
                        <a:pt x="143" y="13"/>
                      </a:lnTo>
                      <a:lnTo>
                        <a:pt x="148" y="13"/>
                      </a:lnTo>
                      <a:lnTo>
                        <a:pt x="152" y="13"/>
                      </a:lnTo>
                      <a:lnTo>
                        <a:pt x="156" y="13"/>
                      </a:lnTo>
                      <a:lnTo>
                        <a:pt x="161" y="13"/>
                      </a:lnTo>
                      <a:lnTo>
                        <a:pt x="165" y="13"/>
                      </a:lnTo>
                      <a:lnTo>
                        <a:pt x="165" y="9"/>
                      </a:lnTo>
                      <a:lnTo>
                        <a:pt x="169" y="4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82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6" y="0"/>
                      </a:lnTo>
                      <a:lnTo>
                        <a:pt x="200" y="0"/>
                      </a:lnTo>
                      <a:lnTo>
                        <a:pt x="204" y="0"/>
                      </a:lnTo>
                      <a:lnTo>
                        <a:pt x="209" y="4"/>
                      </a:lnTo>
                      <a:lnTo>
                        <a:pt x="209" y="9"/>
                      </a:lnTo>
                      <a:lnTo>
                        <a:pt x="209" y="13"/>
                      </a:lnTo>
                      <a:lnTo>
                        <a:pt x="209" y="18"/>
                      </a:lnTo>
                      <a:lnTo>
                        <a:pt x="209" y="22"/>
                      </a:lnTo>
                      <a:lnTo>
                        <a:pt x="213" y="26"/>
                      </a:lnTo>
                      <a:lnTo>
                        <a:pt x="213" y="31"/>
                      </a:lnTo>
                      <a:lnTo>
                        <a:pt x="217" y="35"/>
                      </a:lnTo>
                      <a:lnTo>
                        <a:pt x="217" y="39"/>
                      </a:lnTo>
                      <a:lnTo>
                        <a:pt x="222" y="39"/>
                      </a:lnTo>
                      <a:lnTo>
                        <a:pt x="226" y="39"/>
                      </a:lnTo>
                      <a:lnTo>
                        <a:pt x="230" y="35"/>
                      </a:lnTo>
                      <a:lnTo>
                        <a:pt x="235" y="35"/>
                      </a:lnTo>
                      <a:lnTo>
                        <a:pt x="239" y="39"/>
                      </a:lnTo>
                      <a:lnTo>
                        <a:pt x="243" y="39"/>
                      </a:lnTo>
                      <a:lnTo>
                        <a:pt x="248" y="44"/>
                      </a:lnTo>
                      <a:lnTo>
                        <a:pt x="252" y="44"/>
                      </a:lnTo>
                      <a:lnTo>
                        <a:pt x="261" y="48"/>
                      </a:lnTo>
                      <a:lnTo>
                        <a:pt x="265" y="48"/>
                      </a:lnTo>
                      <a:lnTo>
                        <a:pt x="265" y="52"/>
                      </a:lnTo>
                      <a:lnTo>
                        <a:pt x="265" y="57"/>
                      </a:lnTo>
                      <a:lnTo>
                        <a:pt x="270" y="61"/>
                      </a:lnTo>
                      <a:lnTo>
                        <a:pt x="274" y="61"/>
                      </a:lnTo>
                      <a:lnTo>
                        <a:pt x="278" y="61"/>
                      </a:lnTo>
                      <a:lnTo>
                        <a:pt x="283" y="61"/>
                      </a:lnTo>
                      <a:lnTo>
                        <a:pt x="287" y="61"/>
                      </a:lnTo>
                      <a:lnTo>
                        <a:pt x="291" y="61"/>
                      </a:lnTo>
                      <a:lnTo>
                        <a:pt x="291" y="65"/>
                      </a:lnTo>
                      <a:lnTo>
                        <a:pt x="291" y="70"/>
                      </a:lnTo>
                      <a:lnTo>
                        <a:pt x="296" y="74"/>
                      </a:lnTo>
                      <a:lnTo>
                        <a:pt x="300" y="74"/>
                      </a:lnTo>
                      <a:lnTo>
                        <a:pt x="300" y="78"/>
                      </a:lnTo>
                      <a:lnTo>
                        <a:pt x="300" y="83"/>
                      </a:lnTo>
                      <a:lnTo>
                        <a:pt x="304" y="83"/>
                      </a:lnTo>
                      <a:lnTo>
                        <a:pt x="304" y="87"/>
                      </a:lnTo>
                      <a:lnTo>
                        <a:pt x="309" y="87"/>
                      </a:lnTo>
                      <a:lnTo>
                        <a:pt x="309" y="91"/>
                      </a:lnTo>
                      <a:lnTo>
                        <a:pt x="313" y="96"/>
                      </a:lnTo>
                      <a:lnTo>
                        <a:pt x="313" y="100"/>
                      </a:lnTo>
                      <a:lnTo>
                        <a:pt x="317" y="100"/>
                      </a:lnTo>
                      <a:lnTo>
                        <a:pt x="326" y="100"/>
                      </a:lnTo>
                      <a:lnTo>
                        <a:pt x="330" y="100"/>
                      </a:lnTo>
                      <a:lnTo>
                        <a:pt x="335" y="96"/>
                      </a:lnTo>
                      <a:lnTo>
                        <a:pt x="339" y="96"/>
                      </a:lnTo>
                      <a:lnTo>
                        <a:pt x="343" y="96"/>
                      </a:lnTo>
                      <a:lnTo>
                        <a:pt x="348" y="96"/>
                      </a:lnTo>
                      <a:lnTo>
                        <a:pt x="352" y="96"/>
                      </a:lnTo>
                      <a:lnTo>
                        <a:pt x="357" y="96"/>
                      </a:lnTo>
                      <a:lnTo>
                        <a:pt x="361" y="96"/>
                      </a:lnTo>
                      <a:lnTo>
                        <a:pt x="365" y="96"/>
                      </a:lnTo>
                      <a:lnTo>
                        <a:pt x="370" y="96"/>
                      </a:lnTo>
                      <a:lnTo>
                        <a:pt x="374" y="96"/>
                      </a:lnTo>
                      <a:lnTo>
                        <a:pt x="378" y="91"/>
                      </a:lnTo>
                      <a:lnTo>
                        <a:pt x="383" y="87"/>
                      </a:lnTo>
                      <a:lnTo>
                        <a:pt x="387" y="87"/>
                      </a:lnTo>
                      <a:lnTo>
                        <a:pt x="391" y="83"/>
                      </a:lnTo>
                      <a:lnTo>
                        <a:pt x="396" y="83"/>
                      </a:lnTo>
                      <a:lnTo>
                        <a:pt x="400" y="83"/>
                      </a:lnTo>
                      <a:lnTo>
                        <a:pt x="404" y="83"/>
                      </a:lnTo>
                      <a:lnTo>
                        <a:pt x="409" y="83"/>
                      </a:lnTo>
                      <a:lnTo>
                        <a:pt x="413" y="83"/>
                      </a:lnTo>
                      <a:lnTo>
                        <a:pt x="417" y="83"/>
                      </a:lnTo>
                      <a:lnTo>
                        <a:pt x="422" y="83"/>
                      </a:lnTo>
                      <a:lnTo>
                        <a:pt x="426" y="83"/>
                      </a:lnTo>
                      <a:lnTo>
                        <a:pt x="430" y="83"/>
                      </a:lnTo>
                      <a:lnTo>
                        <a:pt x="430" y="87"/>
                      </a:lnTo>
                      <a:lnTo>
                        <a:pt x="435" y="87"/>
                      </a:lnTo>
                      <a:lnTo>
                        <a:pt x="435" y="91"/>
                      </a:lnTo>
                      <a:lnTo>
                        <a:pt x="435" y="96"/>
                      </a:lnTo>
                      <a:lnTo>
                        <a:pt x="439" y="96"/>
                      </a:lnTo>
                      <a:lnTo>
                        <a:pt x="439" y="100"/>
                      </a:lnTo>
                      <a:lnTo>
                        <a:pt x="444" y="105"/>
                      </a:lnTo>
                      <a:lnTo>
                        <a:pt x="444" y="109"/>
                      </a:lnTo>
                      <a:lnTo>
                        <a:pt x="448" y="109"/>
                      </a:lnTo>
                      <a:lnTo>
                        <a:pt x="452" y="109"/>
                      </a:lnTo>
                      <a:lnTo>
                        <a:pt x="452" y="113"/>
                      </a:lnTo>
                      <a:lnTo>
                        <a:pt x="457" y="118"/>
                      </a:lnTo>
                      <a:lnTo>
                        <a:pt x="457" y="122"/>
                      </a:lnTo>
                      <a:lnTo>
                        <a:pt x="461" y="126"/>
                      </a:lnTo>
                      <a:lnTo>
                        <a:pt x="461" y="131"/>
                      </a:lnTo>
                      <a:lnTo>
                        <a:pt x="465" y="131"/>
                      </a:lnTo>
                      <a:lnTo>
                        <a:pt x="470" y="135"/>
                      </a:lnTo>
                      <a:lnTo>
                        <a:pt x="474" y="131"/>
                      </a:lnTo>
                      <a:lnTo>
                        <a:pt x="478" y="131"/>
                      </a:lnTo>
                      <a:lnTo>
                        <a:pt x="483" y="135"/>
                      </a:lnTo>
                      <a:lnTo>
                        <a:pt x="483" y="139"/>
                      </a:lnTo>
                      <a:lnTo>
                        <a:pt x="487" y="139"/>
                      </a:lnTo>
                      <a:lnTo>
                        <a:pt x="491" y="144"/>
                      </a:lnTo>
                      <a:lnTo>
                        <a:pt x="496" y="144"/>
                      </a:lnTo>
                      <a:lnTo>
                        <a:pt x="504" y="144"/>
                      </a:lnTo>
                      <a:lnTo>
                        <a:pt x="509" y="144"/>
                      </a:lnTo>
                      <a:lnTo>
                        <a:pt x="513" y="144"/>
                      </a:lnTo>
                      <a:lnTo>
                        <a:pt x="518" y="144"/>
                      </a:lnTo>
                      <a:lnTo>
                        <a:pt x="522" y="144"/>
                      </a:lnTo>
                      <a:lnTo>
                        <a:pt x="526" y="144"/>
                      </a:lnTo>
                      <a:lnTo>
                        <a:pt x="531" y="144"/>
                      </a:lnTo>
                      <a:lnTo>
                        <a:pt x="535" y="144"/>
                      </a:lnTo>
                      <a:lnTo>
                        <a:pt x="539" y="144"/>
                      </a:lnTo>
                      <a:lnTo>
                        <a:pt x="539" y="148"/>
                      </a:lnTo>
                      <a:lnTo>
                        <a:pt x="544" y="152"/>
                      </a:lnTo>
                      <a:lnTo>
                        <a:pt x="544" y="157"/>
                      </a:lnTo>
                      <a:lnTo>
                        <a:pt x="539" y="157"/>
                      </a:lnTo>
                      <a:lnTo>
                        <a:pt x="539" y="161"/>
                      </a:lnTo>
                      <a:lnTo>
                        <a:pt x="539" y="165"/>
                      </a:lnTo>
                      <a:lnTo>
                        <a:pt x="539" y="170"/>
                      </a:lnTo>
                      <a:lnTo>
                        <a:pt x="539" y="174"/>
                      </a:lnTo>
                      <a:lnTo>
                        <a:pt x="539" y="178"/>
                      </a:lnTo>
                      <a:lnTo>
                        <a:pt x="544" y="183"/>
                      </a:lnTo>
                      <a:lnTo>
                        <a:pt x="548" y="187"/>
                      </a:lnTo>
                      <a:lnTo>
                        <a:pt x="548" y="192"/>
                      </a:lnTo>
                      <a:lnTo>
                        <a:pt x="552" y="196"/>
                      </a:lnTo>
                      <a:lnTo>
                        <a:pt x="557" y="192"/>
                      </a:lnTo>
                      <a:lnTo>
                        <a:pt x="561" y="196"/>
                      </a:lnTo>
                      <a:lnTo>
                        <a:pt x="561" y="200"/>
                      </a:lnTo>
                      <a:lnTo>
                        <a:pt x="565" y="200"/>
                      </a:lnTo>
                      <a:lnTo>
                        <a:pt x="565" y="205"/>
                      </a:lnTo>
                      <a:lnTo>
                        <a:pt x="570" y="205"/>
                      </a:lnTo>
                      <a:lnTo>
                        <a:pt x="574" y="205"/>
                      </a:lnTo>
                      <a:lnTo>
                        <a:pt x="578" y="205"/>
                      </a:lnTo>
                      <a:lnTo>
                        <a:pt x="583" y="209"/>
                      </a:lnTo>
                      <a:lnTo>
                        <a:pt x="587" y="209"/>
                      </a:lnTo>
                      <a:lnTo>
                        <a:pt x="587" y="213"/>
                      </a:lnTo>
                      <a:lnTo>
                        <a:pt x="591" y="218"/>
                      </a:lnTo>
                      <a:lnTo>
                        <a:pt x="596" y="218"/>
                      </a:lnTo>
                      <a:lnTo>
                        <a:pt x="600" y="218"/>
                      </a:lnTo>
                      <a:lnTo>
                        <a:pt x="609" y="218"/>
                      </a:lnTo>
                      <a:lnTo>
                        <a:pt x="605" y="222"/>
                      </a:lnTo>
                      <a:lnTo>
                        <a:pt x="600" y="226"/>
                      </a:lnTo>
                      <a:lnTo>
                        <a:pt x="600" y="231"/>
                      </a:lnTo>
                      <a:lnTo>
                        <a:pt x="596" y="231"/>
                      </a:lnTo>
                      <a:lnTo>
                        <a:pt x="591" y="231"/>
                      </a:lnTo>
                      <a:lnTo>
                        <a:pt x="591" y="235"/>
                      </a:lnTo>
                      <a:lnTo>
                        <a:pt x="587" y="239"/>
                      </a:lnTo>
                      <a:lnTo>
                        <a:pt x="587" y="244"/>
                      </a:lnTo>
                      <a:lnTo>
                        <a:pt x="583" y="244"/>
                      </a:lnTo>
                      <a:lnTo>
                        <a:pt x="583" y="248"/>
                      </a:lnTo>
                      <a:lnTo>
                        <a:pt x="578" y="252"/>
                      </a:lnTo>
                      <a:lnTo>
                        <a:pt x="578" y="257"/>
                      </a:lnTo>
                      <a:lnTo>
                        <a:pt x="574" y="257"/>
                      </a:lnTo>
                      <a:lnTo>
                        <a:pt x="570" y="257"/>
                      </a:lnTo>
                      <a:lnTo>
                        <a:pt x="565" y="257"/>
                      </a:lnTo>
                      <a:lnTo>
                        <a:pt x="561" y="257"/>
                      </a:lnTo>
                      <a:lnTo>
                        <a:pt x="557" y="257"/>
                      </a:lnTo>
                      <a:lnTo>
                        <a:pt x="552" y="257"/>
                      </a:lnTo>
                      <a:lnTo>
                        <a:pt x="548" y="257"/>
                      </a:lnTo>
                      <a:lnTo>
                        <a:pt x="544" y="261"/>
                      </a:lnTo>
                      <a:lnTo>
                        <a:pt x="544" y="266"/>
                      </a:lnTo>
                      <a:lnTo>
                        <a:pt x="544" y="270"/>
                      </a:lnTo>
                      <a:lnTo>
                        <a:pt x="539" y="274"/>
                      </a:lnTo>
                      <a:lnTo>
                        <a:pt x="539" y="279"/>
                      </a:lnTo>
                      <a:lnTo>
                        <a:pt x="535" y="279"/>
                      </a:lnTo>
                      <a:lnTo>
                        <a:pt x="535" y="283"/>
                      </a:lnTo>
                      <a:lnTo>
                        <a:pt x="531" y="283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8" name="Freeform 356"/>
                <p:cNvSpPr>
                  <a:spLocks/>
                </p:cNvSpPr>
                <p:nvPr/>
              </p:nvSpPr>
              <p:spPr bwMode="auto">
                <a:xfrm>
                  <a:off x="4713" y="2432"/>
                  <a:ext cx="496" cy="270"/>
                </a:xfrm>
                <a:custGeom>
                  <a:avLst/>
                  <a:gdLst>
                    <a:gd name="T0" fmla="*/ 452 w 496"/>
                    <a:gd name="T1" fmla="*/ 105 h 270"/>
                    <a:gd name="T2" fmla="*/ 470 w 496"/>
                    <a:gd name="T3" fmla="*/ 122 h 270"/>
                    <a:gd name="T4" fmla="*/ 492 w 496"/>
                    <a:gd name="T5" fmla="*/ 144 h 270"/>
                    <a:gd name="T6" fmla="*/ 478 w 496"/>
                    <a:gd name="T7" fmla="*/ 174 h 270"/>
                    <a:gd name="T8" fmla="*/ 483 w 496"/>
                    <a:gd name="T9" fmla="*/ 192 h 270"/>
                    <a:gd name="T10" fmla="*/ 465 w 496"/>
                    <a:gd name="T11" fmla="*/ 192 h 270"/>
                    <a:gd name="T12" fmla="*/ 444 w 496"/>
                    <a:gd name="T13" fmla="*/ 183 h 270"/>
                    <a:gd name="T14" fmla="*/ 426 w 496"/>
                    <a:gd name="T15" fmla="*/ 166 h 270"/>
                    <a:gd name="T16" fmla="*/ 405 w 496"/>
                    <a:gd name="T17" fmla="*/ 157 h 270"/>
                    <a:gd name="T18" fmla="*/ 387 w 496"/>
                    <a:gd name="T19" fmla="*/ 144 h 270"/>
                    <a:gd name="T20" fmla="*/ 396 w 496"/>
                    <a:gd name="T21" fmla="*/ 131 h 270"/>
                    <a:gd name="T22" fmla="*/ 400 w 496"/>
                    <a:gd name="T23" fmla="*/ 105 h 270"/>
                    <a:gd name="T24" fmla="*/ 378 w 496"/>
                    <a:gd name="T25" fmla="*/ 118 h 270"/>
                    <a:gd name="T26" fmla="*/ 361 w 496"/>
                    <a:gd name="T27" fmla="*/ 114 h 270"/>
                    <a:gd name="T28" fmla="*/ 357 w 496"/>
                    <a:gd name="T29" fmla="*/ 131 h 270"/>
                    <a:gd name="T30" fmla="*/ 374 w 496"/>
                    <a:gd name="T31" fmla="*/ 122 h 270"/>
                    <a:gd name="T32" fmla="*/ 361 w 496"/>
                    <a:gd name="T33" fmla="*/ 144 h 270"/>
                    <a:gd name="T34" fmla="*/ 361 w 496"/>
                    <a:gd name="T35" fmla="*/ 170 h 270"/>
                    <a:gd name="T36" fmla="*/ 352 w 496"/>
                    <a:gd name="T37" fmla="*/ 201 h 270"/>
                    <a:gd name="T38" fmla="*/ 357 w 496"/>
                    <a:gd name="T39" fmla="*/ 231 h 270"/>
                    <a:gd name="T40" fmla="*/ 361 w 496"/>
                    <a:gd name="T41" fmla="*/ 253 h 270"/>
                    <a:gd name="T42" fmla="*/ 348 w 496"/>
                    <a:gd name="T43" fmla="*/ 270 h 270"/>
                    <a:gd name="T44" fmla="*/ 331 w 496"/>
                    <a:gd name="T45" fmla="*/ 257 h 270"/>
                    <a:gd name="T46" fmla="*/ 304 w 496"/>
                    <a:gd name="T47" fmla="*/ 244 h 270"/>
                    <a:gd name="T48" fmla="*/ 287 w 496"/>
                    <a:gd name="T49" fmla="*/ 227 h 270"/>
                    <a:gd name="T50" fmla="*/ 283 w 496"/>
                    <a:gd name="T51" fmla="*/ 214 h 270"/>
                    <a:gd name="T52" fmla="*/ 265 w 496"/>
                    <a:gd name="T53" fmla="*/ 209 h 270"/>
                    <a:gd name="T54" fmla="*/ 239 w 496"/>
                    <a:gd name="T55" fmla="*/ 218 h 270"/>
                    <a:gd name="T56" fmla="*/ 222 w 496"/>
                    <a:gd name="T57" fmla="*/ 209 h 270"/>
                    <a:gd name="T58" fmla="*/ 191 w 496"/>
                    <a:gd name="T59" fmla="*/ 209 h 270"/>
                    <a:gd name="T60" fmla="*/ 170 w 496"/>
                    <a:gd name="T61" fmla="*/ 196 h 270"/>
                    <a:gd name="T62" fmla="*/ 139 w 496"/>
                    <a:gd name="T63" fmla="*/ 201 h 270"/>
                    <a:gd name="T64" fmla="*/ 117 w 496"/>
                    <a:gd name="T65" fmla="*/ 188 h 270"/>
                    <a:gd name="T66" fmla="*/ 100 w 496"/>
                    <a:gd name="T67" fmla="*/ 170 h 270"/>
                    <a:gd name="T68" fmla="*/ 87 w 496"/>
                    <a:gd name="T69" fmla="*/ 148 h 270"/>
                    <a:gd name="T70" fmla="*/ 52 w 496"/>
                    <a:gd name="T71" fmla="*/ 148 h 270"/>
                    <a:gd name="T72" fmla="*/ 30 w 496"/>
                    <a:gd name="T73" fmla="*/ 140 h 270"/>
                    <a:gd name="T74" fmla="*/ 0 w 496"/>
                    <a:gd name="T75" fmla="*/ 131 h 270"/>
                    <a:gd name="T76" fmla="*/ 22 w 496"/>
                    <a:gd name="T77" fmla="*/ 114 h 270"/>
                    <a:gd name="T78" fmla="*/ 35 w 496"/>
                    <a:gd name="T79" fmla="*/ 96 h 270"/>
                    <a:gd name="T80" fmla="*/ 48 w 496"/>
                    <a:gd name="T81" fmla="*/ 79 h 270"/>
                    <a:gd name="T82" fmla="*/ 56 w 496"/>
                    <a:gd name="T83" fmla="*/ 53 h 270"/>
                    <a:gd name="T84" fmla="*/ 69 w 496"/>
                    <a:gd name="T85" fmla="*/ 44 h 270"/>
                    <a:gd name="T86" fmla="*/ 83 w 496"/>
                    <a:gd name="T87" fmla="*/ 57 h 270"/>
                    <a:gd name="T88" fmla="*/ 109 w 496"/>
                    <a:gd name="T89" fmla="*/ 53 h 270"/>
                    <a:gd name="T90" fmla="*/ 126 w 496"/>
                    <a:gd name="T91" fmla="*/ 48 h 270"/>
                    <a:gd name="T92" fmla="*/ 122 w 496"/>
                    <a:gd name="T93" fmla="*/ 31 h 270"/>
                    <a:gd name="T94" fmla="*/ 135 w 496"/>
                    <a:gd name="T95" fmla="*/ 18 h 270"/>
                    <a:gd name="T96" fmla="*/ 143 w 496"/>
                    <a:gd name="T97" fmla="*/ 9 h 270"/>
                    <a:gd name="T98" fmla="*/ 174 w 496"/>
                    <a:gd name="T99" fmla="*/ 13 h 270"/>
                    <a:gd name="T100" fmla="*/ 196 w 496"/>
                    <a:gd name="T101" fmla="*/ 35 h 270"/>
                    <a:gd name="T102" fmla="*/ 235 w 496"/>
                    <a:gd name="T103" fmla="*/ 31 h 270"/>
                    <a:gd name="T104" fmla="*/ 261 w 496"/>
                    <a:gd name="T105" fmla="*/ 53 h 270"/>
                    <a:gd name="T106" fmla="*/ 287 w 496"/>
                    <a:gd name="T107" fmla="*/ 44 h 270"/>
                    <a:gd name="T108" fmla="*/ 317 w 496"/>
                    <a:gd name="T109" fmla="*/ 44 h 270"/>
                    <a:gd name="T110" fmla="*/ 344 w 496"/>
                    <a:gd name="T111" fmla="*/ 57 h 270"/>
                    <a:gd name="T112" fmla="*/ 374 w 496"/>
                    <a:gd name="T113" fmla="*/ 61 h 270"/>
                    <a:gd name="T114" fmla="*/ 400 w 496"/>
                    <a:gd name="T115" fmla="*/ 74 h 270"/>
                    <a:gd name="T116" fmla="*/ 422 w 496"/>
                    <a:gd name="T117" fmla="*/ 9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6" h="270">
                      <a:moveTo>
                        <a:pt x="431" y="96"/>
                      </a:moveTo>
                      <a:lnTo>
                        <a:pt x="435" y="96"/>
                      </a:lnTo>
                      <a:lnTo>
                        <a:pt x="435" y="101"/>
                      </a:lnTo>
                      <a:lnTo>
                        <a:pt x="439" y="105"/>
                      </a:lnTo>
                      <a:lnTo>
                        <a:pt x="444" y="105"/>
                      </a:lnTo>
                      <a:lnTo>
                        <a:pt x="448" y="105"/>
                      </a:lnTo>
                      <a:lnTo>
                        <a:pt x="452" y="105"/>
                      </a:lnTo>
                      <a:lnTo>
                        <a:pt x="457" y="105"/>
                      </a:lnTo>
                      <a:lnTo>
                        <a:pt x="457" y="109"/>
                      </a:lnTo>
                      <a:lnTo>
                        <a:pt x="461" y="114"/>
                      </a:lnTo>
                      <a:lnTo>
                        <a:pt x="461" y="118"/>
                      </a:lnTo>
                      <a:lnTo>
                        <a:pt x="465" y="118"/>
                      </a:lnTo>
                      <a:lnTo>
                        <a:pt x="470" y="118"/>
                      </a:lnTo>
                      <a:lnTo>
                        <a:pt x="470" y="122"/>
                      </a:lnTo>
                      <a:lnTo>
                        <a:pt x="474" y="127"/>
                      </a:lnTo>
                      <a:lnTo>
                        <a:pt x="478" y="131"/>
                      </a:lnTo>
                      <a:lnTo>
                        <a:pt x="483" y="131"/>
                      </a:lnTo>
                      <a:lnTo>
                        <a:pt x="487" y="131"/>
                      </a:lnTo>
                      <a:lnTo>
                        <a:pt x="492" y="135"/>
                      </a:lnTo>
                      <a:lnTo>
                        <a:pt x="496" y="140"/>
                      </a:lnTo>
                      <a:lnTo>
                        <a:pt x="492" y="144"/>
                      </a:lnTo>
                      <a:lnTo>
                        <a:pt x="487" y="148"/>
                      </a:lnTo>
                      <a:lnTo>
                        <a:pt x="483" y="153"/>
                      </a:lnTo>
                      <a:lnTo>
                        <a:pt x="478" y="157"/>
                      </a:lnTo>
                      <a:lnTo>
                        <a:pt x="478" y="161"/>
                      </a:lnTo>
                      <a:lnTo>
                        <a:pt x="478" y="166"/>
                      </a:lnTo>
                      <a:lnTo>
                        <a:pt x="478" y="170"/>
                      </a:lnTo>
                      <a:lnTo>
                        <a:pt x="478" y="174"/>
                      </a:lnTo>
                      <a:lnTo>
                        <a:pt x="478" y="179"/>
                      </a:lnTo>
                      <a:lnTo>
                        <a:pt x="483" y="179"/>
                      </a:lnTo>
                      <a:lnTo>
                        <a:pt x="487" y="179"/>
                      </a:lnTo>
                      <a:lnTo>
                        <a:pt x="487" y="183"/>
                      </a:lnTo>
                      <a:lnTo>
                        <a:pt x="487" y="188"/>
                      </a:lnTo>
                      <a:lnTo>
                        <a:pt x="487" y="192"/>
                      </a:lnTo>
                      <a:lnTo>
                        <a:pt x="483" y="192"/>
                      </a:lnTo>
                      <a:lnTo>
                        <a:pt x="478" y="196"/>
                      </a:lnTo>
                      <a:lnTo>
                        <a:pt x="478" y="201"/>
                      </a:lnTo>
                      <a:lnTo>
                        <a:pt x="474" y="201"/>
                      </a:lnTo>
                      <a:lnTo>
                        <a:pt x="474" y="205"/>
                      </a:lnTo>
                      <a:lnTo>
                        <a:pt x="470" y="201"/>
                      </a:lnTo>
                      <a:lnTo>
                        <a:pt x="470" y="196"/>
                      </a:lnTo>
                      <a:lnTo>
                        <a:pt x="465" y="192"/>
                      </a:lnTo>
                      <a:lnTo>
                        <a:pt x="461" y="192"/>
                      </a:lnTo>
                      <a:lnTo>
                        <a:pt x="457" y="192"/>
                      </a:lnTo>
                      <a:lnTo>
                        <a:pt x="452" y="192"/>
                      </a:lnTo>
                      <a:lnTo>
                        <a:pt x="448" y="192"/>
                      </a:lnTo>
                      <a:lnTo>
                        <a:pt x="444" y="192"/>
                      </a:lnTo>
                      <a:lnTo>
                        <a:pt x="444" y="188"/>
                      </a:lnTo>
                      <a:lnTo>
                        <a:pt x="444" y="183"/>
                      </a:lnTo>
                      <a:lnTo>
                        <a:pt x="444" y="179"/>
                      </a:lnTo>
                      <a:lnTo>
                        <a:pt x="439" y="179"/>
                      </a:lnTo>
                      <a:lnTo>
                        <a:pt x="435" y="179"/>
                      </a:lnTo>
                      <a:lnTo>
                        <a:pt x="431" y="179"/>
                      </a:lnTo>
                      <a:lnTo>
                        <a:pt x="431" y="174"/>
                      </a:lnTo>
                      <a:lnTo>
                        <a:pt x="426" y="170"/>
                      </a:lnTo>
                      <a:lnTo>
                        <a:pt x="426" y="166"/>
                      </a:lnTo>
                      <a:lnTo>
                        <a:pt x="426" y="161"/>
                      </a:lnTo>
                      <a:lnTo>
                        <a:pt x="426" y="157"/>
                      </a:lnTo>
                      <a:lnTo>
                        <a:pt x="422" y="153"/>
                      </a:lnTo>
                      <a:lnTo>
                        <a:pt x="418" y="153"/>
                      </a:lnTo>
                      <a:lnTo>
                        <a:pt x="413" y="157"/>
                      </a:lnTo>
                      <a:lnTo>
                        <a:pt x="409" y="157"/>
                      </a:lnTo>
                      <a:lnTo>
                        <a:pt x="405" y="157"/>
                      </a:lnTo>
                      <a:lnTo>
                        <a:pt x="405" y="153"/>
                      </a:lnTo>
                      <a:lnTo>
                        <a:pt x="405" y="148"/>
                      </a:lnTo>
                      <a:lnTo>
                        <a:pt x="405" y="144"/>
                      </a:lnTo>
                      <a:lnTo>
                        <a:pt x="400" y="144"/>
                      </a:lnTo>
                      <a:lnTo>
                        <a:pt x="396" y="144"/>
                      </a:lnTo>
                      <a:lnTo>
                        <a:pt x="391" y="144"/>
                      </a:lnTo>
                      <a:lnTo>
                        <a:pt x="387" y="144"/>
                      </a:lnTo>
                      <a:lnTo>
                        <a:pt x="383" y="144"/>
                      </a:lnTo>
                      <a:lnTo>
                        <a:pt x="383" y="140"/>
                      </a:lnTo>
                      <a:lnTo>
                        <a:pt x="383" y="135"/>
                      </a:lnTo>
                      <a:lnTo>
                        <a:pt x="383" y="131"/>
                      </a:lnTo>
                      <a:lnTo>
                        <a:pt x="387" y="131"/>
                      </a:lnTo>
                      <a:lnTo>
                        <a:pt x="391" y="131"/>
                      </a:lnTo>
                      <a:lnTo>
                        <a:pt x="396" y="131"/>
                      </a:lnTo>
                      <a:lnTo>
                        <a:pt x="400" y="131"/>
                      </a:lnTo>
                      <a:lnTo>
                        <a:pt x="400" y="127"/>
                      </a:lnTo>
                      <a:lnTo>
                        <a:pt x="400" y="122"/>
                      </a:lnTo>
                      <a:lnTo>
                        <a:pt x="400" y="118"/>
                      </a:lnTo>
                      <a:lnTo>
                        <a:pt x="400" y="114"/>
                      </a:lnTo>
                      <a:lnTo>
                        <a:pt x="400" y="109"/>
                      </a:lnTo>
                      <a:lnTo>
                        <a:pt x="400" y="105"/>
                      </a:lnTo>
                      <a:lnTo>
                        <a:pt x="391" y="105"/>
                      </a:lnTo>
                      <a:lnTo>
                        <a:pt x="391" y="109"/>
                      </a:lnTo>
                      <a:lnTo>
                        <a:pt x="391" y="114"/>
                      </a:lnTo>
                      <a:lnTo>
                        <a:pt x="391" y="118"/>
                      </a:lnTo>
                      <a:lnTo>
                        <a:pt x="387" y="118"/>
                      </a:lnTo>
                      <a:lnTo>
                        <a:pt x="383" y="118"/>
                      </a:lnTo>
                      <a:lnTo>
                        <a:pt x="378" y="118"/>
                      </a:lnTo>
                      <a:lnTo>
                        <a:pt x="374" y="114"/>
                      </a:lnTo>
                      <a:lnTo>
                        <a:pt x="374" y="109"/>
                      </a:lnTo>
                      <a:lnTo>
                        <a:pt x="374" y="105"/>
                      </a:lnTo>
                      <a:lnTo>
                        <a:pt x="370" y="105"/>
                      </a:lnTo>
                      <a:lnTo>
                        <a:pt x="365" y="105"/>
                      </a:lnTo>
                      <a:lnTo>
                        <a:pt x="361" y="109"/>
                      </a:lnTo>
                      <a:lnTo>
                        <a:pt x="361" y="114"/>
                      </a:lnTo>
                      <a:lnTo>
                        <a:pt x="357" y="118"/>
                      </a:lnTo>
                      <a:lnTo>
                        <a:pt x="352" y="118"/>
                      </a:lnTo>
                      <a:lnTo>
                        <a:pt x="348" y="122"/>
                      </a:lnTo>
                      <a:lnTo>
                        <a:pt x="348" y="127"/>
                      </a:lnTo>
                      <a:lnTo>
                        <a:pt x="348" y="131"/>
                      </a:lnTo>
                      <a:lnTo>
                        <a:pt x="352" y="131"/>
                      </a:lnTo>
                      <a:lnTo>
                        <a:pt x="357" y="131"/>
                      </a:lnTo>
                      <a:lnTo>
                        <a:pt x="361" y="131"/>
                      </a:lnTo>
                      <a:lnTo>
                        <a:pt x="365" y="131"/>
                      </a:lnTo>
                      <a:lnTo>
                        <a:pt x="365" y="127"/>
                      </a:lnTo>
                      <a:lnTo>
                        <a:pt x="365" y="122"/>
                      </a:lnTo>
                      <a:lnTo>
                        <a:pt x="370" y="118"/>
                      </a:lnTo>
                      <a:lnTo>
                        <a:pt x="374" y="118"/>
                      </a:lnTo>
                      <a:lnTo>
                        <a:pt x="374" y="122"/>
                      </a:lnTo>
                      <a:lnTo>
                        <a:pt x="374" y="127"/>
                      </a:lnTo>
                      <a:lnTo>
                        <a:pt x="374" y="131"/>
                      </a:lnTo>
                      <a:lnTo>
                        <a:pt x="370" y="131"/>
                      </a:lnTo>
                      <a:lnTo>
                        <a:pt x="365" y="135"/>
                      </a:lnTo>
                      <a:lnTo>
                        <a:pt x="365" y="140"/>
                      </a:lnTo>
                      <a:lnTo>
                        <a:pt x="365" y="144"/>
                      </a:lnTo>
                      <a:lnTo>
                        <a:pt x="361" y="144"/>
                      </a:lnTo>
                      <a:lnTo>
                        <a:pt x="357" y="148"/>
                      </a:lnTo>
                      <a:lnTo>
                        <a:pt x="357" y="153"/>
                      </a:lnTo>
                      <a:lnTo>
                        <a:pt x="357" y="157"/>
                      </a:lnTo>
                      <a:lnTo>
                        <a:pt x="361" y="157"/>
                      </a:lnTo>
                      <a:lnTo>
                        <a:pt x="361" y="161"/>
                      </a:lnTo>
                      <a:lnTo>
                        <a:pt x="361" y="166"/>
                      </a:lnTo>
                      <a:lnTo>
                        <a:pt x="361" y="170"/>
                      </a:lnTo>
                      <a:lnTo>
                        <a:pt x="357" y="174"/>
                      </a:lnTo>
                      <a:lnTo>
                        <a:pt x="357" y="179"/>
                      </a:lnTo>
                      <a:lnTo>
                        <a:pt x="352" y="183"/>
                      </a:lnTo>
                      <a:lnTo>
                        <a:pt x="352" y="188"/>
                      </a:lnTo>
                      <a:lnTo>
                        <a:pt x="352" y="192"/>
                      </a:lnTo>
                      <a:lnTo>
                        <a:pt x="352" y="196"/>
                      </a:lnTo>
                      <a:lnTo>
                        <a:pt x="352" y="201"/>
                      </a:lnTo>
                      <a:lnTo>
                        <a:pt x="352" y="205"/>
                      </a:lnTo>
                      <a:lnTo>
                        <a:pt x="357" y="209"/>
                      </a:lnTo>
                      <a:lnTo>
                        <a:pt x="357" y="214"/>
                      </a:lnTo>
                      <a:lnTo>
                        <a:pt x="357" y="218"/>
                      </a:lnTo>
                      <a:lnTo>
                        <a:pt x="357" y="222"/>
                      </a:lnTo>
                      <a:lnTo>
                        <a:pt x="357" y="227"/>
                      </a:lnTo>
                      <a:lnTo>
                        <a:pt x="357" y="231"/>
                      </a:lnTo>
                      <a:lnTo>
                        <a:pt x="348" y="231"/>
                      </a:lnTo>
                      <a:lnTo>
                        <a:pt x="352" y="235"/>
                      </a:lnTo>
                      <a:lnTo>
                        <a:pt x="352" y="240"/>
                      </a:lnTo>
                      <a:lnTo>
                        <a:pt x="352" y="244"/>
                      </a:lnTo>
                      <a:lnTo>
                        <a:pt x="357" y="244"/>
                      </a:lnTo>
                      <a:lnTo>
                        <a:pt x="357" y="248"/>
                      </a:lnTo>
                      <a:lnTo>
                        <a:pt x="361" y="253"/>
                      </a:lnTo>
                      <a:lnTo>
                        <a:pt x="365" y="257"/>
                      </a:lnTo>
                      <a:lnTo>
                        <a:pt x="361" y="257"/>
                      </a:lnTo>
                      <a:lnTo>
                        <a:pt x="352" y="257"/>
                      </a:lnTo>
                      <a:lnTo>
                        <a:pt x="348" y="257"/>
                      </a:lnTo>
                      <a:lnTo>
                        <a:pt x="348" y="262"/>
                      </a:lnTo>
                      <a:lnTo>
                        <a:pt x="348" y="266"/>
                      </a:lnTo>
                      <a:lnTo>
                        <a:pt x="348" y="270"/>
                      </a:lnTo>
                      <a:lnTo>
                        <a:pt x="344" y="270"/>
                      </a:lnTo>
                      <a:lnTo>
                        <a:pt x="339" y="270"/>
                      </a:lnTo>
                      <a:lnTo>
                        <a:pt x="339" y="266"/>
                      </a:lnTo>
                      <a:lnTo>
                        <a:pt x="339" y="262"/>
                      </a:lnTo>
                      <a:lnTo>
                        <a:pt x="339" y="257"/>
                      </a:lnTo>
                      <a:lnTo>
                        <a:pt x="335" y="257"/>
                      </a:lnTo>
                      <a:lnTo>
                        <a:pt x="331" y="257"/>
                      </a:lnTo>
                      <a:lnTo>
                        <a:pt x="326" y="257"/>
                      </a:lnTo>
                      <a:lnTo>
                        <a:pt x="322" y="257"/>
                      </a:lnTo>
                      <a:lnTo>
                        <a:pt x="317" y="257"/>
                      </a:lnTo>
                      <a:lnTo>
                        <a:pt x="313" y="253"/>
                      </a:lnTo>
                      <a:lnTo>
                        <a:pt x="313" y="248"/>
                      </a:lnTo>
                      <a:lnTo>
                        <a:pt x="309" y="244"/>
                      </a:lnTo>
                      <a:lnTo>
                        <a:pt x="304" y="244"/>
                      </a:lnTo>
                      <a:lnTo>
                        <a:pt x="300" y="244"/>
                      </a:lnTo>
                      <a:lnTo>
                        <a:pt x="296" y="244"/>
                      </a:lnTo>
                      <a:lnTo>
                        <a:pt x="291" y="244"/>
                      </a:lnTo>
                      <a:lnTo>
                        <a:pt x="291" y="240"/>
                      </a:lnTo>
                      <a:lnTo>
                        <a:pt x="291" y="235"/>
                      </a:lnTo>
                      <a:lnTo>
                        <a:pt x="287" y="231"/>
                      </a:lnTo>
                      <a:lnTo>
                        <a:pt x="287" y="227"/>
                      </a:lnTo>
                      <a:lnTo>
                        <a:pt x="287" y="222"/>
                      </a:lnTo>
                      <a:lnTo>
                        <a:pt x="291" y="218"/>
                      </a:lnTo>
                      <a:lnTo>
                        <a:pt x="291" y="214"/>
                      </a:lnTo>
                      <a:lnTo>
                        <a:pt x="291" y="209"/>
                      </a:lnTo>
                      <a:lnTo>
                        <a:pt x="287" y="209"/>
                      </a:lnTo>
                      <a:lnTo>
                        <a:pt x="287" y="214"/>
                      </a:lnTo>
                      <a:lnTo>
                        <a:pt x="283" y="214"/>
                      </a:lnTo>
                      <a:lnTo>
                        <a:pt x="283" y="218"/>
                      </a:lnTo>
                      <a:lnTo>
                        <a:pt x="278" y="222"/>
                      </a:lnTo>
                      <a:lnTo>
                        <a:pt x="274" y="222"/>
                      </a:lnTo>
                      <a:lnTo>
                        <a:pt x="270" y="218"/>
                      </a:lnTo>
                      <a:lnTo>
                        <a:pt x="270" y="214"/>
                      </a:lnTo>
                      <a:lnTo>
                        <a:pt x="270" y="209"/>
                      </a:lnTo>
                      <a:lnTo>
                        <a:pt x="265" y="209"/>
                      </a:lnTo>
                      <a:lnTo>
                        <a:pt x="261" y="209"/>
                      </a:lnTo>
                      <a:lnTo>
                        <a:pt x="257" y="209"/>
                      </a:lnTo>
                      <a:lnTo>
                        <a:pt x="252" y="209"/>
                      </a:lnTo>
                      <a:lnTo>
                        <a:pt x="248" y="209"/>
                      </a:lnTo>
                      <a:lnTo>
                        <a:pt x="244" y="209"/>
                      </a:lnTo>
                      <a:lnTo>
                        <a:pt x="239" y="209"/>
                      </a:lnTo>
                      <a:lnTo>
                        <a:pt x="239" y="218"/>
                      </a:lnTo>
                      <a:lnTo>
                        <a:pt x="239" y="222"/>
                      </a:lnTo>
                      <a:lnTo>
                        <a:pt x="235" y="222"/>
                      </a:lnTo>
                      <a:lnTo>
                        <a:pt x="235" y="218"/>
                      </a:lnTo>
                      <a:lnTo>
                        <a:pt x="235" y="214"/>
                      </a:lnTo>
                      <a:lnTo>
                        <a:pt x="230" y="209"/>
                      </a:lnTo>
                      <a:lnTo>
                        <a:pt x="226" y="209"/>
                      </a:lnTo>
                      <a:lnTo>
                        <a:pt x="222" y="209"/>
                      </a:lnTo>
                      <a:lnTo>
                        <a:pt x="217" y="209"/>
                      </a:lnTo>
                      <a:lnTo>
                        <a:pt x="213" y="209"/>
                      </a:lnTo>
                      <a:lnTo>
                        <a:pt x="209" y="209"/>
                      </a:lnTo>
                      <a:lnTo>
                        <a:pt x="204" y="209"/>
                      </a:lnTo>
                      <a:lnTo>
                        <a:pt x="200" y="209"/>
                      </a:lnTo>
                      <a:lnTo>
                        <a:pt x="196" y="209"/>
                      </a:lnTo>
                      <a:lnTo>
                        <a:pt x="191" y="209"/>
                      </a:lnTo>
                      <a:lnTo>
                        <a:pt x="187" y="209"/>
                      </a:lnTo>
                      <a:lnTo>
                        <a:pt x="183" y="209"/>
                      </a:lnTo>
                      <a:lnTo>
                        <a:pt x="183" y="205"/>
                      </a:lnTo>
                      <a:lnTo>
                        <a:pt x="178" y="201"/>
                      </a:lnTo>
                      <a:lnTo>
                        <a:pt x="178" y="196"/>
                      </a:lnTo>
                      <a:lnTo>
                        <a:pt x="174" y="196"/>
                      </a:lnTo>
                      <a:lnTo>
                        <a:pt x="170" y="196"/>
                      </a:lnTo>
                      <a:lnTo>
                        <a:pt x="165" y="196"/>
                      </a:lnTo>
                      <a:lnTo>
                        <a:pt x="161" y="196"/>
                      </a:lnTo>
                      <a:lnTo>
                        <a:pt x="156" y="196"/>
                      </a:lnTo>
                      <a:lnTo>
                        <a:pt x="152" y="196"/>
                      </a:lnTo>
                      <a:lnTo>
                        <a:pt x="148" y="201"/>
                      </a:lnTo>
                      <a:lnTo>
                        <a:pt x="143" y="201"/>
                      </a:lnTo>
                      <a:lnTo>
                        <a:pt x="139" y="201"/>
                      </a:lnTo>
                      <a:lnTo>
                        <a:pt x="130" y="201"/>
                      </a:lnTo>
                      <a:lnTo>
                        <a:pt x="126" y="201"/>
                      </a:lnTo>
                      <a:lnTo>
                        <a:pt x="122" y="201"/>
                      </a:lnTo>
                      <a:lnTo>
                        <a:pt x="117" y="201"/>
                      </a:lnTo>
                      <a:lnTo>
                        <a:pt x="117" y="196"/>
                      </a:lnTo>
                      <a:lnTo>
                        <a:pt x="117" y="192"/>
                      </a:lnTo>
                      <a:lnTo>
                        <a:pt x="117" y="188"/>
                      </a:lnTo>
                      <a:lnTo>
                        <a:pt x="109" y="188"/>
                      </a:lnTo>
                      <a:lnTo>
                        <a:pt x="104" y="188"/>
                      </a:lnTo>
                      <a:lnTo>
                        <a:pt x="100" y="188"/>
                      </a:lnTo>
                      <a:lnTo>
                        <a:pt x="100" y="183"/>
                      </a:lnTo>
                      <a:lnTo>
                        <a:pt x="100" y="179"/>
                      </a:lnTo>
                      <a:lnTo>
                        <a:pt x="100" y="174"/>
                      </a:lnTo>
                      <a:lnTo>
                        <a:pt x="100" y="170"/>
                      </a:lnTo>
                      <a:lnTo>
                        <a:pt x="96" y="166"/>
                      </a:lnTo>
                      <a:lnTo>
                        <a:pt x="96" y="161"/>
                      </a:lnTo>
                      <a:lnTo>
                        <a:pt x="91" y="161"/>
                      </a:lnTo>
                      <a:lnTo>
                        <a:pt x="91" y="157"/>
                      </a:lnTo>
                      <a:lnTo>
                        <a:pt x="91" y="153"/>
                      </a:lnTo>
                      <a:lnTo>
                        <a:pt x="91" y="148"/>
                      </a:lnTo>
                      <a:lnTo>
                        <a:pt x="87" y="148"/>
                      </a:lnTo>
                      <a:lnTo>
                        <a:pt x="83" y="148"/>
                      </a:lnTo>
                      <a:lnTo>
                        <a:pt x="78" y="148"/>
                      </a:lnTo>
                      <a:lnTo>
                        <a:pt x="74" y="148"/>
                      </a:lnTo>
                      <a:lnTo>
                        <a:pt x="69" y="148"/>
                      </a:lnTo>
                      <a:lnTo>
                        <a:pt x="65" y="148"/>
                      </a:lnTo>
                      <a:lnTo>
                        <a:pt x="56" y="148"/>
                      </a:lnTo>
                      <a:lnTo>
                        <a:pt x="52" y="148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48" y="135"/>
                      </a:lnTo>
                      <a:lnTo>
                        <a:pt x="43" y="140"/>
                      </a:lnTo>
                      <a:lnTo>
                        <a:pt x="39" y="140"/>
                      </a:lnTo>
                      <a:lnTo>
                        <a:pt x="35" y="140"/>
                      </a:lnTo>
                      <a:lnTo>
                        <a:pt x="30" y="140"/>
                      </a:lnTo>
                      <a:lnTo>
                        <a:pt x="26" y="140"/>
                      </a:lnTo>
                      <a:lnTo>
                        <a:pt x="22" y="140"/>
                      </a:lnTo>
                      <a:lnTo>
                        <a:pt x="17" y="140"/>
                      </a:lnTo>
                      <a:lnTo>
                        <a:pt x="13" y="140"/>
                      </a:lnTo>
                      <a:lnTo>
                        <a:pt x="9" y="140"/>
                      </a:lnTo>
                      <a:lnTo>
                        <a:pt x="4" y="140"/>
                      </a:lnTo>
                      <a:lnTo>
                        <a:pt x="0" y="131"/>
                      </a:lnTo>
                      <a:lnTo>
                        <a:pt x="9" y="127"/>
                      </a:lnTo>
                      <a:lnTo>
                        <a:pt x="13" y="122"/>
                      </a:lnTo>
                      <a:lnTo>
                        <a:pt x="17" y="127"/>
                      </a:lnTo>
                      <a:lnTo>
                        <a:pt x="22" y="127"/>
                      </a:lnTo>
                      <a:lnTo>
                        <a:pt x="22" y="122"/>
                      </a:lnTo>
                      <a:lnTo>
                        <a:pt x="22" y="118"/>
                      </a:lnTo>
                      <a:lnTo>
                        <a:pt x="22" y="114"/>
                      </a:lnTo>
                      <a:lnTo>
                        <a:pt x="26" y="114"/>
                      </a:lnTo>
                      <a:lnTo>
                        <a:pt x="26" y="109"/>
                      </a:lnTo>
                      <a:lnTo>
                        <a:pt x="30" y="109"/>
                      </a:lnTo>
                      <a:lnTo>
                        <a:pt x="30" y="105"/>
                      </a:lnTo>
                      <a:lnTo>
                        <a:pt x="35" y="101"/>
                      </a:lnTo>
                      <a:lnTo>
                        <a:pt x="30" y="101"/>
                      </a:lnTo>
                      <a:lnTo>
                        <a:pt x="35" y="96"/>
                      </a:lnTo>
                      <a:lnTo>
                        <a:pt x="35" y="92"/>
                      </a:lnTo>
                      <a:lnTo>
                        <a:pt x="39" y="92"/>
                      </a:lnTo>
                      <a:lnTo>
                        <a:pt x="39" y="87"/>
                      </a:lnTo>
                      <a:lnTo>
                        <a:pt x="43" y="87"/>
                      </a:lnTo>
                      <a:lnTo>
                        <a:pt x="43" y="83"/>
                      </a:lnTo>
                      <a:lnTo>
                        <a:pt x="48" y="83"/>
                      </a:lnTo>
                      <a:lnTo>
                        <a:pt x="48" y="79"/>
                      </a:lnTo>
                      <a:lnTo>
                        <a:pt x="52" y="79"/>
                      </a:lnTo>
                      <a:lnTo>
                        <a:pt x="48" y="74"/>
                      </a:lnTo>
                      <a:lnTo>
                        <a:pt x="48" y="70"/>
                      </a:lnTo>
                      <a:lnTo>
                        <a:pt x="52" y="66"/>
                      </a:lnTo>
                      <a:lnTo>
                        <a:pt x="52" y="61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61" y="53"/>
                      </a:lnTo>
                      <a:lnTo>
                        <a:pt x="61" y="48"/>
                      </a:lnTo>
                      <a:lnTo>
                        <a:pt x="61" y="44"/>
                      </a:lnTo>
                      <a:lnTo>
                        <a:pt x="65" y="40"/>
                      </a:lnTo>
                      <a:lnTo>
                        <a:pt x="65" y="35"/>
                      </a:lnTo>
                      <a:lnTo>
                        <a:pt x="69" y="40"/>
                      </a:lnTo>
                      <a:lnTo>
                        <a:pt x="69" y="44"/>
                      </a:lnTo>
                      <a:lnTo>
                        <a:pt x="74" y="44"/>
                      </a:lnTo>
                      <a:lnTo>
                        <a:pt x="78" y="44"/>
                      </a:lnTo>
                      <a:lnTo>
                        <a:pt x="83" y="44"/>
                      </a:lnTo>
                      <a:lnTo>
                        <a:pt x="87" y="48"/>
                      </a:lnTo>
                      <a:lnTo>
                        <a:pt x="87" y="53"/>
                      </a:lnTo>
                      <a:lnTo>
                        <a:pt x="83" y="53"/>
                      </a:lnTo>
                      <a:lnTo>
                        <a:pt x="83" y="57"/>
                      </a:lnTo>
                      <a:lnTo>
                        <a:pt x="87" y="61"/>
                      </a:lnTo>
                      <a:lnTo>
                        <a:pt x="91" y="57"/>
                      </a:lnTo>
                      <a:lnTo>
                        <a:pt x="96" y="57"/>
                      </a:lnTo>
                      <a:lnTo>
                        <a:pt x="100" y="57"/>
                      </a:lnTo>
                      <a:lnTo>
                        <a:pt x="104" y="57"/>
                      </a:lnTo>
                      <a:lnTo>
                        <a:pt x="104" y="53"/>
                      </a:lnTo>
                      <a:lnTo>
                        <a:pt x="109" y="53"/>
                      </a:lnTo>
                      <a:lnTo>
                        <a:pt x="109" y="57"/>
                      </a:lnTo>
                      <a:lnTo>
                        <a:pt x="113" y="57"/>
                      </a:lnTo>
                      <a:lnTo>
                        <a:pt x="113" y="53"/>
                      </a:lnTo>
                      <a:lnTo>
                        <a:pt x="117" y="53"/>
                      </a:lnTo>
                      <a:lnTo>
                        <a:pt x="117" y="48"/>
                      </a:lnTo>
                      <a:lnTo>
                        <a:pt x="122" y="48"/>
                      </a:lnTo>
                      <a:lnTo>
                        <a:pt x="126" y="48"/>
                      </a:lnTo>
                      <a:lnTo>
                        <a:pt x="126" y="44"/>
                      </a:lnTo>
                      <a:lnTo>
                        <a:pt x="130" y="44"/>
                      </a:lnTo>
                      <a:lnTo>
                        <a:pt x="130" y="40"/>
                      </a:lnTo>
                      <a:lnTo>
                        <a:pt x="130" y="35"/>
                      </a:lnTo>
                      <a:lnTo>
                        <a:pt x="126" y="35"/>
                      </a:lnTo>
                      <a:lnTo>
                        <a:pt x="126" y="31"/>
                      </a:lnTo>
                      <a:lnTo>
                        <a:pt x="122" y="31"/>
                      </a:lnTo>
                      <a:lnTo>
                        <a:pt x="126" y="31"/>
                      </a:lnTo>
                      <a:lnTo>
                        <a:pt x="126" y="27"/>
                      </a:lnTo>
                      <a:lnTo>
                        <a:pt x="130" y="27"/>
                      </a:lnTo>
                      <a:lnTo>
                        <a:pt x="135" y="27"/>
                      </a:lnTo>
                      <a:lnTo>
                        <a:pt x="135" y="22"/>
                      </a:lnTo>
                      <a:lnTo>
                        <a:pt x="139" y="22"/>
                      </a:lnTo>
                      <a:lnTo>
                        <a:pt x="135" y="18"/>
                      </a:lnTo>
                      <a:lnTo>
                        <a:pt x="135" y="13"/>
                      </a:lnTo>
                      <a:lnTo>
                        <a:pt x="135" y="9"/>
                      </a:lnTo>
                      <a:lnTo>
                        <a:pt x="135" y="5"/>
                      </a:lnTo>
                      <a:lnTo>
                        <a:pt x="135" y="0"/>
                      </a:lnTo>
                      <a:lnTo>
                        <a:pt x="139" y="0"/>
                      </a:lnTo>
                      <a:lnTo>
                        <a:pt x="139" y="5"/>
                      </a:lnTo>
                      <a:lnTo>
                        <a:pt x="143" y="9"/>
                      </a:lnTo>
                      <a:lnTo>
                        <a:pt x="148" y="9"/>
                      </a:lnTo>
                      <a:lnTo>
                        <a:pt x="152" y="9"/>
                      </a:lnTo>
                      <a:lnTo>
                        <a:pt x="156" y="9"/>
                      </a:lnTo>
                      <a:lnTo>
                        <a:pt x="161" y="9"/>
                      </a:lnTo>
                      <a:lnTo>
                        <a:pt x="165" y="9"/>
                      </a:lnTo>
                      <a:lnTo>
                        <a:pt x="170" y="9"/>
                      </a:lnTo>
                      <a:lnTo>
                        <a:pt x="174" y="13"/>
                      </a:lnTo>
                      <a:lnTo>
                        <a:pt x="174" y="18"/>
                      </a:lnTo>
                      <a:lnTo>
                        <a:pt x="178" y="18"/>
                      </a:lnTo>
                      <a:lnTo>
                        <a:pt x="183" y="22"/>
                      </a:lnTo>
                      <a:lnTo>
                        <a:pt x="187" y="27"/>
                      </a:lnTo>
                      <a:lnTo>
                        <a:pt x="187" y="31"/>
                      </a:lnTo>
                      <a:lnTo>
                        <a:pt x="191" y="35"/>
                      </a:lnTo>
                      <a:lnTo>
                        <a:pt x="196" y="35"/>
                      </a:lnTo>
                      <a:lnTo>
                        <a:pt x="200" y="31"/>
                      </a:lnTo>
                      <a:lnTo>
                        <a:pt x="204" y="27"/>
                      </a:lnTo>
                      <a:lnTo>
                        <a:pt x="209" y="22"/>
                      </a:lnTo>
                      <a:lnTo>
                        <a:pt x="217" y="22"/>
                      </a:lnTo>
                      <a:lnTo>
                        <a:pt x="226" y="22"/>
                      </a:lnTo>
                      <a:lnTo>
                        <a:pt x="230" y="27"/>
                      </a:lnTo>
                      <a:lnTo>
                        <a:pt x="235" y="31"/>
                      </a:lnTo>
                      <a:lnTo>
                        <a:pt x="239" y="35"/>
                      </a:lnTo>
                      <a:lnTo>
                        <a:pt x="244" y="35"/>
                      </a:lnTo>
                      <a:lnTo>
                        <a:pt x="248" y="35"/>
                      </a:lnTo>
                      <a:lnTo>
                        <a:pt x="252" y="40"/>
                      </a:lnTo>
                      <a:lnTo>
                        <a:pt x="252" y="44"/>
                      </a:lnTo>
                      <a:lnTo>
                        <a:pt x="257" y="48"/>
                      </a:lnTo>
                      <a:lnTo>
                        <a:pt x="261" y="53"/>
                      </a:lnTo>
                      <a:lnTo>
                        <a:pt x="265" y="57"/>
                      </a:lnTo>
                      <a:lnTo>
                        <a:pt x="270" y="57"/>
                      </a:lnTo>
                      <a:lnTo>
                        <a:pt x="274" y="53"/>
                      </a:lnTo>
                      <a:lnTo>
                        <a:pt x="274" y="48"/>
                      </a:lnTo>
                      <a:lnTo>
                        <a:pt x="278" y="48"/>
                      </a:lnTo>
                      <a:lnTo>
                        <a:pt x="283" y="44"/>
                      </a:lnTo>
                      <a:lnTo>
                        <a:pt x="287" y="44"/>
                      </a:lnTo>
                      <a:lnTo>
                        <a:pt x="291" y="44"/>
                      </a:lnTo>
                      <a:lnTo>
                        <a:pt x="296" y="44"/>
                      </a:lnTo>
                      <a:lnTo>
                        <a:pt x="300" y="44"/>
                      </a:lnTo>
                      <a:lnTo>
                        <a:pt x="304" y="44"/>
                      </a:lnTo>
                      <a:lnTo>
                        <a:pt x="309" y="44"/>
                      </a:lnTo>
                      <a:lnTo>
                        <a:pt x="313" y="44"/>
                      </a:lnTo>
                      <a:lnTo>
                        <a:pt x="317" y="44"/>
                      </a:lnTo>
                      <a:lnTo>
                        <a:pt x="322" y="44"/>
                      </a:lnTo>
                      <a:lnTo>
                        <a:pt x="326" y="44"/>
                      </a:lnTo>
                      <a:lnTo>
                        <a:pt x="331" y="48"/>
                      </a:lnTo>
                      <a:lnTo>
                        <a:pt x="335" y="48"/>
                      </a:lnTo>
                      <a:lnTo>
                        <a:pt x="335" y="53"/>
                      </a:lnTo>
                      <a:lnTo>
                        <a:pt x="339" y="57"/>
                      </a:lnTo>
                      <a:lnTo>
                        <a:pt x="344" y="57"/>
                      </a:lnTo>
                      <a:lnTo>
                        <a:pt x="348" y="57"/>
                      </a:lnTo>
                      <a:lnTo>
                        <a:pt x="352" y="57"/>
                      </a:lnTo>
                      <a:lnTo>
                        <a:pt x="357" y="57"/>
                      </a:lnTo>
                      <a:lnTo>
                        <a:pt x="361" y="57"/>
                      </a:lnTo>
                      <a:lnTo>
                        <a:pt x="365" y="57"/>
                      </a:lnTo>
                      <a:lnTo>
                        <a:pt x="370" y="57"/>
                      </a:lnTo>
                      <a:lnTo>
                        <a:pt x="374" y="61"/>
                      </a:lnTo>
                      <a:lnTo>
                        <a:pt x="374" y="66"/>
                      </a:lnTo>
                      <a:lnTo>
                        <a:pt x="378" y="66"/>
                      </a:lnTo>
                      <a:lnTo>
                        <a:pt x="383" y="70"/>
                      </a:lnTo>
                      <a:lnTo>
                        <a:pt x="387" y="70"/>
                      </a:lnTo>
                      <a:lnTo>
                        <a:pt x="391" y="66"/>
                      </a:lnTo>
                      <a:lnTo>
                        <a:pt x="396" y="70"/>
                      </a:lnTo>
                      <a:lnTo>
                        <a:pt x="400" y="74"/>
                      </a:lnTo>
                      <a:lnTo>
                        <a:pt x="405" y="79"/>
                      </a:lnTo>
                      <a:lnTo>
                        <a:pt x="405" y="83"/>
                      </a:lnTo>
                      <a:lnTo>
                        <a:pt x="409" y="87"/>
                      </a:lnTo>
                      <a:lnTo>
                        <a:pt x="413" y="87"/>
                      </a:lnTo>
                      <a:lnTo>
                        <a:pt x="413" y="92"/>
                      </a:lnTo>
                      <a:lnTo>
                        <a:pt x="418" y="92"/>
                      </a:lnTo>
                      <a:lnTo>
                        <a:pt x="422" y="92"/>
                      </a:lnTo>
                      <a:lnTo>
                        <a:pt x="426" y="92"/>
                      </a:lnTo>
                      <a:lnTo>
                        <a:pt x="431" y="96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9" name="Freeform 357"/>
                <p:cNvSpPr>
                  <a:spLocks/>
                </p:cNvSpPr>
                <p:nvPr/>
              </p:nvSpPr>
              <p:spPr bwMode="auto">
                <a:xfrm>
                  <a:off x="4957" y="2537"/>
                  <a:ext cx="435" cy="439"/>
                </a:xfrm>
                <a:custGeom>
                  <a:avLst/>
                  <a:gdLst>
                    <a:gd name="T0" fmla="*/ 361 w 435"/>
                    <a:gd name="T1" fmla="*/ 274 h 439"/>
                    <a:gd name="T2" fmla="*/ 374 w 435"/>
                    <a:gd name="T3" fmla="*/ 283 h 439"/>
                    <a:gd name="T4" fmla="*/ 369 w 435"/>
                    <a:gd name="T5" fmla="*/ 291 h 439"/>
                    <a:gd name="T6" fmla="*/ 361 w 435"/>
                    <a:gd name="T7" fmla="*/ 317 h 439"/>
                    <a:gd name="T8" fmla="*/ 365 w 435"/>
                    <a:gd name="T9" fmla="*/ 348 h 439"/>
                    <a:gd name="T10" fmla="*/ 352 w 435"/>
                    <a:gd name="T11" fmla="*/ 374 h 439"/>
                    <a:gd name="T12" fmla="*/ 317 w 435"/>
                    <a:gd name="T13" fmla="*/ 374 h 439"/>
                    <a:gd name="T14" fmla="*/ 295 w 435"/>
                    <a:gd name="T15" fmla="*/ 365 h 439"/>
                    <a:gd name="T16" fmla="*/ 308 w 435"/>
                    <a:gd name="T17" fmla="*/ 400 h 439"/>
                    <a:gd name="T18" fmla="*/ 291 w 435"/>
                    <a:gd name="T19" fmla="*/ 418 h 439"/>
                    <a:gd name="T20" fmla="*/ 269 w 435"/>
                    <a:gd name="T21" fmla="*/ 435 h 439"/>
                    <a:gd name="T22" fmla="*/ 243 w 435"/>
                    <a:gd name="T23" fmla="*/ 435 h 439"/>
                    <a:gd name="T24" fmla="*/ 217 w 435"/>
                    <a:gd name="T25" fmla="*/ 413 h 439"/>
                    <a:gd name="T26" fmla="*/ 204 w 435"/>
                    <a:gd name="T27" fmla="*/ 409 h 439"/>
                    <a:gd name="T28" fmla="*/ 187 w 435"/>
                    <a:gd name="T29" fmla="*/ 426 h 439"/>
                    <a:gd name="T30" fmla="*/ 169 w 435"/>
                    <a:gd name="T31" fmla="*/ 400 h 439"/>
                    <a:gd name="T32" fmla="*/ 147 w 435"/>
                    <a:gd name="T33" fmla="*/ 387 h 439"/>
                    <a:gd name="T34" fmla="*/ 113 w 435"/>
                    <a:gd name="T35" fmla="*/ 378 h 439"/>
                    <a:gd name="T36" fmla="*/ 82 w 435"/>
                    <a:gd name="T37" fmla="*/ 365 h 439"/>
                    <a:gd name="T38" fmla="*/ 65 w 435"/>
                    <a:gd name="T39" fmla="*/ 344 h 439"/>
                    <a:gd name="T40" fmla="*/ 52 w 435"/>
                    <a:gd name="T41" fmla="*/ 326 h 439"/>
                    <a:gd name="T42" fmla="*/ 52 w 435"/>
                    <a:gd name="T43" fmla="*/ 291 h 439"/>
                    <a:gd name="T44" fmla="*/ 34 w 435"/>
                    <a:gd name="T45" fmla="*/ 261 h 439"/>
                    <a:gd name="T46" fmla="*/ 30 w 435"/>
                    <a:gd name="T47" fmla="*/ 230 h 439"/>
                    <a:gd name="T48" fmla="*/ 26 w 435"/>
                    <a:gd name="T49" fmla="*/ 204 h 439"/>
                    <a:gd name="T50" fmla="*/ 4 w 435"/>
                    <a:gd name="T51" fmla="*/ 183 h 439"/>
                    <a:gd name="T52" fmla="*/ 13 w 435"/>
                    <a:gd name="T53" fmla="*/ 152 h 439"/>
                    <a:gd name="T54" fmla="*/ 8 w 435"/>
                    <a:gd name="T55" fmla="*/ 117 h 439"/>
                    <a:gd name="T56" fmla="*/ 26 w 435"/>
                    <a:gd name="T57" fmla="*/ 109 h 439"/>
                    <a:gd name="T58" fmla="*/ 47 w 435"/>
                    <a:gd name="T59" fmla="*/ 104 h 439"/>
                    <a:gd name="T60" fmla="*/ 47 w 435"/>
                    <a:gd name="T61" fmla="*/ 139 h 439"/>
                    <a:gd name="T62" fmla="*/ 78 w 435"/>
                    <a:gd name="T63" fmla="*/ 152 h 439"/>
                    <a:gd name="T64" fmla="*/ 100 w 435"/>
                    <a:gd name="T65" fmla="*/ 165 h 439"/>
                    <a:gd name="T66" fmla="*/ 117 w 435"/>
                    <a:gd name="T67" fmla="*/ 148 h 439"/>
                    <a:gd name="T68" fmla="*/ 113 w 435"/>
                    <a:gd name="T69" fmla="*/ 122 h 439"/>
                    <a:gd name="T70" fmla="*/ 108 w 435"/>
                    <a:gd name="T71" fmla="*/ 87 h 439"/>
                    <a:gd name="T72" fmla="*/ 117 w 435"/>
                    <a:gd name="T73" fmla="*/ 52 h 439"/>
                    <a:gd name="T74" fmla="*/ 126 w 435"/>
                    <a:gd name="T75" fmla="*/ 26 h 439"/>
                    <a:gd name="T76" fmla="*/ 121 w 435"/>
                    <a:gd name="T77" fmla="*/ 26 h 439"/>
                    <a:gd name="T78" fmla="*/ 113 w 435"/>
                    <a:gd name="T79" fmla="*/ 13 h 439"/>
                    <a:gd name="T80" fmla="*/ 134 w 435"/>
                    <a:gd name="T81" fmla="*/ 13 h 439"/>
                    <a:gd name="T82" fmla="*/ 156 w 435"/>
                    <a:gd name="T83" fmla="*/ 4 h 439"/>
                    <a:gd name="T84" fmla="*/ 143 w 435"/>
                    <a:gd name="T85" fmla="*/ 26 h 439"/>
                    <a:gd name="T86" fmla="*/ 156 w 435"/>
                    <a:gd name="T87" fmla="*/ 39 h 439"/>
                    <a:gd name="T88" fmla="*/ 178 w 435"/>
                    <a:gd name="T89" fmla="*/ 48 h 439"/>
                    <a:gd name="T90" fmla="*/ 195 w 435"/>
                    <a:gd name="T91" fmla="*/ 74 h 439"/>
                    <a:gd name="T92" fmla="*/ 217 w 435"/>
                    <a:gd name="T93" fmla="*/ 87 h 439"/>
                    <a:gd name="T94" fmla="*/ 239 w 435"/>
                    <a:gd name="T95" fmla="*/ 87 h 439"/>
                    <a:gd name="T96" fmla="*/ 234 w 435"/>
                    <a:gd name="T97" fmla="*/ 65 h 439"/>
                    <a:gd name="T98" fmla="*/ 256 w 435"/>
                    <a:gd name="T99" fmla="*/ 35 h 439"/>
                    <a:gd name="T100" fmla="*/ 295 w 435"/>
                    <a:gd name="T101" fmla="*/ 35 h 439"/>
                    <a:gd name="T102" fmla="*/ 330 w 435"/>
                    <a:gd name="T103" fmla="*/ 43 h 439"/>
                    <a:gd name="T104" fmla="*/ 356 w 435"/>
                    <a:gd name="T105" fmla="*/ 56 h 439"/>
                    <a:gd name="T106" fmla="*/ 391 w 435"/>
                    <a:gd name="T107" fmla="*/ 65 h 439"/>
                    <a:gd name="T108" fmla="*/ 409 w 435"/>
                    <a:gd name="T109" fmla="*/ 96 h 439"/>
                    <a:gd name="T110" fmla="*/ 430 w 435"/>
                    <a:gd name="T111" fmla="*/ 100 h 439"/>
                    <a:gd name="T112" fmla="*/ 409 w 435"/>
                    <a:gd name="T113" fmla="*/ 122 h 439"/>
                    <a:gd name="T114" fmla="*/ 400 w 435"/>
                    <a:gd name="T115" fmla="*/ 157 h 439"/>
                    <a:gd name="T116" fmla="*/ 400 w 435"/>
                    <a:gd name="T117" fmla="*/ 191 h 439"/>
                    <a:gd name="T118" fmla="*/ 382 w 435"/>
                    <a:gd name="T119" fmla="*/ 213 h 439"/>
                    <a:gd name="T120" fmla="*/ 365 w 435"/>
                    <a:gd name="T121" fmla="*/ 222 h 439"/>
                    <a:gd name="T122" fmla="*/ 361 w 435"/>
                    <a:gd name="T123" fmla="*/ 244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35" h="439">
                      <a:moveTo>
                        <a:pt x="352" y="252"/>
                      </a:moveTo>
                      <a:lnTo>
                        <a:pt x="352" y="257"/>
                      </a:lnTo>
                      <a:lnTo>
                        <a:pt x="352" y="261"/>
                      </a:lnTo>
                      <a:lnTo>
                        <a:pt x="356" y="261"/>
                      </a:lnTo>
                      <a:lnTo>
                        <a:pt x="356" y="265"/>
                      </a:lnTo>
                      <a:lnTo>
                        <a:pt x="356" y="270"/>
                      </a:lnTo>
                      <a:lnTo>
                        <a:pt x="361" y="270"/>
                      </a:lnTo>
                      <a:lnTo>
                        <a:pt x="361" y="274"/>
                      </a:lnTo>
                      <a:lnTo>
                        <a:pt x="361" y="278"/>
                      </a:lnTo>
                      <a:lnTo>
                        <a:pt x="361" y="283"/>
                      </a:lnTo>
                      <a:lnTo>
                        <a:pt x="365" y="278"/>
                      </a:lnTo>
                      <a:lnTo>
                        <a:pt x="369" y="278"/>
                      </a:lnTo>
                      <a:lnTo>
                        <a:pt x="369" y="274"/>
                      </a:lnTo>
                      <a:lnTo>
                        <a:pt x="378" y="274"/>
                      </a:lnTo>
                      <a:lnTo>
                        <a:pt x="374" y="278"/>
                      </a:lnTo>
                      <a:lnTo>
                        <a:pt x="374" y="283"/>
                      </a:lnTo>
                      <a:lnTo>
                        <a:pt x="378" y="283"/>
                      </a:lnTo>
                      <a:lnTo>
                        <a:pt x="387" y="283"/>
                      </a:lnTo>
                      <a:lnTo>
                        <a:pt x="391" y="283"/>
                      </a:lnTo>
                      <a:lnTo>
                        <a:pt x="391" y="287"/>
                      </a:lnTo>
                      <a:lnTo>
                        <a:pt x="387" y="291"/>
                      </a:lnTo>
                      <a:lnTo>
                        <a:pt x="382" y="291"/>
                      </a:lnTo>
                      <a:lnTo>
                        <a:pt x="374" y="291"/>
                      </a:lnTo>
                      <a:lnTo>
                        <a:pt x="369" y="291"/>
                      </a:lnTo>
                      <a:lnTo>
                        <a:pt x="369" y="296"/>
                      </a:lnTo>
                      <a:lnTo>
                        <a:pt x="365" y="296"/>
                      </a:lnTo>
                      <a:lnTo>
                        <a:pt x="361" y="296"/>
                      </a:lnTo>
                      <a:lnTo>
                        <a:pt x="356" y="300"/>
                      </a:lnTo>
                      <a:lnTo>
                        <a:pt x="361" y="304"/>
                      </a:lnTo>
                      <a:lnTo>
                        <a:pt x="361" y="309"/>
                      </a:lnTo>
                      <a:lnTo>
                        <a:pt x="356" y="313"/>
                      </a:lnTo>
                      <a:lnTo>
                        <a:pt x="361" y="317"/>
                      </a:lnTo>
                      <a:lnTo>
                        <a:pt x="361" y="322"/>
                      </a:lnTo>
                      <a:lnTo>
                        <a:pt x="361" y="331"/>
                      </a:lnTo>
                      <a:lnTo>
                        <a:pt x="365" y="335"/>
                      </a:lnTo>
                      <a:lnTo>
                        <a:pt x="369" y="335"/>
                      </a:lnTo>
                      <a:lnTo>
                        <a:pt x="374" y="339"/>
                      </a:lnTo>
                      <a:lnTo>
                        <a:pt x="374" y="348"/>
                      </a:lnTo>
                      <a:lnTo>
                        <a:pt x="369" y="348"/>
                      </a:lnTo>
                      <a:lnTo>
                        <a:pt x="365" y="348"/>
                      </a:lnTo>
                      <a:lnTo>
                        <a:pt x="361" y="348"/>
                      </a:lnTo>
                      <a:lnTo>
                        <a:pt x="356" y="348"/>
                      </a:lnTo>
                      <a:lnTo>
                        <a:pt x="356" y="352"/>
                      </a:lnTo>
                      <a:lnTo>
                        <a:pt x="356" y="357"/>
                      </a:lnTo>
                      <a:lnTo>
                        <a:pt x="356" y="361"/>
                      </a:lnTo>
                      <a:lnTo>
                        <a:pt x="356" y="365"/>
                      </a:lnTo>
                      <a:lnTo>
                        <a:pt x="356" y="370"/>
                      </a:lnTo>
                      <a:lnTo>
                        <a:pt x="352" y="374"/>
                      </a:lnTo>
                      <a:lnTo>
                        <a:pt x="348" y="374"/>
                      </a:lnTo>
                      <a:lnTo>
                        <a:pt x="343" y="374"/>
                      </a:lnTo>
                      <a:lnTo>
                        <a:pt x="339" y="374"/>
                      </a:lnTo>
                      <a:lnTo>
                        <a:pt x="335" y="374"/>
                      </a:lnTo>
                      <a:lnTo>
                        <a:pt x="330" y="374"/>
                      </a:lnTo>
                      <a:lnTo>
                        <a:pt x="326" y="374"/>
                      </a:lnTo>
                      <a:lnTo>
                        <a:pt x="322" y="374"/>
                      </a:lnTo>
                      <a:lnTo>
                        <a:pt x="317" y="374"/>
                      </a:lnTo>
                      <a:lnTo>
                        <a:pt x="313" y="374"/>
                      </a:lnTo>
                      <a:lnTo>
                        <a:pt x="308" y="374"/>
                      </a:lnTo>
                      <a:lnTo>
                        <a:pt x="308" y="370"/>
                      </a:lnTo>
                      <a:lnTo>
                        <a:pt x="304" y="365"/>
                      </a:lnTo>
                      <a:lnTo>
                        <a:pt x="304" y="361"/>
                      </a:lnTo>
                      <a:lnTo>
                        <a:pt x="300" y="361"/>
                      </a:lnTo>
                      <a:lnTo>
                        <a:pt x="295" y="361"/>
                      </a:lnTo>
                      <a:lnTo>
                        <a:pt x="295" y="365"/>
                      </a:lnTo>
                      <a:lnTo>
                        <a:pt x="291" y="370"/>
                      </a:lnTo>
                      <a:lnTo>
                        <a:pt x="291" y="374"/>
                      </a:lnTo>
                      <a:lnTo>
                        <a:pt x="308" y="387"/>
                      </a:lnTo>
                      <a:lnTo>
                        <a:pt x="313" y="391"/>
                      </a:lnTo>
                      <a:lnTo>
                        <a:pt x="313" y="396"/>
                      </a:lnTo>
                      <a:lnTo>
                        <a:pt x="317" y="400"/>
                      </a:lnTo>
                      <a:lnTo>
                        <a:pt x="313" y="400"/>
                      </a:lnTo>
                      <a:lnTo>
                        <a:pt x="308" y="400"/>
                      </a:lnTo>
                      <a:lnTo>
                        <a:pt x="304" y="400"/>
                      </a:lnTo>
                      <a:lnTo>
                        <a:pt x="300" y="400"/>
                      </a:lnTo>
                      <a:lnTo>
                        <a:pt x="295" y="400"/>
                      </a:lnTo>
                      <a:lnTo>
                        <a:pt x="295" y="405"/>
                      </a:lnTo>
                      <a:lnTo>
                        <a:pt x="295" y="409"/>
                      </a:lnTo>
                      <a:lnTo>
                        <a:pt x="295" y="413"/>
                      </a:lnTo>
                      <a:lnTo>
                        <a:pt x="291" y="413"/>
                      </a:lnTo>
                      <a:lnTo>
                        <a:pt x="291" y="418"/>
                      </a:lnTo>
                      <a:lnTo>
                        <a:pt x="291" y="422"/>
                      </a:lnTo>
                      <a:lnTo>
                        <a:pt x="291" y="426"/>
                      </a:lnTo>
                      <a:lnTo>
                        <a:pt x="282" y="422"/>
                      </a:lnTo>
                      <a:lnTo>
                        <a:pt x="278" y="426"/>
                      </a:lnTo>
                      <a:lnTo>
                        <a:pt x="278" y="431"/>
                      </a:lnTo>
                      <a:lnTo>
                        <a:pt x="278" y="435"/>
                      </a:lnTo>
                      <a:lnTo>
                        <a:pt x="274" y="435"/>
                      </a:lnTo>
                      <a:lnTo>
                        <a:pt x="269" y="435"/>
                      </a:lnTo>
                      <a:lnTo>
                        <a:pt x="265" y="435"/>
                      </a:lnTo>
                      <a:lnTo>
                        <a:pt x="261" y="435"/>
                      </a:lnTo>
                      <a:lnTo>
                        <a:pt x="256" y="439"/>
                      </a:lnTo>
                      <a:lnTo>
                        <a:pt x="252" y="435"/>
                      </a:lnTo>
                      <a:lnTo>
                        <a:pt x="252" y="431"/>
                      </a:lnTo>
                      <a:lnTo>
                        <a:pt x="248" y="426"/>
                      </a:lnTo>
                      <a:lnTo>
                        <a:pt x="248" y="431"/>
                      </a:lnTo>
                      <a:lnTo>
                        <a:pt x="243" y="435"/>
                      </a:lnTo>
                      <a:lnTo>
                        <a:pt x="243" y="439"/>
                      </a:lnTo>
                      <a:lnTo>
                        <a:pt x="234" y="439"/>
                      </a:lnTo>
                      <a:lnTo>
                        <a:pt x="230" y="435"/>
                      </a:lnTo>
                      <a:lnTo>
                        <a:pt x="226" y="431"/>
                      </a:lnTo>
                      <a:lnTo>
                        <a:pt x="226" y="426"/>
                      </a:lnTo>
                      <a:lnTo>
                        <a:pt x="221" y="422"/>
                      </a:lnTo>
                      <a:lnTo>
                        <a:pt x="221" y="418"/>
                      </a:lnTo>
                      <a:lnTo>
                        <a:pt x="217" y="413"/>
                      </a:lnTo>
                      <a:lnTo>
                        <a:pt x="217" y="418"/>
                      </a:lnTo>
                      <a:lnTo>
                        <a:pt x="213" y="422"/>
                      </a:lnTo>
                      <a:lnTo>
                        <a:pt x="213" y="426"/>
                      </a:lnTo>
                      <a:lnTo>
                        <a:pt x="213" y="422"/>
                      </a:lnTo>
                      <a:lnTo>
                        <a:pt x="208" y="418"/>
                      </a:lnTo>
                      <a:lnTo>
                        <a:pt x="208" y="413"/>
                      </a:lnTo>
                      <a:lnTo>
                        <a:pt x="204" y="413"/>
                      </a:lnTo>
                      <a:lnTo>
                        <a:pt x="204" y="409"/>
                      </a:lnTo>
                      <a:lnTo>
                        <a:pt x="204" y="405"/>
                      </a:lnTo>
                      <a:lnTo>
                        <a:pt x="200" y="400"/>
                      </a:lnTo>
                      <a:lnTo>
                        <a:pt x="195" y="405"/>
                      </a:lnTo>
                      <a:lnTo>
                        <a:pt x="195" y="409"/>
                      </a:lnTo>
                      <a:lnTo>
                        <a:pt x="191" y="413"/>
                      </a:lnTo>
                      <a:lnTo>
                        <a:pt x="191" y="418"/>
                      </a:lnTo>
                      <a:lnTo>
                        <a:pt x="187" y="422"/>
                      </a:lnTo>
                      <a:lnTo>
                        <a:pt x="187" y="426"/>
                      </a:lnTo>
                      <a:lnTo>
                        <a:pt x="182" y="426"/>
                      </a:lnTo>
                      <a:lnTo>
                        <a:pt x="178" y="422"/>
                      </a:lnTo>
                      <a:lnTo>
                        <a:pt x="178" y="418"/>
                      </a:lnTo>
                      <a:lnTo>
                        <a:pt x="178" y="413"/>
                      </a:lnTo>
                      <a:lnTo>
                        <a:pt x="174" y="413"/>
                      </a:lnTo>
                      <a:lnTo>
                        <a:pt x="169" y="409"/>
                      </a:lnTo>
                      <a:lnTo>
                        <a:pt x="169" y="405"/>
                      </a:lnTo>
                      <a:lnTo>
                        <a:pt x="169" y="400"/>
                      </a:lnTo>
                      <a:lnTo>
                        <a:pt x="165" y="400"/>
                      </a:lnTo>
                      <a:lnTo>
                        <a:pt x="161" y="400"/>
                      </a:lnTo>
                      <a:lnTo>
                        <a:pt x="156" y="400"/>
                      </a:lnTo>
                      <a:lnTo>
                        <a:pt x="152" y="400"/>
                      </a:lnTo>
                      <a:lnTo>
                        <a:pt x="147" y="400"/>
                      </a:lnTo>
                      <a:lnTo>
                        <a:pt x="147" y="396"/>
                      </a:lnTo>
                      <a:lnTo>
                        <a:pt x="147" y="391"/>
                      </a:lnTo>
                      <a:lnTo>
                        <a:pt x="147" y="387"/>
                      </a:lnTo>
                      <a:lnTo>
                        <a:pt x="143" y="391"/>
                      </a:lnTo>
                      <a:lnTo>
                        <a:pt x="139" y="391"/>
                      </a:lnTo>
                      <a:lnTo>
                        <a:pt x="130" y="391"/>
                      </a:lnTo>
                      <a:lnTo>
                        <a:pt x="126" y="387"/>
                      </a:lnTo>
                      <a:lnTo>
                        <a:pt x="126" y="383"/>
                      </a:lnTo>
                      <a:lnTo>
                        <a:pt x="121" y="378"/>
                      </a:lnTo>
                      <a:lnTo>
                        <a:pt x="117" y="378"/>
                      </a:lnTo>
                      <a:lnTo>
                        <a:pt x="113" y="378"/>
                      </a:lnTo>
                      <a:lnTo>
                        <a:pt x="104" y="378"/>
                      </a:lnTo>
                      <a:lnTo>
                        <a:pt x="100" y="378"/>
                      </a:lnTo>
                      <a:lnTo>
                        <a:pt x="100" y="374"/>
                      </a:lnTo>
                      <a:lnTo>
                        <a:pt x="95" y="374"/>
                      </a:lnTo>
                      <a:lnTo>
                        <a:pt x="95" y="370"/>
                      </a:lnTo>
                      <a:lnTo>
                        <a:pt x="91" y="365"/>
                      </a:lnTo>
                      <a:lnTo>
                        <a:pt x="87" y="365"/>
                      </a:lnTo>
                      <a:lnTo>
                        <a:pt x="82" y="365"/>
                      </a:lnTo>
                      <a:lnTo>
                        <a:pt x="82" y="361"/>
                      </a:lnTo>
                      <a:lnTo>
                        <a:pt x="82" y="357"/>
                      </a:lnTo>
                      <a:lnTo>
                        <a:pt x="82" y="352"/>
                      </a:lnTo>
                      <a:lnTo>
                        <a:pt x="78" y="352"/>
                      </a:lnTo>
                      <a:lnTo>
                        <a:pt x="73" y="352"/>
                      </a:lnTo>
                      <a:lnTo>
                        <a:pt x="69" y="352"/>
                      </a:lnTo>
                      <a:lnTo>
                        <a:pt x="69" y="348"/>
                      </a:lnTo>
                      <a:lnTo>
                        <a:pt x="65" y="344"/>
                      </a:lnTo>
                      <a:lnTo>
                        <a:pt x="65" y="339"/>
                      </a:lnTo>
                      <a:lnTo>
                        <a:pt x="60" y="339"/>
                      </a:lnTo>
                      <a:lnTo>
                        <a:pt x="56" y="344"/>
                      </a:lnTo>
                      <a:lnTo>
                        <a:pt x="52" y="339"/>
                      </a:lnTo>
                      <a:lnTo>
                        <a:pt x="52" y="335"/>
                      </a:lnTo>
                      <a:lnTo>
                        <a:pt x="56" y="331"/>
                      </a:lnTo>
                      <a:lnTo>
                        <a:pt x="56" y="326"/>
                      </a:lnTo>
                      <a:lnTo>
                        <a:pt x="52" y="326"/>
                      </a:lnTo>
                      <a:lnTo>
                        <a:pt x="52" y="322"/>
                      </a:lnTo>
                      <a:lnTo>
                        <a:pt x="56" y="317"/>
                      </a:lnTo>
                      <a:lnTo>
                        <a:pt x="56" y="313"/>
                      </a:lnTo>
                      <a:lnTo>
                        <a:pt x="56" y="309"/>
                      </a:lnTo>
                      <a:lnTo>
                        <a:pt x="56" y="304"/>
                      </a:lnTo>
                      <a:lnTo>
                        <a:pt x="56" y="300"/>
                      </a:lnTo>
                      <a:lnTo>
                        <a:pt x="52" y="296"/>
                      </a:lnTo>
                      <a:lnTo>
                        <a:pt x="52" y="291"/>
                      </a:lnTo>
                      <a:lnTo>
                        <a:pt x="52" y="287"/>
                      </a:lnTo>
                      <a:lnTo>
                        <a:pt x="52" y="283"/>
                      </a:lnTo>
                      <a:lnTo>
                        <a:pt x="52" y="278"/>
                      </a:lnTo>
                      <a:lnTo>
                        <a:pt x="52" y="274"/>
                      </a:lnTo>
                      <a:lnTo>
                        <a:pt x="47" y="270"/>
                      </a:lnTo>
                      <a:lnTo>
                        <a:pt x="43" y="265"/>
                      </a:lnTo>
                      <a:lnTo>
                        <a:pt x="39" y="265"/>
                      </a:lnTo>
                      <a:lnTo>
                        <a:pt x="34" y="261"/>
                      </a:lnTo>
                      <a:lnTo>
                        <a:pt x="34" y="257"/>
                      </a:lnTo>
                      <a:lnTo>
                        <a:pt x="34" y="252"/>
                      </a:lnTo>
                      <a:lnTo>
                        <a:pt x="30" y="248"/>
                      </a:lnTo>
                      <a:lnTo>
                        <a:pt x="34" y="244"/>
                      </a:lnTo>
                      <a:lnTo>
                        <a:pt x="34" y="239"/>
                      </a:lnTo>
                      <a:lnTo>
                        <a:pt x="34" y="235"/>
                      </a:lnTo>
                      <a:lnTo>
                        <a:pt x="34" y="230"/>
                      </a:lnTo>
                      <a:lnTo>
                        <a:pt x="30" y="230"/>
                      </a:lnTo>
                      <a:lnTo>
                        <a:pt x="26" y="230"/>
                      </a:lnTo>
                      <a:lnTo>
                        <a:pt x="21" y="226"/>
                      </a:lnTo>
                      <a:lnTo>
                        <a:pt x="21" y="222"/>
                      </a:lnTo>
                      <a:lnTo>
                        <a:pt x="21" y="217"/>
                      </a:lnTo>
                      <a:lnTo>
                        <a:pt x="26" y="217"/>
                      </a:lnTo>
                      <a:lnTo>
                        <a:pt x="26" y="213"/>
                      </a:lnTo>
                      <a:lnTo>
                        <a:pt x="26" y="209"/>
                      </a:lnTo>
                      <a:lnTo>
                        <a:pt x="26" y="204"/>
                      </a:lnTo>
                      <a:lnTo>
                        <a:pt x="26" y="200"/>
                      </a:lnTo>
                      <a:lnTo>
                        <a:pt x="26" y="196"/>
                      </a:lnTo>
                      <a:lnTo>
                        <a:pt x="21" y="191"/>
                      </a:lnTo>
                      <a:lnTo>
                        <a:pt x="17" y="191"/>
                      </a:lnTo>
                      <a:lnTo>
                        <a:pt x="13" y="191"/>
                      </a:lnTo>
                      <a:lnTo>
                        <a:pt x="8" y="191"/>
                      </a:lnTo>
                      <a:lnTo>
                        <a:pt x="4" y="187"/>
                      </a:lnTo>
                      <a:lnTo>
                        <a:pt x="4" y="183"/>
                      </a:lnTo>
                      <a:lnTo>
                        <a:pt x="0" y="178"/>
                      </a:lnTo>
                      <a:lnTo>
                        <a:pt x="4" y="178"/>
                      </a:lnTo>
                      <a:lnTo>
                        <a:pt x="8" y="174"/>
                      </a:lnTo>
                      <a:lnTo>
                        <a:pt x="8" y="165"/>
                      </a:lnTo>
                      <a:lnTo>
                        <a:pt x="13" y="165"/>
                      </a:lnTo>
                      <a:lnTo>
                        <a:pt x="13" y="161"/>
                      </a:lnTo>
                      <a:lnTo>
                        <a:pt x="13" y="157"/>
                      </a:lnTo>
                      <a:lnTo>
                        <a:pt x="13" y="152"/>
                      </a:lnTo>
                      <a:lnTo>
                        <a:pt x="13" y="148"/>
                      </a:lnTo>
                      <a:lnTo>
                        <a:pt x="13" y="143"/>
                      </a:lnTo>
                      <a:lnTo>
                        <a:pt x="8" y="139"/>
                      </a:lnTo>
                      <a:lnTo>
                        <a:pt x="8" y="135"/>
                      </a:lnTo>
                      <a:lnTo>
                        <a:pt x="8" y="130"/>
                      </a:lnTo>
                      <a:lnTo>
                        <a:pt x="8" y="126"/>
                      </a:lnTo>
                      <a:lnTo>
                        <a:pt x="8" y="122"/>
                      </a:lnTo>
                      <a:lnTo>
                        <a:pt x="8" y="117"/>
                      </a:lnTo>
                      <a:lnTo>
                        <a:pt x="8" y="113"/>
                      </a:lnTo>
                      <a:lnTo>
                        <a:pt x="8" y="109"/>
                      </a:lnTo>
                      <a:lnTo>
                        <a:pt x="8" y="104"/>
                      </a:lnTo>
                      <a:lnTo>
                        <a:pt x="13" y="104"/>
                      </a:lnTo>
                      <a:lnTo>
                        <a:pt x="17" y="104"/>
                      </a:lnTo>
                      <a:lnTo>
                        <a:pt x="21" y="104"/>
                      </a:lnTo>
                      <a:lnTo>
                        <a:pt x="26" y="104"/>
                      </a:lnTo>
                      <a:lnTo>
                        <a:pt x="26" y="109"/>
                      </a:lnTo>
                      <a:lnTo>
                        <a:pt x="26" y="113"/>
                      </a:lnTo>
                      <a:lnTo>
                        <a:pt x="30" y="117"/>
                      </a:lnTo>
                      <a:lnTo>
                        <a:pt x="34" y="117"/>
                      </a:lnTo>
                      <a:lnTo>
                        <a:pt x="39" y="113"/>
                      </a:lnTo>
                      <a:lnTo>
                        <a:pt x="39" y="109"/>
                      </a:lnTo>
                      <a:lnTo>
                        <a:pt x="43" y="109"/>
                      </a:lnTo>
                      <a:lnTo>
                        <a:pt x="43" y="104"/>
                      </a:lnTo>
                      <a:lnTo>
                        <a:pt x="47" y="104"/>
                      </a:lnTo>
                      <a:lnTo>
                        <a:pt x="47" y="109"/>
                      </a:lnTo>
                      <a:lnTo>
                        <a:pt x="47" y="113"/>
                      </a:lnTo>
                      <a:lnTo>
                        <a:pt x="43" y="117"/>
                      </a:lnTo>
                      <a:lnTo>
                        <a:pt x="43" y="122"/>
                      </a:lnTo>
                      <a:lnTo>
                        <a:pt x="43" y="126"/>
                      </a:lnTo>
                      <a:lnTo>
                        <a:pt x="47" y="130"/>
                      </a:lnTo>
                      <a:lnTo>
                        <a:pt x="47" y="135"/>
                      </a:lnTo>
                      <a:lnTo>
                        <a:pt x="47" y="139"/>
                      </a:lnTo>
                      <a:lnTo>
                        <a:pt x="52" y="139"/>
                      </a:lnTo>
                      <a:lnTo>
                        <a:pt x="56" y="139"/>
                      </a:lnTo>
                      <a:lnTo>
                        <a:pt x="60" y="139"/>
                      </a:lnTo>
                      <a:lnTo>
                        <a:pt x="65" y="139"/>
                      </a:lnTo>
                      <a:lnTo>
                        <a:pt x="69" y="143"/>
                      </a:lnTo>
                      <a:lnTo>
                        <a:pt x="69" y="148"/>
                      </a:lnTo>
                      <a:lnTo>
                        <a:pt x="73" y="152"/>
                      </a:lnTo>
                      <a:lnTo>
                        <a:pt x="78" y="152"/>
                      </a:lnTo>
                      <a:lnTo>
                        <a:pt x="82" y="152"/>
                      </a:lnTo>
                      <a:lnTo>
                        <a:pt x="87" y="152"/>
                      </a:lnTo>
                      <a:lnTo>
                        <a:pt x="91" y="152"/>
                      </a:lnTo>
                      <a:lnTo>
                        <a:pt x="95" y="152"/>
                      </a:lnTo>
                      <a:lnTo>
                        <a:pt x="95" y="157"/>
                      </a:lnTo>
                      <a:lnTo>
                        <a:pt x="95" y="161"/>
                      </a:lnTo>
                      <a:lnTo>
                        <a:pt x="95" y="165"/>
                      </a:lnTo>
                      <a:lnTo>
                        <a:pt x="100" y="165"/>
                      </a:lnTo>
                      <a:lnTo>
                        <a:pt x="104" y="165"/>
                      </a:lnTo>
                      <a:lnTo>
                        <a:pt x="104" y="161"/>
                      </a:lnTo>
                      <a:lnTo>
                        <a:pt x="104" y="157"/>
                      </a:lnTo>
                      <a:lnTo>
                        <a:pt x="104" y="152"/>
                      </a:lnTo>
                      <a:lnTo>
                        <a:pt x="108" y="152"/>
                      </a:lnTo>
                      <a:lnTo>
                        <a:pt x="117" y="152"/>
                      </a:lnTo>
                      <a:lnTo>
                        <a:pt x="121" y="152"/>
                      </a:lnTo>
                      <a:lnTo>
                        <a:pt x="117" y="148"/>
                      </a:lnTo>
                      <a:lnTo>
                        <a:pt x="113" y="143"/>
                      </a:lnTo>
                      <a:lnTo>
                        <a:pt x="113" y="139"/>
                      </a:lnTo>
                      <a:lnTo>
                        <a:pt x="108" y="139"/>
                      </a:lnTo>
                      <a:lnTo>
                        <a:pt x="108" y="135"/>
                      </a:lnTo>
                      <a:lnTo>
                        <a:pt x="108" y="130"/>
                      </a:lnTo>
                      <a:lnTo>
                        <a:pt x="104" y="126"/>
                      </a:lnTo>
                      <a:lnTo>
                        <a:pt x="113" y="126"/>
                      </a:lnTo>
                      <a:lnTo>
                        <a:pt x="113" y="122"/>
                      </a:lnTo>
                      <a:lnTo>
                        <a:pt x="113" y="117"/>
                      </a:lnTo>
                      <a:lnTo>
                        <a:pt x="113" y="113"/>
                      </a:lnTo>
                      <a:lnTo>
                        <a:pt x="113" y="109"/>
                      </a:lnTo>
                      <a:lnTo>
                        <a:pt x="113" y="104"/>
                      </a:lnTo>
                      <a:lnTo>
                        <a:pt x="108" y="100"/>
                      </a:lnTo>
                      <a:lnTo>
                        <a:pt x="108" y="96"/>
                      </a:lnTo>
                      <a:lnTo>
                        <a:pt x="108" y="91"/>
                      </a:lnTo>
                      <a:lnTo>
                        <a:pt x="108" y="87"/>
                      </a:lnTo>
                      <a:lnTo>
                        <a:pt x="108" y="83"/>
                      </a:lnTo>
                      <a:lnTo>
                        <a:pt x="108" y="78"/>
                      </a:lnTo>
                      <a:lnTo>
                        <a:pt x="113" y="74"/>
                      </a:lnTo>
                      <a:lnTo>
                        <a:pt x="113" y="69"/>
                      </a:lnTo>
                      <a:lnTo>
                        <a:pt x="117" y="65"/>
                      </a:lnTo>
                      <a:lnTo>
                        <a:pt x="117" y="61"/>
                      </a:lnTo>
                      <a:lnTo>
                        <a:pt x="117" y="56"/>
                      </a:lnTo>
                      <a:lnTo>
                        <a:pt x="117" y="52"/>
                      </a:lnTo>
                      <a:lnTo>
                        <a:pt x="113" y="52"/>
                      </a:lnTo>
                      <a:lnTo>
                        <a:pt x="113" y="48"/>
                      </a:lnTo>
                      <a:lnTo>
                        <a:pt x="113" y="43"/>
                      </a:lnTo>
                      <a:lnTo>
                        <a:pt x="117" y="39"/>
                      </a:lnTo>
                      <a:lnTo>
                        <a:pt x="121" y="39"/>
                      </a:lnTo>
                      <a:lnTo>
                        <a:pt x="121" y="35"/>
                      </a:lnTo>
                      <a:lnTo>
                        <a:pt x="121" y="30"/>
                      </a:lnTo>
                      <a:lnTo>
                        <a:pt x="126" y="26"/>
                      </a:lnTo>
                      <a:lnTo>
                        <a:pt x="130" y="26"/>
                      </a:lnTo>
                      <a:lnTo>
                        <a:pt x="130" y="22"/>
                      </a:lnTo>
                      <a:lnTo>
                        <a:pt x="130" y="17"/>
                      </a:lnTo>
                      <a:lnTo>
                        <a:pt x="130" y="13"/>
                      </a:lnTo>
                      <a:lnTo>
                        <a:pt x="126" y="13"/>
                      </a:lnTo>
                      <a:lnTo>
                        <a:pt x="121" y="17"/>
                      </a:lnTo>
                      <a:lnTo>
                        <a:pt x="121" y="22"/>
                      </a:lnTo>
                      <a:lnTo>
                        <a:pt x="121" y="26"/>
                      </a:lnTo>
                      <a:lnTo>
                        <a:pt x="117" y="26"/>
                      </a:lnTo>
                      <a:lnTo>
                        <a:pt x="113" y="26"/>
                      </a:lnTo>
                      <a:lnTo>
                        <a:pt x="108" y="26"/>
                      </a:lnTo>
                      <a:lnTo>
                        <a:pt x="104" y="26"/>
                      </a:lnTo>
                      <a:lnTo>
                        <a:pt x="104" y="22"/>
                      </a:lnTo>
                      <a:lnTo>
                        <a:pt x="104" y="17"/>
                      </a:lnTo>
                      <a:lnTo>
                        <a:pt x="108" y="13"/>
                      </a:lnTo>
                      <a:lnTo>
                        <a:pt x="113" y="13"/>
                      </a:lnTo>
                      <a:lnTo>
                        <a:pt x="117" y="9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6" y="0"/>
                      </a:lnTo>
                      <a:lnTo>
                        <a:pt x="130" y="0"/>
                      </a:lnTo>
                      <a:lnTo>
                        <a:pt x="130" y="4"/>
                      </a:lnTo>
                      <a:lnTo>
                        <a:pt x="130" y="9"/>
                      </a:lnTo>
                      <a:lnTo>
                        <a:pt x="134" y="13"/>
                      </a:lnTo>
                      <a:lnTo>
                        <a:pt x="139" y="13"/>
                      </a:lnTo>
                      <a:lnTo>
                        <a:pt x="143" y="13"/>
                      </a:lnTo>
                      <a:lnTo>
                        <a:pt x="147" y="13"/>
                      </a:lnTo>
                      <a:lnTo>
                        <a:pt x="147" y="9"/>
                      </a:lnTo>
                      <a:lnTo>
                        <a:pt x="147" y="4"/>
                      </a:lnTo>
                      <a:lnTo>
                        <a:pt x="147" y="0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6" y="9"/>
                      </a:lnTo>
                      <a:lnTo>
                        <a:pt x="156" y="13"/>
                      </a:lnTo>
                      <a:lnTo>
                        <a:pt x="156" y="17"/>
                      </a:lnTo>
                      <a:lnTo>
                        <a:pt x="156" y="22"/>
                      </a:lnTo>
                      <a:lnTo>
                        <a:pt x="156" y="26"/>
                      </a:lnTo>
                      <a:lnTo>
                        <a:pt x="152" y="26"/>
                      </a:lnTo>
                      <a:lnTo>
                        <a:pt x="147" y="26"/>
                      </a:lnTo>
                      <a:lnTo>
                        <a:pt x="143" y="26"/>
                      </a:lnTo>
                      <a:lnTo>
                        <a:pt x="139" y="26"/>
                      </a:lnTo>
                      <a:lnTo>
                        <a:pt x="139" y="30"/>
                      </a:lnTo>
                      <a:lnTo>
                        <a:pt x="139" y="35"/>
                      </a:lnTo>
                      <a:lnTo>
                        <a:pt x="139" y="39"/>
                      </a:lnTo>
                      <a:lnTo>
                        <a:pt x="143" y="39"/>
                      </a:lnTo>
                      <a:lnTo>
                        <a:pt x="147" y="39"/>
                      </a:lnTo>
                      <a:lnTo>
                        <a:pt x="152" y="39"/>
                      </a:lnTo>
                      <a:lnTo>
                        <a:pt x="156" y="39"/>
                      </a:lnTo>
                      <a:lnTo>
                        <a:pt x="161" y="39"/>
                      </a:lnTo>
                      <a:lnTo>
                        <a:pt x="161" y="43"/>
                      </a:lnTo>
                      <a:lnTo>
                        <a:pt x="161" y="48"/>
                      </a:lnTo>
                      <a:lnTo>
                        <a:pt x="161" y="52"/>
                      </a:lnTo>
                      <a:lnTo>
                        <a:pt x="165" y="52"/>
                      </a:lnTo>
                      <a:lnTo>
                        <a:pt x="169" y="52"/>
                      </a:lnTo>
                      <a:lnTo>
                        <a:pt x="174" y="48"/>
                      </a:lnTo>
                      <a:lnTo>
                        <a:pt x="178" y="48"/>
                      </a:lnTo>
                      <a:lnTo>
                        <a:pt x="182" y="52"/>
                      </a:lnTo>
                      <a:lnTo>
                        <a:pt x="182" y="56"/>
                      </a:lnTo>
                      <a:lnTo>
                        <a:pt x="182" y="61"/>
                      </a:lnTo>
                      <a:lnTo>
                        <a:pt x="182" y="65"/>
                      </a:lnTo>
                      <a:lnTo>
                        <a:pt x="187" y="69"/>
                      </a:lnTo>
                      <a:lnTo>
                        <a:pt x="187" y="74"/>
                      </a:lnTo>
                      <a:lnTo>
                        <a:pt x="191" y="74"/>
                      </a:lnTo>
                      <a:lnTo>
                        <a:pt x="195" y="74"/>
                      </a:lnTo>
                      <a:lnTo>
                        <a:pt x="200" y="74"/>
                      </a:lnTo>
                      <a:lnTo>
                        <a:pt x="200" y="78"/>
                      </a:lnTo>
                      <a:lnTo>
                        <a:pt x="200" y="83"/>
                      </a:lnTo>
                      <a:lnTo>
                        <a:pt x="200" y="87"/>
                      </a:lnTo>
                      <a:lnTo>
                        <a:pt x="204" y="87"/>
                      </a:lnTo>
                      <a:lnTo>
                        <a:pt x="208" y="87"/>
                      </a:lnTo>
                      <a:lnTo>
                        <a:pt x="213" y="87"/>
                      </a:lnTo>
                      <a:lnTo>
                        <a:pt x="217" y="87"/>
                      </a:lnTo>
                      <a:lnTo>
                        <a:pt x="221" y="87"/>
                      </a:lnTo>
                      <a:lnTo>
                        <a:pt x="226" y="91"/>
                      </a:lnTo>
                      <a:lnTo>
                        <a:pt x="226" y="96"/>
                      </a:lnTo>
                      <a:lnTo>
                        <a:pt x="230" y="100"/>
                      </a:lnTo>
                      <a:lnTo>
                        <a:pt x="230" y="96"/>
                      </a:lnTo>
                      <a:lnTo>
                        <a:pt x="234" y="96"/>
                      </a:lnTo>
                      <a:lnTo>
                        <a:pt x="234" y="91"/>
                      </a:lnTo>
                      <a:lnTo>
                        <a:pt x="239" y="87"/>
                      </a:lnTo>
                      <a:lnTo>
                        <a:pt x="243" y="87"/>
                      </a:lnTo>
                      <a:lnTo>
                        <a:pt x="243" y="83"/>
                      </a:lnTo>
                      <a:lnTo>
                        <a:pt x="243" y="78"/>
                      </a:lnTo>
                      <a:lnTo>
                        <a:pt x="243" y="74"/>
                      </a:lnTo>
                      <a:lnTo>
                        <a:pt x="239" y="74"/>
                      </a:lnTo>
                      <a:lnTo>
                        <a:pt x="234" y="74"/>
                      </a:lnTo>
                      <a:lnTo>
                        <a:pt x="234" y="69"/>
                      </a:lnTo>
                      <a:lnTo>
                        <a:pt x="234" y="65"/>
                      </a:lnTo>
                      <a:lnTo>
                        <a:pt x="234" y="61"/>
                      </a:lnTo>
                      <a:lnTo>
                        <a:pt x="234" y="56"/>
                      </a:lnTo>
                      <a:lnTo>
                        <a:pt x="234" y="52"/>
                      </a:lnTo>
                      <a:lnTo>
                        <a:pt x="239" y="48"/>
                      </a:lnTo>
                      <a:lnTo>
                        <a:pt x="243" y="43"/>
                      </a:lnTo>
                      <a:lnTo>
                        <a:pt x="248" y="39"/>
                      </a:lnTo>
                      <a:lnTo>
                        <a:pt x="252" y="35"/>
                      </a:lnTo>
                      <a:lnTo>
                        <a:pt x="256" y="35"/>
                      </a:lnTo>
                      <a:lnTo>
                        <a:pt x="261" y="35"/>
                      </a:lnTo>
                      <a:lnTo>
                        <a:pt x="265" y="35"/>
                      </a:lnTo>
                      <a:lnTo>
                        <a:pt x="269" y="35"/>
                      </a:lnTo>
                      <a:lnTo>
                        <a:pt x="274" y="35"/>
                      </a:lnTo>
                      <a:lnTo>
                        <a:pt x="278" y="35"/>
                      </a:lnTo>
                      <a:lnTo>
                        <a:pt x="282" y="35"/>
                      </a:lnTo>
                      <a:lnTo>
                        <a:pt x="291" y="35"/>
                      </a:lnTo>
                      <a:lnTo>
                        <a:pt x="295" y="35"/>
                      </a:lnTo>
                      <a:lnTo>
                        <a:pt x="300" y="35"/>
                      </a:lnTo>
                      <a:lnTo>
                        <a:pt x="304" y="35"/>
                      </a:lnTo>
                      <a:lnTo>
                        <a:pt x="308" y="35"/>
                      </a:lnTo>
                      <a:lnTo>
                        <a:pt x="313" y="35"/>
                      </a:lnTo>
                      <a:lnTo>
                        <a:pt x="317" y="35"/>
                      </a:lnTo>
                      <a:lnTo>
                        <a:pt x="322" y="35"/>
                      </a:lnTo>
                      <a:lnTo>
                        <a:pt x="326" y="39"/>
                      </a:lnTo>
                      <a:lnTo>
                        <a:pt x="330" y="43"/>
                      </a:lnTo>
                      <a:lnTo>
                        <a:pt x="330" y="48"/>
                      </a:lnTo>
                      <a:lnTo>
                        <a:pt x="335" y="48"/>
                      </a:lnTo>
                      <a:lnTo>
                        <a:pt x="339" y="48"/>
                      </a:lnTo>
                      <a:lnTo>
                        <a:pt x="343" y="48"/>
                      </a:lnTo>
                      <a:lnTo>
                        <a:pt x="348" y="48"/>
                      </a:lnTo>
                      <a:lnTo>
                        <a:pt x="352" y="48"/>
                      </a:lnTo>
                      <a:lnTo>
                        <a:pt x="356" y="52"/>
                      </a:lnTo>
                      <a:lnTo>
                        <a:pt x="356" y="56"/>
                      </a:lnTo>
                      <a:lnTo>
                        <a:pt x="361" y="61"/>
                      </a:lnTo>
                      <a:lnTo>
                        <a:pt x="365" y="61"/>
                      </a:lnTo>
                      <a:lnTo>
                        <a:pt x="369" y="61"/>
                      </a:lnTo>
                      <a:lnTo>
                        <a:pt x="374" y="61"/>
                      </a:lnTo>
                      <a:lnTo>
                        <a:pt x="378" y="61"/>
                      </a:lnTo>
                      <a:lnTo>
                        <a:pt x="382" y="56"/>
                      </a:lnTo>
                      <a:lnTo>
                        <a:pt x="387" y="61"/>
                      </a:lnTo>
                      <a:lnTo>
                        <a:pt x="391" y="65"/>
                      </a:lnTo>
                      <a:lnTo>
                        <a:pt x="395" y="69"/>
                      </a:lnTo>
                      <a:lnTo>
                        <a:pt x="395" y="74"/>
                      </a:lnTo>
                      <a:lnTo>
                        <a:pt x="400" y="74"/>
                      </a:lnTo>
                      <a:lnTo>
                        <a:pt x="404" y="78"/>
                      </a:lnTo>
                      <a:lnTo>
                        <a:pt x="404" y="83"/>
                      </a:lnTo>
                      <a:lnTo>
                        <a:pt x="404" y="87"/>
                      </a:lnTo>
                      <a:lnTo>
                        <a:pt x="409" y="91"/>
                      </a:lnTo>
                      <a:lnTo>
                        <a:pt x="409" y="96"/>
                      </a:lnTo>
                      <a:lnTo>
                        <a:pt x="413" y="96"/>
                      </a:lnTo>
                      <a:lnTo>
                        <a:pt x="417" y="96"/>
                      </a:lnTo>
                      <a:lnTo>
                        <a:pt x="422" y="96"/>
                      </a:lnTo>
                      <a:lnTo>
                        <a:pt x="426" y="96"/>
                      </a:lnTo>
                      <a:lnTo>
                        <a:pt x="430" y="96"/>
                      </a:lnTo>
                      <a:lnTo>
                        <a:pt x="435" y="96"/>
                      </a:lnTo>
                      <a:lnTo>
                        <a:pt x="430" y="96"/>
                      </a:lnTo>
                      <a:lnTo>
                        <a:pt x="430" y="100"/>
                      </a:lnTo>
                      <a:lnTo>
                        <a:pt x="430" y="104"/>
                      </a:lnTo>
                      <a:lnTo>
                        <a:pt x="426" y="104"/>
                      </a:lnTo>
                      <a:lnTo>
                        <a:pt x="426" y="109"/>
                      </a:lnTo>
                      <a:lnTo>
                        <a:pt x="426" y="113"/>
                      </a:lnTo>
                      <a:lnTo>
                        <a:pt x="422" y="117"/>
                      </a:lnTo>
                      <a:lnTo>
                        <a:pt x="417" y="122"/>
                      </a:lnTo>
                      <a:lnTo>
                        <a:pt x="413" y="122"/>
                      </a:lnTo>
                      <a:lnTo>
                        <a:pt x="409" y="122"/>
                      </a:lnTo>
                      <a:lnTo>
                        <a:pt x="409" y="126"/>
                      </a:lnTo>
                      <a:lnTo>
                        <a:pt x="404" y="130"/>
                      </a:lnTo>
                      <a:lnTo>
                        <a:pt x="404" y="135"/>
                      </a:lnTo>
                      <a:lnTo>
                        <a:pt x="404" y="139"/>
                      </a:lnTo>
                      <a:lnTo>
                        <a:pt x="400" y="143"/>
                      </a:lnTo>
                      <a:lnTo>
                        <a:pt x="400" y="148"/>
                      </a:lnTo>
                      <a:lnTo>
                        <a:pt x="400" y="152"/>
                      </a:lnTo>
                      <a:lnTo>
                        <a:pt x="400" y="157"/>
                      </a:lnTo>
                      <a:lnTo>
                        <a:pt x="400" y="161"/>
                      </a:lnTo>
                      <a:lnTo>
                        <a:pt x="400" y="165"/>
                      </a:lnTo>
                      <a:lnTo>
                        <a:pt x="400" y="170"/>
                      </a:lnTo>
                      <a:lnTo>
                        <a:pt x="404" y="174"/>
                      </a:lnTo>
                      <a:lnTo>
                        <a:pt x="404" y="178"/>
                      </a:lnTo>
                      <a:lnTo>
                        <a:pt x="404" y="183"/>
                      </a:lnTo>
                      <a:lnTo>
                        <a:pt x="400" y="187"/>
                      </a:lnTo>
                      <a:lnTo>
                        <a:pt x="400" y="191"/>
                      </a:lnTo>
                      <a:lnTo>
                        <a:pt x="395" y="191"/>
                      </a:lnTo>
                      <a:lnTo>
                        <a:pt x="391" y="196"/>
                      </a:lnTo>
                      <a:lnTo>
                        <a:pt x="387" y="196"/>
                      </a:lnTo>
                      <a:lnTo>
                        <a:pt x="378" y="200"/>
                      </a:lnTo>
                      <a:lnTo>
                        <a:pt x="378" y="204"/>
                      </a:lnTo>
                      <a:lnTo>
                        <a:pt x="378" y="209"/>
                      </a:lnTo>
                      <a:lnTo>
                        <a:pt x="382" y="209"/>
                      </a:lnTo>
                      <a:lnTo>
                        <a:pt x="382" y="213"/>
                      </a:lnTo>
                      <a:lnTo>
                        <a:pt x="378" y="213"/>
                      </a:lnTo>
                      <a:lnTo>
                        <a:pt x="369" y="217"/>
                      </a:lnTo>
                      <a:lnTo>
                        <a:pt x="365" y="217"/>
                      </a:lnTo>
                      <a:lnTo>
                        <a:pt x="361" y="217"/>
                      </a:lnTo>
                      <a:lnTo>
                        <a:pt x="356" y="217"/>
                      </a:lnTo>
                      <a:lnTo>
                        <a:pt x="356" y="222"/>
                      </a:lnTo>
                      <a:lnTo>
                        <a:pt x="361" y="222"/>
                      </a:lnTo>
                      <a:lnTo>
                        <a:pt x="365" y="222"/>
                      </a:lnTo>
                      <a:lnTo>
                        <a:pt x="365" y="226"/>
                      </a:lnTo>
                      <a:lnTo>
                        <a:pt x="369" y="226"/>
                      </a:lnTo>
                      <a:lnTo>
                        <a:pt x="369" y="230"/>
                      </a:lnTo>
                      <a:lnTo>
                        <a:pt x="365" y="230"/>
                      </a:lnTo>
                      <a:lnTo>
                        <a:pt x="365" y="235"/>
                      </a:lnTo>
                      <a:lnTo>
                        <a:pt x="365" y="239"/>
                      </a:lnTo>
                      <a:lnTo>
                        <a:pt x="361" y="239"/>
                      </a:lnTo>
                      <a:lnTo>
                        <a:pt x="361" y="244"/>
                      </a:lnTo>
                      <a:lnTo>
                        <a:pt x="356" y="248"/>
                      </a:lnTo>
                      <a:lnTo>
                        <a:pt x="352" y="25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0" name="Freeform 358"/>
                <p:cNvSpPr>
                  <a:spLocks/>
                </p:cNvSpPr>
                <p:nvPr/>
              </p:nvSpPr>
              <p:spPr bwMode="auto">
                <a:xfrm>
                  <a:off x="4234" y="2702"/>
                  <a:ext cx="575" cy="327"/>
                </a:xfrm>
                <a:custGeom>
                  <a:avLst/>
                  <a:gdLst>
                    <a:gd name="T0" fmla="*/ 235 w 575"/>
                    <a:gd name="T1" fmla="*/ 261 h 327"/>
                    <a:gd name="T2" fmla="*/ 213 w 575"/>
                    <a:gd name="T3" fmla="*/ 261 h 327"/>
                    <a:gd name="T4" fmla="*/ 231 w 575"/>
                    <a:gd name="T5" fmla="*/ 287 h 327"/>
                    <a:gd name="T6" fmla="*/ 205 w 575"/>
                    <a:gd name="T7" fmla="*/ 287 h 327"/>
                    <a:gd name="T8" fmla="*/ 183 w 575"/>
                    <a:gd name="T9" fmla="*/ 300 h 327"/>
                    <a:gd name="T10" fmla="*/ 161 w 575"/>
                    <a:gd name="T11" fmla="*/ 296 h 327"/>
                    <a:gd name="T12" fmla="*/ 148 w 575"/>
                    <a:gd name="T13" fmla="*/ 318 h 327"/>
                    <a:gd name="T14" fmla="*/ 126 w 575"/>
                    <a:gd name="T15" fmla="*/ 318 h 327"/>
                    <a:gd name="T16" fmla="*/ 105 w 575"/>
                    <a:gd name="T17" fmla="*/ 292 h 327"/>
                    <a:gd name="T18" fmla="*/ 74 w 575"/>
                    <a:gd name="T19" fmla="*/ 305 h 327"/>
                    <a:gd name="T20" fmla="*/ 61 w 575"/>
                    <a:gd name="T21" fmla="*/ 279 h 327"/>
                    <a:gd name="T22" fmla="*/ 35 w 575"/>
                    <a:gd name="T23" fmla="*/ 266 h 327"/>
                    <a:gd name="T24" fmla="*/ 35 w 575"/>
                    <a:gd name="T25" fmla="*/ 240 h 327"/>
                    <a:gd name="T26" fmla="*/ 22 w 575"/>
                    <a:gd name="T27" fmla="*/ 209 h 327"/>
                    <a:gd name="T28" fmla="*/ 9 w 575"/>
                    <a:gd name="T29" fmla="*/ 183 h 327"/>
                    <a:gd name="T30" fmla="*/ 18 w 575"/>
                    <a:gd name="T31" fmla="*/ 166 h 327"/>
                    <a:gd name="T32" fmla="*/ 39 w 575"/>
                    <a:gd name="T33" fmla="*/ 152 h 327"/>
                    <a:gd name="T34" fmla="*/ 61 w 575"/>
                    <a:gd name="T35" fmla="*/ 131 h 327"/>
                    <a:gd name="T36" fmla="*/ 87 w 575"/>
                    <a:gd name="T37" fmla="*/ 118 h 327"/>
                    <a:gd name="T38" fmla="*/ 100 w 575"/>
                    <a:gd name="T39" fmla="*/ 113 h 327"/>
                    <a:gd name="T40" fmla="*/ 139 w 575"/>
                    <a:gd name="T41" fmla="*/ 113 h 327"/>
                    <a:gd name="T42" fmla="*/ 126 w 575"/>
                    <a:gd name="T43" fmla="*/ 87 h 327"/>
                    <a:gd name="T44" fmla="*/ 105 w 575"/>
                    <a:gd name="T45" fmla="*/ 70 h 327"/>
                    <a:gd name="T46" fmla="*/ 131 w 575"/>
                    <a:gd name="T47" fmla="*/ 52 h 327"/>
                    <a:gd name="T48" fmla="*/ 109 w 575"/>
                    <a:gd name="T49" fmla="*/ 31 h 327"/>
                    <a:gd name="T50" fmla="*/ 131 w 575"/>
                    <a:gd name="T51" fmla="*/ 13 h 327"/>
                    <a:gd name="T52" fmla="*/ 161 w 575"/>
                    <a:gd name="T53" fmla="*/ 0 h 327"/>
                    <a:gd name="T54" fmla="*/ 174 w 575"/>
                    <a:gd name="T55" fmla="*/ 26 h 327"/>
                    <a:gd name="T56" fmla="*/ 192 w 575"/>
                    <a:gd name="T57" fmla="*/ 57 h 327"/>
                    <a:gd name="T58" fmla="*/ 205 w 575"/>
                    <a:gd name="T59" fmla="*/ 44 h 327"/>
                    <a:gd name="T60" fmla="*/ 231 w 575"/>
                    <a:gd name="T61" fmla="*/ 48 h 327"/>
                    <a:gd name="T62" fmla="*/ 248 w 575"/>
                    <a:gd name="T63" fmla="*/ 74 h 327"/>
                    <a:gd name="T64" fmla="*/ 266 w 575"/>
                    <a:gd name="T65" fmla="*/ 74 h 327"/>
                    <a:gd name="T66" fmla="*/ 287 w 575"/>
                    <a:gd name="T67" fmla="*/ 52 h 327"/>
                    <a:gd name="T68" fmla="*/ 318 w 575"/>
                    <a:gd name="T69" fmla="*/ 57 h 327"/>
                    <a:gd name="T70" fmla="*/ 348 w 575"/>
                    <a:gd name="T71" fmla="*/ 57 h 327"/>
                    <a:gd name="T72" fmla="*/ 374 w 575"/>
                    <a:gd name="T73" fmla="*/ 57 h 327"/>
                    <a:gd name="T74" fmla="*/ 409 w 575"/>
                    <a:gd name="T75" fmla="*/ 57 h 327"/>
                    <a:gd name="T76" fmla="*/ 435 w 575"/>
                    <a:gd name="T77" fmla="*/ 48 h 327"/>
                    <a:gd name="T78" fmla="*/ 461 w 575"/>
                    <a:gd name="T79" fmla="*/ 65 h 327"/>
                    <a:gd name="T80" fmla="*/ 479 w 575"/>
                    <a:gd name="T81" fmla="*/ 74 h 327"/>
                    <a:gd name="T82" fmla="*/ 501 w 575"/>
                    <a:gd name="T83" fmla="*/ 57 h 327"/>
                    <a:gd name="T84" fmla="*/ 531 w 575"/>
                    <a:gd name="T85" fmla="*/ 61 h 327"/>
                    <a:gd name="T86" fmla="*/ 557 w 575"/>
                    <a:gd name="T87" fmla="*/ 79 h 327"/>
                    <a:gd name="T88" fmla="*/ 557 w 575"/>
                    <a:gd name="T89" fmla="*/ 105 h 327"/>
                    <a:gd name="T90" fmla="*/ 575 w 575"/>
                    <a:gd name="T91" fmla="*/ 118 h 327"/>
                    <a:gd name="T92" fmla="*/ 548 w 575"/>
                    <a:gd name="T93" fmla="*/ 131 h 327"/>
                    <a:gd name="T94" fmla="*/ 522 w 575"/>
                    <a:gd name="T95" fmla="*/ 152 h 327"/>
                    <a:gd name="T96" fmla="*/ 509 w 575"/>
                    <a:gd name="T97" fmla="*/ 174 h 327"/>
                    <a:gd name="T98" fmla="*/ 483 w 575"/>
                    <a:gd name="T99" fmla="*/ 170 h 327"/>
                    <a:gd name="T100" fmla="*/ 461 w 575"/>
                    <a:gd name="T101" fmla="*/ 187 h 327"/>
                    <a:gd name="T102" fmla="*/ 470 w 575"/>
                    <a:gd name="T103" fmla="*/ 209 h 327"/>
                    <a:gd name="T104" fmla="*/ 470 w 575"/>
                    <a:gd name="T105" fmla="*/ 235 h 327"/>
                    <a:gd name="T106" fmla="*/ 453 w 575"/>
                    <a:gd name="T107" fmla="*/ 261 h 327"/>
                    <a:gd name="T108" fmla="*/ 435 w 575"/>
                    <a:gd name="T109" fmla="*/ 283 h 327"/>
                    <a:gd name="T110" fmla="*/ 405 w 575"/>
                    <a:gd name="T111" fmla="*/ 270 h 327"/>
                    <a:gd name="T112" fmla="*/ 383 w 575"/>
                    <a:gd name="T113" fmla="*/ 257 h 327"/>
                    <a:gd name="T114" fmla="*/ 387 w 575"/>
                    <a:gd name="T115" fmla="*/ 235 h 327"/>
                    <a:gd name="T116" fmla="*/ 353 w 575"/>
                    <a:gd name="T117" fmla="*/ 222 h 327"/>
                    <a:gd name="T118" fmla="*/ 322 w 575"/>
                    <a:gd name="T119" fmla="*/ 231 h 327"/>
                    <a:gd name="T120" fmla="*/ 300 w 575"/>
                    <a:gd name="T121" fmla="*/ 244 h 327"/>
                    <a:gd name="T122" fmla="*/ 270 w 575"/>
                    <a:gd name="T123" fmla="*/ 235 h 327"/>
                    <a:gd name="T124" fmla="*/ 244 w 575"/>
                    <a:gd name="T125" fmla="*/ 22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75" h="327">
                      <a:moveTo>
                        <a:pt x="240" y="231"/>
                      </a:moveTo>
                      <a:lnTo>
                        <a:pt x="240" y="235"/>
                      </a:lnTo>
                      <a:lnTo>
                        <a:pt x="240" y="240"/>
                      </a:lnTo>
                      <a:lnTo>
                        <a:pt x="240" y="244"/>
                      </a:lnTo>
                      <a:lnTo>
                        <a:pt x="235" y="248"/>
                      </a:lnTo>
                      <a:lnTo>
                        <a:pt x="231" y="253"/>
                      </a:lnTo>
                      <a:lnTo>
                        <a:pt x="231" y="257"/>
                      </a:lnTo>
                      <a:lnTo>
                        <a:pt x="235" y="261"/>
                      </a:lnTo>
                      <a:lnTo>
                        <a:pt x="235" y="266"/>
                      </a:lnTo>
                      <a:lnTo>
                        <a:pt x="231" y="266"/>
                      </a:lnTo>
                      <a:lnTo>
                        <a:pt x="231" y="270"/>
                      </a:lnTo>
                      <a:lnTo>
                        <a:pt x="222" y="274"/>
                      </a:lnTo>
                      <a:lnTo>
                        <a:pt x="222" y="270"/>
                      </a:lnTo>
                      <a:lnTo>
                        <a:pt x="222" y="266"/>
                      </a:lnTo>
                      <a:lnTo>
                        <a:pt x="218" y="261"/>
                      </a:lnTo>
                      <a:lnTo>
                        <a:pt x="213" y="261"/>
                      </a:lnTo>
                      <a:lnTo>
                        <a:pt x="209" y="266"/>
                      </a:lnTo>
                      <a:lnTo>
                        <a:pt x="209" y="270"/>
                      </a:lnTo>
                      <a:lnTo>
                        <a:pt x="209" y="274"/>
                      </a:lnTo>
                      <a:lnTo>
                        <a:pt x="209" y="279"/>
                      </a:lnTo>
                      <a:lnTo>
                        <a:pt x="218" y="283"/>
                      </a:lnTo>
                      <a:lnTo>
                        <a:pt x="226" y="283"/>
                      </a:lnTo>
                      <a:lnTo>
                        <a:pt x="231" y="283"/>
                      </a:lnTo>
                      <a:lnTo>
                        <a:pt x="231" y="287"/>
                      </a:lnTo>
                      <a:lnTo>
                        <a:pt x="226" y="287"/>
                      </a:lnTo>
                      <a:lnTo>
                        <a:pt x="222" y="292"/>
                      </a:lnTo>
                      <a:lnTo>
                        <a:pt x="222" y="296"/>
                      </a:lnTo>
                      <a:lnTo>
                        <a:pt x="218" y="300"/>
                      </a:lnTo>
                      <a:lnTo>
                        <a:pt x="213" y="296"/>
                      </a:lnTo>
                      <a:lnTo>
                        <a:pt x="213" y="292"/>
                      </a:lnTo>
                      <a:lnTo>
                        <a:pt x="213" y="287"/>
                      </a:lnTo>
                      <a:lnTo>
                        <a:pt x="205" y="287"/>
                      </a:lnTo>
                      <a:lnTo>
                        <a:pt x="200" y="287"/>
                      </a:lnTo>
                      <a:lnTo>
                        <a:pt x="196" y="287"/>
                      </a:lnTo>
                      <a:lnTo>
                        <a:pt x="192" y="287"/>
                      </a:lnTo>
                      <a:lnTo>
                        <a:pt x="192" y="292"/>
                      </a:lnTo>
                      <a:lnTo>
                        <a:pt x="192" y="296"/>
                      </a:lnTo>
                      <a:lnTo>
                        <a:pt x="192" y="300"/>
                      </a:lnTo>
                      <a:lnTo>
                        <a:pt x="187" y="300"/>
                      </a:lnTo>
                      <a:lnTo>
                        <a:pt x="183" y="300"/>
                      </a:lnTo>
                      <a:lnTo>
                        <a:pt x="183" y="296"/>
                      </a:lnTo>
                      <a:lnTo>
                        <a:pt x="183" y="292"/>
                      </a:lnTo>
                      <a:lnTo>
                        <a:pt x="183" y="287"/>
                      </a:lnTo>
                      <a:lnTo>
                        <a:pt x="179" y="287"/>
                      </a:lnTo>
                      <a:lnTo>
                        <a:pt x="170" y="287"/>
                      </a:lnTo>
                      <a:lnTo>
                        <a:pt x="166" y="287"/>
                      </a:lnTo>
                      <a:lnTo>
                        <a:pt x="166" y="292"/>
                      </a:lnTo>
                      <a:lnTo>
                        <a:pt x="161" y="296"/>
                      </a:lnTo>
                      <a:lnTo>
                        <a:pt x="157" y="300"/>
                      </a:lnTo>
                      <a:lnTo>
                        <a:pt x="152" y="300"/>
                      </a:lnTo>
                      <a:lnTo>
                        <a:pt x="157" y="305"/>
                      </a:lnTo>
                      <a:lnTo>
                        <a:pt x="157" y="309"/>
                      </a:lnTo>
                      <a:lnTo>
                        <a:pt x="157" y="313"/>
                      </a:lnTo>
                      <a:lnTo>
                        <a:pt x="152" y="313"/>
                      </a:lnTo>
                      <a:lnTo>
                        <a:pt x="152" y="318"/>
                      </a:lnTo>
                      <a:lnTo>
                        <a:pt x="148" y="318"/>
                      </a:lnTo>
                      <a:lnTo>
                        <a:pt x="148" y="322"/>
                      </a:lnTo>
                      <a:lnTo>
                        <a:pt x="144" y="322"/>
                      </a:lnTo>
                      <a:lnTo>
                        <a:pt x="144" y="327"/>
                      </a:lnTo>
                      <a:lnTo>
                        <a:pt x="139" y="327"/>
                      </a:lnTo>
                      <a:lnTo>
                        <a:pt x="135" y="327"/>
                      </a:lnTo>
                      <a:lnTo>
                        <a:pt x="131" y="327"/>
                      </a:lnTo>
                      <a:lnTo>
                        <a:pt x="126" y="322"/>
                      </a:lnTo>
                      <a:lnTo>
                        <a:pt x="126" y="318"/>
                      </a:lnTo>
                      <a:lnTo>
                        <a:pt x="122" y="313"/>
                      </a:lnTo>
                      <a:lnTo>
                        <a:pt x="122" y="309"/>
                      </a:lnTo>
                      <a:lnTo>
                        <a:pt x="118" y="309"/>
                      </a:lnTo>
                      <a:lnTo>
                        <a:pt x="118" y="305"/>
                      </a:lnTo>
                      <a:lnTo>
                        <a:pt x="113" y="300"/>
                      </a:lnTo>
                      <a:lnTo>
                        <a:pt x="109" y="300"/>
                      </a:lnTo>
                      <a:lnTo>
                        <a:pt x="109" y="296"/>
                      </a:lnTo>
                      <a:lnTo>
                        <a:pt x="105" y="292"/>
                      </a:lnTo>
                      <a:lnTo>
                        <a:pt x="100" y="292"/>
                      </a:lnTo>
                      <a:lnTo>
                        <a:pt x="100" y="296"/>
                      </a:lnTo>
                      <a:lnTo>
                        <a:pt x="96" y="300"/>
                      </a:lnTo>
                      <a:lnTo>
                        <a:pt x="92" y="305"/>
                      </a:lnTo>
                      <a:lnTo>
                        <a:pt x="87" y="305"/>
                      </a:lnTo>
                      <a:lnTo>
                        <a:pt x="83" y="305"/>
                      </a:lnTo>
                      <a:lnTo>
                        <a:pt x="79" y="305"/>
                      </a:lnTo>
                      <a:lnTo>
                        <a:pt x="74" y="305"/>
                      </a:lnTo>
                      <a:lnTo>
                        <a:pt x="70" y="305"/>
                      </a:lnTo>
                      <a:lnTo>
                        <a:pt x="65" y="305"/>
                      </a:lnTo>
                      <a:lnTo>
                        <a:pt x="65" y="300"/>
                      </a:lnTo>
                      <a:lnTo>
                        <a:pt x="65" y="296"/>
                      </a:lnTo>
                      <a:lnTo>
                        <a:pt x="65" y="292"/>
                      </a:lnTo>
                      <a:lnTo>
                        <a:pt x="61" y="287"/>
                      </a:lnTo>
                      <a:lnTo>
                        <a:pt x="61" y="283"/>
                      </a:lnTo>
                      <a:lnTo>
                        <a:pt x="61" y="279"/>
                      </a:lnTo>
                      <a:lnTo>
                        <a:pt x="57" y="279"/>
                      </a:lnTo>
                      <a:lnTo>
                        <a:pt x="52" y="279"/>
                      </a:lnTo>
                      <a:lnTo>
                        <a:pt x="52" y="274"/>
                      </a:lnTo>
                      <a:lnTo>
                        <a:pt x="48" y="270"/>
                      </a:lnTo>
                      <a:lnTo>
                        <a:pt x="48" y="266"/>
                      </a:lnTo>
                      <a:lnTo>
                        <a:pt x="44" y="266"/>
                      </a:lnTo>
                      <a:lnTo>
                        <a:pt x="39" y="266"/>
                      </a:lnTo>
                      <a:lnTo>
                        <a:pt x="35" y="266"/>
                      </a:lnTo>
                      <a:lnTo>
                        <a:pt x="31" y="266"/>
                      </a:lnTo>
                      <a:lnTo>
                        <a:pt x="26" y="261"/>
                      </a:lnTo>
                      <a:lnTo>
                        <a:pt x="26" y="257"/>
                      </a:lnTo>
                      <a:lnTo>
                        <a:pt x="26" y="253"/>
                      </a:lnTo>
                      <a:lnTo>
                        <a:pt x="31" y="253"/>
                      </a:lnTo>
                      <a:lnTo>
                        <a:pt x="31" y="248"/>
                      </a:lnTo>
                      <a:lnTo>
                        <a:pt x="31" y="244"/>
                      </a:lnTo>
                      <a:lnTo>
                        <a:pt x="35" y="240"/>
                      </a:lnTo>
                      <a:lnTo>
                        <a:pt x="35" y="235"/>
                      </a:lnTo>
                      <a:lnTo>
                        <a:pt x="39" y="231"/>
                      </a:lnTo>
                      <a:lnTo>
                        <a:pt x="39" y="226"/>
                      </a:lnTo>
                      <a:lnTo>
                        <a:pt x="35" y="222"/>
                      </a:lnTo>
                      <a:lnTo>
                        <a:pt x="35" y="218"/>
                      </a:lnTo>
                      <a:lnTo>
                        <a:pt x="26" y="218"/>
                      </a:lnTo>
                      <a:lnTo>
                        <a:pt x="26" y="213"/>
                      </a:lnTo>
                      <a:lnTo>
                        <a:pt x="22" y="209"/>
                      </a:lnTo>
                      <a:lnTo>
                        <a:pt x="18" y="205"/>
                      </a:lnTo>
                      <a:lnTo>
                        <a:pt x="18" y="200"/>
                      </a:lnTo>
                      <a:lnTo>
                        <a:pt x="13" y="196"/>
                      </a:lnTo>
                      <a:lnTo>
                        <a:pt x="9" y="196"/>
                      </a:lnTo>
                      <a:lnTo>
                        <a:pt x="9" y="192"/>
                      </a:lnTo>
                      <a:lnTo>
                        <a:pt x="13" y="192"/>
                      </a:lnTo>
                      <a:lnTo>
                        <a:pt x="13" y="187"/>
                      </a:lnTo>
                      <a:lnTo>
                        <a:pt x="9" y="183"/>
                      </a:lnTo>
                      <a:lnTo>
                        <a:pt x="5" y="179"/>
                      </a:lnTo>
                      <a:lnTo>
                        <a:pt x="0" y="179"/>
                      </a:lnTo>
                      <a:lnTo>
                        <a:pt x="0" y="174"/>
                      </a:lnTo>
                      <a:lnTo>
                        <a:pt x="0" y="170"/>
                      </a:lnTo>
                      <a:lnTo>
                        <a:pt x="0" y="166"/>
                      </a:lnTo>
                      <a:lnTo>
                        <a:pt x="9" y="166"/>
                      </a:lnTo>
                      <a:lnTo>
                        <a:pt x="13" y="166"/>
                      </a:lnTo>
                      <a:lnTo>
                        <a:pt x="18" y="166"/>
                      </a:lnTo>
                      <a:lnTo>
                        <a:pt x="18" y="161"/>
                      </a:lnTo>
                      <a:lnTo>
                        <a:pt x="13" y="157"/>
                      </a:lnTo>
                      <a:lnTo>
                        <a:pt x="18" y="152"/>
                      </a:lnTo>
                      <a:lnTo>
                        <a:pt x="22" y="152"/>
                      </a:lnTo>
                      <a:lnTo>
                        <a:pt x="26" y="152"/>
                      </a:lnTo>
                      <a:lnTo>
                        <a:pt x="31" y="152"/>
                      </a:lnTo>
                      <a:lnTo>
                        <a:pt x="35" y="152"/>
                      </a:lnTo>
                      <a:lnTo>
                        <a:pt x="39" y="152"/>
                      </a:lnTo>
                      <a:lnTo>
                        <a:pt x="44" y="148"/>
                      </a:lnTo>
                      <a:lnTo>
                        <a:pt x="44" y="144"/>
                      </a:lnTo>
                      <a:lnTo>
                        <a:pt x="48" y="139"/>
                      </a:lnTo>
                      <a:lnTo>
                        <a:pt x="52" y="139"/>
                      </a:lnTo>
                      <a:lnTo>
                        <a:pt x="57" y="139"/>
                      </a:lnTo>
                      <a:lnTo>
                        <a:pt x="61" y="139"/>
                      </a:lnTo>
                      <a:lnTo>
                        <a:pt x="61" y="135"/>
                      </a:lnTo>
                      <a:lnTo>
                        <a:pt x="61" y="131"/>
                      </a:lnTo>
                      <a:lnTo>
                        <a:pt x="65" y="126"/>
                      </a:lnTo>
                      <a:lnTo>
                        <a:pt x="70" y="126"/>
                      </a:lnTo>
                      <a:lnTo>
                        <a:pt x="74" y="126"/>
                      </a:lnTo>
                      <a:lnTo>
                        <a:pt x="79" y="126"/>
                      </a:lnTo>
                      <a:lnTo>
                        <a:pt x="83" y="126"/>
                      </a:lnTo>
                      <a:lnTo>
                        <a:pt x="83" y="122"/>
                      </a:lnTo>
                      <a:lnTo>
                        <a:pt x="83" y="118"/>
                      </a:lnTo>
                      <a:lnTo>
                        <a:pt x="87" y="118"/>
                      </a:lnTo>
                      <a:lnTo>
                        <a:pt x="87" y="113"/>
                      </a:lnTo>
                      <a:lnTo>
                        <a:pt x="92" y="109"/>
                      </a:lnTo>
                      <a:lnTo>
                        <a:pt x="92" y="105"/>
                      </a:lnTo>
                      <a:lnTo>
                        <a:pt x="92" y="100"/>
                      </a:lnTo>
                      <a:lnTo>
                        <a:pt x="92" y="105"/>
                      </a:lnTo>
                      <a:lnTo>
                        <a:pt x="96" y="109"/>
                      </a:lnTo>
                      <a:lnTo>
                        <a:pt x="96" y="113"/>
                      </a:lnTo>
                      <a:lnTo>
                        <a:pt x="100" y="113"/>
                      </a:lnTo>
                      <a:lnTo>
                        <a:pt x="105" y="113"/>
                      </a:lnTo>
                      <a:lnTo>
                        <a:pt x="109" y="113"/>
                      </a:lnTo>
                      <a:lnTo>
                        <a:pt x="113" y="113"/>
                      </a:lnTo>
                      <a:lnTo>
                        <a:pt x="118" y="113"/>
                      </a:lnTo>
                      <a:lnTo>
                        <a:pt x="122" y="113"/>
                      </a:lnTo>
                      <a:lnTo>
                        <a:pt x="126" y="113"/>
                      </a:lnTo>
                      <a:lnTo>
                        <a:pt x="131" y="113"/>
                      </a:lnTo>
                      <a:lnTo>
                        <a:pt x="139" y="113"/>
                      </a:lnTo>
                      <a:lnTo>
                        <a:pt x="144" y="109"/>
                      </a:lnTo>
                      <a:lnTo>
                        <a:pt x="144" y="105"/>
                      </a:lnTo>
                      <a:lnTo>
                        <a:pt x="139" y="100"/>
                      </a:lnTo>
                      <a:lnTo>
                        <a:pt x="135" y="100"/>
                      </a:lnTo>
                      <a:lnTo>
                        <a:pt x="131" y="100"/>
                      </a:lnTo>
                      <a:lnTo>
                        <a:pt x="126" y="96"/>
                      </a:lnTo>
                      <a:lnTo>
                        <a:pt x="126" y="92"/>
                      </a:lnTo>
                      <a:lnTo>
                        <a:pt x="126" y="87"/>
                      </a:lnTo>
                      <a:lnTo>
                        <a:pt x="126" y="83"/>
                      </a:lnTo>
                      <a:lnTo>
                        <a:pt x="126" y="79"/>
                      </a:lnTo>
                      <a:lnTo>
                        <a:pt x="122" y="79"/>
                      </a:lnTo>
                      <a:lnTo>
                        <a:pt x="118" y="79"/>
                      </a:lnTo>
                      <a:lnTo>
                        <a:pt x="113" y="79"/>
                      </a:lnTo>
                      <a:lnTo>
                        <a:pt x="109" y="79"/>
                      </a:lnTo>
                      <a:lnTo>
                        <a:pt x="105" y="74"/>
                      </a:lnTo>
                      <a:lnTo>
                        <a:pt x="105" y="70"/>
                      </a:lnTo>
                      <a:lnTo>
                        <a:pt x="100" y="65"/>
                      </a:lnTo>
                      <a:lnTo>
                        <a:pt x="105" y="65"/>
                      </a:lnTo>
                      <a:lnTo>
                        <a:pt x="109" y="65"/>
                      </a:lnTo>
                      <a:lnTo>
                        <a:pt x="113" y="65"/>
                      </a:lnTo>
                      <a:lnTo>
                        <a:pt x="118" y="65"/>
                      </a:lnTo>
                      <a:lnTo>
                        <a:pt x="122" y="61"/>
                      </a:lnTo>
                      <a:lnTo>
                        <a:pt x="126" y="57"/>
                      </a:lnTo>
                      <a:lnTo>
                        <a:pt x="131" y="52"/>
                      </a:lnTo>
                      <a:lnTo>
                        <a:pt x="131" y="48"/>
                      </a:lnTo>
                      <a:lnTo>
                        <a:pt x="126" y="44"/>
                      </a:lnTo>
                      <a:lnTo>
                        <a:pt x="126" y="39"/>
                      </a:lnTo>
                      <a:lnTo>
                        <a:pt x="122" y="39"/>
                      </a:lnTo>
                      <a:lnTo>
                        <a:pt x="118" y="39"/>
                      </a:lnTo>
                      <a:lnTo>
                        <a:pt x="113" y="39"/>
                      </a:lnTo>
                      <a:lnTo>
                        <a:pt x="109" y="35"/>
                      </a:lnTo>
                      <a:lnTo>
                        <a:pt x="109" y="31"/>
                      </a:lnTo>
                      <a:lnTo>
                        <a:pt x="109" y="26"/>
                      </a:lnTo>
                      <a:lnTo>
                        <a:pt x="113" y="26"/>
                      </a:lnTo>
                      <a:lnTo>
                        <a:pt x="118" y="22"/>
                      </a:lnTo>
                      <a:lnTo>
                        <a:pt x="118" y="18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6" y="13"/>
                      </a:lnTo>
                      <a:lnTo>
                        <a:pt x="131" y="13"/>
                      </a:lnTo>
                      <a:lnTo>
                        <a:pt x="135" y="13"/>
                      </a:lnTo>
                      <a:lnTo>
                        <a:pt x="144" y="13"/>
                      </a:lnTo>
                      <a:lnTo>
                        <a:pt x="148" y="9"/>
                      </a:lnTo>
                      <a:lnTo>
                        <a:pt x="148" y="5"/>
                      </a:lnTo>
                      <a:lnTo>
                        <a:pt x="152" y="5"/>
                      </a:lnTo>
                      <a:lnTo>
                        <a:pt x="152" y="0"/>
                      </a:lnTo>
                      <a:lnTo>
                        <a:pt x="157" y="0"/>
                      </a:lnTo>
                      <a:lnTo>
                        <a:pt x="161" y="0"/>
                      </a:lnTo>
                      <a:lnTo>
                        <a:pt x="161" y="5"/>
                      </a:lnTo>
                      <a:lnTo>
                        <a:pt x="166" y="9"/>
                      </a:lnTo>
                      <a:lnTo>
                        <a:pt x="166" y="13"/>
                      </a:lnTo>
                      <a:lnTo>
                        <a:pt x="166" y="18"/>
                      </a:lnTo>
                      <a:lnTo>
                        <a:pt x="166" y="22"/>
                      </a:lnTo>
                      <a:lnTo>
                        <a:pt x="166" y="26"/>
                      </a:lnTo>
                      <a:lnTo>
                        <a:pt x="170" y="26"/>
                      </a:lnTo>
                      <a:lnTo>
                        <a:pt x="174" y="26"/>
                      </a:lnTo>
                      <a:lnTo>
                        <a:pt x="179" y="26"/>
                      </a:lnTo>
                      <a:lnTo>
                        <a:pt x="183" y="31"/>
                      </a:lnTo>
                      <a:lnTo>
                        <a:pt x="183" y="35"/>
                      </a:lnTo>
                      <a:lnTo>
                        <a:pt x="183" y="39"/>
                      </a:lnTo>
                      <a:lnTo>
                        <a:pt x="187" y="44"/>
                      </a:lnTo>
                      <a:lnTo>
                        <a:pt x="187" y="48"/>
                      </a:lnTo>
                      <a:lnTo>
                        <a:pt x="192" y="52"/>
                      </a:lnTo>
                      <a:lnTo>
                        <a:pt x="192" y="57"/>
                      </a:lnTo>
                      <a:lnTo>
                        <a:pt x="196" y="57"/>
                      </a:lnTo>
                      <a:lnTo>
                        <a:pt x="196" y="61"/>
                      </a:lnTo>
                      <a:lnTo>
                        <a:pt x="200" y="61"/>
                      </a:lnTo>
                      <a:lnTo>
                        <a:pt x="205" y="61"/>
                      </a:lnTo>
                      <a:lnTo>
                        <a:pt x="205" y="57"/>
                      </a:lnTo>
                      <a:lnTo>
                        <a:pt x="205" y="52"/>
                      </a:lnTo>
                      <a:lnTo>
                        <a:pt x="205" y="48"/>
                      </a:lnTo>
                      <a:lnTo>
                        <a:pt x="205" y="44"/>
                      </a:lnTo>
                      <a:lnTo>
                        <a:pt x="205" y="39"/>
                      </a:lnTo>
                      <a:lnTo>
                        <a:pt x="209" y="35"/>
                      </a:lnTo>
                      <a:lnTo>
                        <a:pt x="213" y="35"/>
                      </a:lnTo>
                      <a:lnTo>
                        <a:pt x="218" y="39"/>
                      </a:lnTo>
                      <a:lnTo>
                        <a:pt x="218" y="44"/>
                      </a:lnTo>
                      <a:lnTo>
                        <a:pt x="222" y="48"/>
                      </a:lnTo>
                      <a:lnTo>
                        <a:pt x="226" y="48"/>
                      </a:lnTo>
                      <a:lnTo>
                        <a:pt x="231" y="48"/>
                      </a:lnTo>
                      <a:lnTo>
                        <a:pt x="231" y="52"/>
                      </a:lnTo>
                      <a:lnTo>
                        <a:pt x="231" y="57"/>
                      </a:lnTo>
                      <a:lnTo>
                        <a:pt x="235" y="61"/>
                      </a:lnTo>
                      <a:lnTo>
                        <a:pt x="235" y="65"/>
                      </a:lnTo>
                      <a:lnTo>
                        <a:pt x="235" y="70"/>
                      </a:lnTo>
                      <a:lnTo>
                        <a:pt x="240" y="74"/>
                      </a:lnTo>
                      <a:lnTo>
                        <a:pt x="244" y="74"/>
                      </a:lnTo>
                      <a:lnTo>
                        <a:pt x="248" y="74"/>
                      </a:lnTo>
                      <a:lnTo>
                        <a:pt x="253" y="70"/>
                      </a:lnTo>
                      <a:lnTo>
                        <a:pt x="253" y="65"/>
                      </a:lnTo>
                      <a:lnTo>
                        <a:pt x="253" y="61"/>
                      </a:lnTo>
                      <a:lnTo>
                        <a:pt x="257" y="61"/>
                      </a:lnTo>
                      <a:lnTo>
                        <a:pt x="261" y="61"/>
                      </a:lnTo>
                      <a:lnTo>
                        <a:pt x="261" y="65"/>
                      </a:lnTo>
                      <a:lnTo>
                        <a:pt x="261" y="70"/>
                      </a:lnTo>
                      <a:lnTo>
                        <a:pt x="266" y="74"/>
                      </a:lnTo>
                      <a:lnTo>
                        <a:pt x="270" y="74"/>
                      </a:lnTo>
                      <a:lnTo>
                        <a:pt x="274" y="74"/>
                      </a:lnTo>
                      <a:lnTo>
                        <a:pt x="279" y="70"/>
                      </a:lnTo>
                      <a:lnTo>
                        <a:pt x="283" y="70"/>
                      </a:lnTo>
                      <a:lnTo>
                        <a:pt x="283" y="65"/>
                      </a:lnTo>
                      <a:lnTo>
                        <a:pt x="287" y="61"/>
                      </a:lnTo>
                      <a:lnTo>
                        <a:pt x="287" y="57"/>
                      </a:lnTo>
                      <a:lnTo>
                        <a:pt x="287" y="52"/>
                      </a:lnTo>
                      <a:lnTo>
                        <a:pt x="292" y="48"/>
                      </a:lnTo>
                      <a:lnTo>
                        <a:pt x="296" y="48"/>
                      </a:lnTo>
                      <a:lnTo>
                        <a:pt x="300" y="48"/>
                      </a:lnTo>
                      <a:lnTo>
                        <a:pt x="305" y="48"/>
                      </a:lnTo>
                      <a:lnTo>
                        <a:pt x="309" y="48"/>
                      </a:lnTo>
                      <a:lnTo>
                        <a:pt x="313" y="48"/>
                      </a:lnTo>
                      <a:lnTo>
                        <a:pt x="318" y="52"/>
                      </a:lnTo>
                      <a:lnTo>
                        <a:pt x="318" y="57"/>
                      </a:lnTo>
                      <a:lnTo>
                        <a:pt x="322" y="61"/>
                      </a:lnTo>
                      <a:lnTo>
                        <a:pt x="331" y="61"/>
                      </a:lnTo>
                      <a:lnTo>
                        <a:pt x="335" y="61"/>
                      </a:lnTo>
                      <a:lnTo>
                        <a:pt x="340" y="61"/>
                      </a:lnTo>
                      <a:lnTo>
                        <a:pt x="340" y="57"/>
                      </a:lnTo>
                      <a:lnTo>
                        <a:pt x="344" y="48"/>
                      </a:lnTo>
                      <a:lnTo>
                        <a:pt x="344" y="52"/>
                      </a:lnTo>
                      <a:lnTo>
                        <a:pt x="348" y="57"/>
                      </a:lnTo>
                      <a:lnTo>
                        <a:pt x="348" y="52"/>
                      </a:lnTo>
                      <a:lnTo>
                        <a:pt x="353" y="48"/>
                      </a:lnTo>
                      <a:lnTo>
                        <a:pt x="357" y="57"/>
                      </a:lnTo>
                      <a:lnTo>
                        <a:pt x="357" y="61"/>
                      </a:lnTo>
                      <a:lnTo>
                        <a:pt x="361" y="61"/>
                      </a:lnTo>
                      <a:lnTo>
                        <a:pt x="366" y="61"/>
                      </a:lnTo>
                      <a:lnTo>
                        <a:pt x="370" y="61"/>
                      </a:lnTo>
                      <a:lnTo>
                        <a:pt x="374" y="57"/>
                      </a:lnTo>
                      <a:lnTo>
                        <a:pt x="379" y="57"/>
                      </a:lnTo>
                      <a:lnTo>
                        <a:pt x="383" y="57"/>
                      </a:lnTo>
                      <a:lnTo>
                        <a:pt x="387" y="57"/>
                      </a:lnTo>
                      <a:lnTo>
                        <a:pt x="392" y="57"/>
                      </a:lnTo>
                      <a:lnTo>
                        <a:pt x="396" y="57"/>
                      </a:lnTo>
                      <a:lnTo>
                        <a:pt x="401" y="57"/>
                      </a:lnTo>
                      <a:lnTo>
                        <a:pt x="405" y="57"/>
                      </a:lnTo>
                      <a:lnTo>
                        <a:pt x="409" y="57"/>
                      </a:lnTo>
                      <a:lnTo>
                        <a:pt x="414" y="57"/>
                      </a:lnTo>
                      <a:lnTo>
                        <a:pt x="418" y="57"/>
                      </a:lnTo>
                      <a:lnTo>
                        <a:pt x="418" y="52"/>
                      </a:lnTo>
                      <a:lnTo>
                        <a:pt x="422" y="48"/>
                      </a:lnTo>
                      <a:lnTo>
                        <a:pt x="422" y="44"/>
                      </a:lnTo>
                      <a:lnTo>
                        <a:pt x="431" y="44"/>
                      </a:lnTo>
                      <a:lnTo>
                        <a:pt x="435" y="44"/>
                      </a:lnTo>
                      <a:lnTo>
                        <a:pt x="435" y="48"/>
                      </a:lnTo>
                      <a:lnTo>
                        <a:pt x="435" y="52"/>
                      </a:lnTo>
                      <a:lnTo>
                        <a:pt x="435" y="57"/>
                      </a:lnTo>
                      <a:lnTo>
                        <a:pt x="444" y="57"/>
                      </a:lnTo>
                      <a:lnTo>
                        <a:pt x="448" y="57"/>
                      </a:lnTo>
                      <a:lnTo>
                        <a:pt x="453" y="57"/>
                      </a:lnTo>
                      <a:lnTo>
                        <a:pt x="457" y="57"/>
                      </a:lnTo>
                      <a:lnTo>
                        <a:pt x="461" y="61"/>
                      </a:lnTo>
                      <a:lnTo>
                        <a:pt x="461" y="65"/>
                      </a:lnTo>
                      <a:lnTo>
                        <a:pt x="461" y="70"/>
                      </a:lnTo>
                      <a:lnTo>
                        <a:pt x="466" y="70"/>
                      </a:lnTo>
                      <a:lnTo>
                        <a:pt x="470" y="70"/>
                      </a:lnTo>
                      <a:lnTo>
                        <a:pt x="474" y="74"/>
                      </a:lnTo>
                      <a:lnTo>
                        <a:pt x="474" y="79"/>
                      </a:lnTo>
                      <a:lnTo>
                        <a:pt x="474" y="83"/>
                      </a:lnTo>
                      <a:lnTo>
                        <a:pt x="474" y="79"/>
                      </a:lnTo>
                      <a:lnTo>
                        <a:pt x="479" y="74"/>
                      </a:lnTo>
                      <a:lnTo>
                        <a:pt x="479" y="70"/>
                      </a:lnTo>
                      <a:lnTo>
                        <a:pt x="483" y="70"/>
                      </a:lnTo>
                      <a:lnTo>
                        <a:pt x="488" y="70"/>
                      </a:lnTo>
                      <a:lnTo>
                        <a:pt x="488" y="65"/>
                      </a:lnTo>
                      <a:lnTo>
                        <a:pt x="492" y="61"/>
                      </a:lnTo>
                      <a:lnTo>
                        <a:pt x="492" y="57"/>
                      </a:lnTo>
                      <a:lnTo>
                        <a:pt x="496" y="57"/>
                      </a:lnTo>
                      <a:lnTo>
                        <a:pt x="501" y="57"/>
                      </a:lnTo>
                      <a:lnTo>
                        <a:pt x="505" y="57"/>
                      </a:lnTo>
                      <a:lnTo>
                        <a:pt x="509" y="57"/>
                      </a:lnTo>
                      <a:lnTo>
                        <a:pt x="514" y="57"/>
                      </a:lnTo>
                      <a:lnTo>
                        <a:pt x="518" y="57"/>
                      </a:lnTo>
                      <a:lnTo>
                        <a:pt x="522" y="57"/>
                      </a:lnTo>
                      <a:lnTo>
                        <a:pt x="527" y="57"/>
                      </a:lnTo>
                      <a:lnTo>
                        <a:pt x="531" y="57"/>
                      </a:lnTo>
                      <a:lnTo>
                        <a:pt x="531" y="61"/>
                      </a:lnTo>
                      <a:lnTo>
                        <a:pt x="535" y="65"/>
                      </a:lnTo>
                      <a:lnTo>
                        <a:pt x="535" y="70"/>
                      </a:lnTo>
                      <a:lnTo>
                        <a:pt x="540" y="70"/>
                      </a:lnTo>
                      <a:lnTo>
                        <a:pt x="544" y="74"/>
                      </a:lnTo>
                      <a:lnTo>
                        <a:pt x="544" y="79"/>
                      </a:lnTo>
                      <a:lnTo>
                        <a:pt x="548" y="79"/>
                      </a:lnTo>
                      <a:lnTo>
                        <a:pt x="553" y="79"/>
                      </a:lnTo>
                      <a:lnTo>
                        <a:pt x="557" y="79"/>
                      </a:lnTo>
                      <a:lnTo>
                        <a:pt x="562" y="83"/>
                      </a:lnTo>
                      <a:lnTo>
                        <a:pt x="562" y="87"/>
                      </a:lnTo>
                      <a:lnTo>
                        <a:pt x="566" y="92"/>
                      </a:lnTo>
                      <a:lnTo>
                        <a:pt x="570" y="92"/>
                      </a:lnTo>
                      <a:lnTo>
                        <a:pt x="566" y="96"/>
                      </a:lnTo>
                      <a:lnTo>
                        <a:pt x="566" y="100"/>
                      </a:lnTo>
                      <a:lnTo>
                        <a:pt x="562" y="105"/>
                      </a:lnTo>
                      <a:lnTo>
                        <a:pt x="557" y="105"/>
                      </a:lnTo>
                      <a:lnTo>
                        <a:pt x="553" y="105"/>
                      </a:lnTo>
                      <a:lnTo>
                        <a:pt x="553" y="109"/>
                      </a:lnTo>
                      <a:lnTo>
                        <a:pt x="553" y="113"/>
                      </a:lnTo>
                      <a:lnTo>
                        <a:pt x="557" y="118"/>
                      </a:lnTo>
                      <a:lnTo>
                        <a:pt x="562" y="118"/>
                      </a:lnTo>
                      <a:lnTo>
                        <a:pt x="566" y="118"/>
                      </a:lnTo>
                      <a:lnTo>
                        <a:pt x="570" y="118"/>
                      </a:lnTo>
                      <a:lnTo>
                        <a:pt x="575" y="118"/>
                      </a:lnTo>
                      <a:lnTo>
                        <a:pt x="575" y="122"/>
                      </a:lnTo>
                      <a:lnTo>
                        <a:pt x="575" y="126"/>
                      </a:lnTo>
                      <a:lnTo>
                        <a:pt x="575" y="131"/>
                      </a:lnTo>
                      <a:lnTo>
                        <a:pt x="570" y="131"/>
                      </a:lnTo>
                      <a:lnTo>
                        <a:pt x="562" y="131"/>
                      </a:lnTo>
                      <a:lnTo>
                        <a:pt x="557" y="131"/>
                      </a:lnTo>
                      <a:lnTo>
                        <a:pt x="553" y="131"/>
                      </a:lnTo>
                      <a:lnTo>
                        <a:pt x="548" y="131"/>
                      </a:lnTo>
                      <a:lnTo>
                        <a:pt x="544" y="131"/>
                      </a:lnTo>
                      <a:lnTo>
                        <a:pt x="540" y="135"/>
                      </a:lnTo>
                      <a:lnTo>
                        <a:pt x="535" y="139"/>
                      </a:lnTo>
                      <a:lnTo>
                        <a:pt x="531" y="139"/>
                      </a:lnTo>
                      <a:lnTo>
                        <a:pt x="531" y="144"/>
                      </a:lnTo>
                      <a:lnTo>
                        <a:pt x="522" y="144"/>
                      </a:lnTo>
                      <a:lnTo>
                        <a:pt x="522" y="148"/>
                      </a:lnTo>
                      <a:lnTo>
                        <a:pt x="522" y="152"/>
                      </a:lnTo>
                      <a:lnTo>
                        <a:pt x="522" y="157"/>
                      </a:lnTo>
                      <a:lnTo>
                        <a:pt x="522" y="161"/>
                      </a:lnTo>
                      <a:lnTo>
                        <a:pt x="522" y="166"/>
                      </a:lnTo>
                      <a:lnTo>
                        <a:pt x="522" y="170"/>
                      </a:lnTo>
                      <a:lnTo>
                        <a:pt x="518" y="170"/>
                      </a:lnTo>
                      <a:lnTo>
                        <a:pt x="514" y="170"/>
                      </a:lnTo>
                      <a:lnTo>
                        <a:pt x="509" y="170"/>
                      </a:lnTo>
                      <a:lnTo>
                        <a:pt x="509" y="174"/>
                      </a:lnTo>
                      <a:lnTo>
                        <a:pt x="509" y="179"/>
                      </a:lnTo>
                      <a:lnTo>
                        <a:pt x="505" y="183"/>
                      </a:lnTo>
                      <a:lnTo>
                        <a:pt x="501" y="183"/>
                      </a:lnTo>
                      <a:lnTo>
                        <a:pt x="496" y="183"/>
                      </a:lnTo>
                      <a:lnTo>
                        <a:pt x="492" y="183"/>
                      </a:lnTo>
                      <a:lnTo>
                        <a:pt x="488" y="179"/>
                      </a:lnTo>
                      <a:lnTo>
                        <a:pt x="488" y="174"/>
                      </a:lnTo>
                      <a:lnTo>
                        <a:pt x="483" y="170"/>
                      </a:lnTo>
                      <a:lnTo>
                        <a:pt x="479" y="170"/>
                      </a:lnTo>
                      <a:lnTo>
                        <a:pt x="479" y="179"/>
                      </a:lnTo>
                      <a:lnTo>
                        <a:pt x="479" y="183"/>
                      </a:lnTo>
                      <a:lnTo>
                        <a:pt x="474" y="183"/>
                      </a:lnTo>
                      <a:lnTo>
                        <a:pt x="470" y="183"/>
                      </a:lnTo>
                      <a:lnTo>
                        <a:pt x="466" y="183"/>
                      </a:lnTo>
                      <a:lnTo>
                        <a:pt x="461" y="183"/>
                      </a:lnTo>
                      <a:lnTo>
                        <a:pt x="461" y="187"/>
                      </a:lnTo>
                      <a:lnTo>
                        <a:pt x="461" y="192"/>
                      </a:lnTo>
                      <a:lnTo>
                        <a:pt x="457" y="196"/>
                      </a:lnTo>
                      <a:lnTo>
                        <a:pt x="457" y="200"/>
                      </a:lnTo>
                      <a:lnTo>
                        <a:pt x="457" y="205"/>
                      </a:lnTo>
                      <a:lnTo>
                        <a:pt x="457" y="209"/>
                      </a:lnTo>
                      <a:lnTo>
                        <a:pt x="461" y="209"/>
                      </a:lnTo>
                      <a:lnTo>
                        <a:pt x="466" y="209"/>
                      </a:lnTo>
                      <a:lnTo>
                        <a:pt x="470" y="209"/>
                      </a:lnTo>
                      <a:lnTo>
                        <a:pt x="474" y="213"/>
                      </a:lnTo>
                      <a:lnTo>
                        <a:pt x="474" y="218"/>
                      </a:lnTo>
                      <a:lnTo>
                        <a:pt x="470" y="218"/>
                      </a:lnTo>
                      <a:lnTo>
                        <a:pt x="466" y="222"/>
                      </a:lnTo>
                      <a:lnTo>
                        <a:pt x="470" y="222"/>
                      </a:lnTo>
                      <a:lnTo>
                        <a:pt x="470" y="226"/>
                      </a:lnTo>
                      <a:lnTo>
                        <a:pt x="470" y="231"/>
                      </a:lnTo>
                      <a:lnTo>
                        <a:pt x="470" y="235"/>
                      </a:lnTo>
                      <a:lnTo>
                        <a:pt x="470" y="240"/>
                      </a:lnTo>
                      <a:lnTo>
                        <a:pt x="470" y="244"/>
                      </a:lnTo>
                      <a:lnTo>
                        <a:pt x="466" y="248"/>
                      </a:lnTo>
                      <a:lnTo>
                        <a:pt x="461" y="253"/>
                      </a:lnTo>
                      <a:lnTo>
                        <a:pt x="461" y="257"/>
                      </a:lnTo>
                      <a:lnTo>
                        <a:pt x="457" y="257"/>
                      </a:lnTo>
                      <a:lnTo>
                        <a:pt x="453" y="257"/>
                      </a:lnTo>
                      <a:lnTo>
                        <a:pt x="453" y="261"/>
                      </a:lnTo>
                      <a:lnTo>
                        <a:pt x="453" y="266"/>
                      </a:lnTo>
                      <a:lnTo>
                        <a:pt x="453" y="270"/>
                      </a:lnTo>
                      <a:lnTo>
                        <a:pt x="448" y="270"/>
                      </a:lnTo>
                      <a:lnTo>
                        <a:pt x="444" y="270"/>
                      </a:lnTo>
                      <a:lnTo>
                        <a:pt x="440" y="270"/>
                      </a:lnTo>
                      <a:lnTo>
                        <a:pt x="435" y="274"/>
                      </a:lnTo>
                      <a:lnTo>
                        <a:pt x="435" y="279"/>
                      </a:lnTo>
                      <a:lnTo>
                        <a:pt x="435" y="283"/>
                      </a:lnTo>
                      <a:lnTo>
                        <a:pt x="431" y="283"/>
                      </a:lnTo>
                      <a:lnTo>
                        <a:pt x="431" y="279"/>
                      </a:lnTo>
                      <a:lnTo>
                        <a:pt x="427" y="274"/>
                      </a:lnTo>
                      <a:lnTo>
                        <a:pt x="422" y="274"/>
                      </a:lnTo>
                      <a:lnTo>
                        <a:pt x="418" y="270"/>
                      </a:lnTo>
                      <a:lnTo>
                        <a:pt x="414" y="270"/>
                      </a:lnTo>
                      <a:lnTo>
                        <a:pt x="409" y="270"/>
                      </a:lnTo>
                      <a:lnTo>
                        <a:pt x="405" y="270"/>
                      </a:lnTo>
                      <a:lnTo>
                        <a:pt x="405" y="266"/>
                      </a:lnTo>
                      <a:lnTo>
                        <a:pt x="405" y="261"/>
                      </a:lnTo>
                      <a:lnTo>
                        <a:pt x="405" y="257"/>
                      </a:lnTo>
                      <a:lnTo>
                        <a:pt x="396" y="257"/>
                      </a:lnTo>
                      <a:lnTo>
                        <a:pt x="392" y="257"/>
                      </a:lnTo>
                      <a:lnTo>
                        <a:pt x="387" y="261"/>
                      </a:lnTo>
                      <a:lnTo>
                        <a:pt x="383" y="261"/>
                      </a:lnTo>
                      <a:lnTo>
                        <a:pt x="383" y="257"/>
                      </a:lnTo>
                      <a:lnTo>
                        <a:pt x="379" y="253"/>
                      </a:lnTo>
                      <a:lnTo>
                        <a:pt x="379" y="248"/>
                      </a:lnTo>
                      <a:lnTo>
                        <a:pt x="374" y="248"/>
                      </a:lnTo>
                      <a:lnTo>
                        <a:pt x="379" y="248"/>
                      </a:lnTo>
                      <a:lnTo>
                        <a:pt x="383" y="248"/>
                      </a:lnTo>
                      <a:lnTo>
                        <a:pt x="387" y="244"/>
                      </a:lnTo>
                      <a:lnTo>
                        <a:pt x="387" y="240"/>
                      </a:lnTo>
                      <a:lnTo>
                        <a:pt x="387" y="235"/>
                      </a:lnTo>
                      <a:lnTo>
                        <a:pt x="383" y="235"/>
                      </a:lnTo>
                      <a:lnTo>
                        <a:pt x="374" y="235"/>
                      </a:lnTo>
                      <a:lnTo>
                        <a:pt x="370" y="231"/>
                      </a:lnTo>
                      <a:lnTo>
                        <a:pt x="370" y="226"/>
                      </a:lnTo>
                      <a:lnTo>
                        <a:pt x="366" y="222"/>
                      </a:lnTo>
                      <a:lnTo>
                        <a:pt x="361" y="222"/>
                      </a:lnTo>
                      <a:lnTo>
                        <a:pt x="357" y="222"/>
                      </a:lnTo>
                      <a:lnTo>
                        <a:pt x="353" y="222"/>
                      </a:lnTo>
                      <a:lnTo>
                        <a:pt x="348" y="222"/>
                      </a:lnTo>
                      <a:lnTo>
                        <a:pt x="344" y="222"/>
                      </a:lnTo>
                      <a:lnTo>
                        <a:pt x="340" y="222"/>
                      </a:lnTo>
                      <a:lnTo>
                        <a:pt x="335" y="222"/>
                      </a:lnTo>
                      <a:lnTo>
                        <a:pt x="331" y="222"/>
                      </a:lnTo>
                      <a:lnTo>
                        <a:pt x="327" y="222"/>
                      </a:lnTo>
                      <a:lnTo>
                        <a:pt x="322" y="226"/>
                      </a:lnTo>
                      <a:lnTo>
                        <a:pt x="322" y="231"/>
                      </a:lnTo>
                      <a:lnTo>
                        <a:pt x="322" y="235"/>
                      </a:lnTo>
                      <a:lnTo>
                        <a:pt x="313" y="235"/>
                      </a:lnTo>
                      <a:lnTo>
                        <a:pt x="309" y="235"/>
                      </a:lnTo>
                      <a:lnTo>
                        <a:pt x="305" y="235"/>
                      </a:lnTo>
                      <a:lnTo>
                        <a:pt x="305" y="240"/>
                      </a:lnTo>
                      <a:lnTo>
                        <a:pt x="305" y="244"/>
                      </a:lnTo>
                      <a:lnTo>
                        <a:pt x="300" y="248"/>
                      </a:lnTo>
                      <a:lnTo>
                        <a:pt x="300" y="244"/>
                      </a:lnTo>
                      <a:lnTo>
                        <a:pt x="300" y="240"/>
                      </a:lnTo>
                      <a:lnTo>
                        <a:pt x="296" y="235"/>
                      </a:lnTo>
                      <a:lnTo>
                        <a:pt x="292" y="235"/>
                      </a:lnTo>
                      <a:lnTo>
                        <a:pt x="287" y="235"/>
                      </a:lnTo>
                      <a:lnTo>
                        <a:pt x="283" y="235"/>
                      </a:lnTo>
                      <a:lnTo>
                        <a:pt x="279" y="235"/>
                      </a:lnTo>
                      <a:lnTo>
                        <a:pt x="274" y="235"/>
                      </a:lnTo>
                      <a:lnTo>
                        <a:pt x="270" y="235"/>
                      </a:lnTo>
                      <a:lnTo>
                        <a:pt x="266" y="235"/>
                      </a:lnTo>
                      <a:lnTo>
                        <a:pt x="266" y="231"/>
                      </a:lnTo>
                      <a:lnTo>
                        <a:pt x="266" y="226"/>
                      </a:lnTo>
                      <a:lnTo>
                        <a:pt x="261" y="222"/>
                      </a:lnTo>
                      <a:lnTo>
                        <a:pt x="257" y="222"/>
                      </a:lnTo>
                      <a:lnTo>
                        <a:pt x="253" y="226"/>
                      </a:lnTo>
                      <a:lnTo>
                        <a:pt x="248" y="226"/>
                      </a:lnTo>
                      <a:lnTo>
                        <a:pt x="244" y="226"/>
                      </a:lnTo>
                      <a:lnTo>
                        <a:pt x="240" y="226"/>
                      </a:lnTo>
                      <a:lnTo>
                        <a:pt x="240" y="231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1" name="Freeform 359"/>
                <p:cNvSpPr>
                  <a:spLocks/>
                </p:cNvSpPr>
                <p:nvPr/>
              </p:nvSpPr>
              <p:spPr bwMode="auto">
                <a:xfrm>
                  <a:off x="4138" y="2894"/>
                  <a:ext cx="327" cy="300"/>
                </a:xfrm>
                <a:custGeom>
                  <a:avLst/>
                  <a:gdLst>
                    <a:gd name="T0" fmla="*/ 222 w 327"/>
                    <a:gd name="T1" fmla="*/ 126 h 300"/>
                    <a:gd name="T2" fmla="*/ 235 w 327"/>
                    <a:gd name="T3" fmla="*/ 135 h 300"/>
                    <a:gd name="T4" fmla="*/ 244 w 327"/>
                    <a:gd name="T5" fmla="*/ 126 h 300"/>
                    <a:gd name="T6" fmla="*/ 262 w 327"/>
                    <a:gd name="T7" fmla="*/ 130 h 300"/>
                    <a:gd name="T8" fmla="*/ 270 w 327"/>
                    <a:gd name="T9" fmla="*/ 143 h 300"/>
                    <a:gd name="T10" fmla="*/ 275 w 327"/>
                    <a:gd name="T11" fmla="*/ 165 h 300"/>
                    <a:gd name="T12" fmla="*/ 292 w 327"/>
                    <a:gd name="T13" fmla="*/ 169 h 300"/>
                    <a:gd name="T14" fmla="*/ 314 w 327"/>
                    <a:gd name="T15" fmla="*/ 169 h 300"/>
                    <a:gd name="T16" fmla="*/ 309 w 327"/>
                    <a:gd name="T17" fmla="*/ 204 h 300"/>
                    <a:gd name="T18" fmla="*/ 322 w 327"/>
                    <a:gd name="T19" fmla="*/ 239 h 300"/>
                    <a:gd name="T20" fmla="*/ 309 w 327"/>
                    <a:gd name="T21" fmla="*/ 256 h 300"/>
                    <a:gd name="T22" fmla="*/ 266 w 327"/>
                    <a:gd name="T23" fmla="*/ 256 h 300"/>
                    <a:gd name="T24" fmla="*/ 240 w 327"/>
                    <a:gd name="T25" fmla="*/ 274 h 300"/>
                    <a:gd name="T26" fmla="*/ 214 w 327"/>
                    <a:gd name="T27" fmla="*/ 287 h 300"/>
                    <a:gd name="T28" fmla="*/ 196 w 327"/>
                    <a:gd name="T29" fmla="*/ 296 h 300"/>
                    <a:gd name="T30" fmla="*/ 179 w 327"/>
                    <a:gd name="T31" fmla="*/ 300 h 300"/>
                    <a:gd name="T32" fmla="*/ 161 w 327"/>
                    <a:gd name="T33" fmla="*/ 300 h 300"/>
                    <a:gd name="T34" fmla="*/ 144 w 327"/>
                    <a:gd name="T35" fmla="*/ 300 h 300"/>
                    <a:gd name="T36" fmla="*/ 131 w 327"/>
                    <a:gd name="T37" fmla="*/ 296 h 300"/>
                    <a:gd name="T38" fmla="*/ 140 w 327"/>
                    <a:gd name="T39" fmla="*/ 278 h 300"/>
                    <a:gd name="T40" fmla="*/ 135 w 327"/>
                    <a:gd name="T41" fmla="*/ 261 h 300"/>
                    <a:gd name="T42" fmla="*/ 118 w 327"/>
                    <a:gd name="T43" fmla="*/ 252 h 300"/>
                    <a:gd name="T44" fmla="*/ 101 w 327"/>
                    <a:gd name="T45" fmla="*/ 256 h 300"/>
                    <a:gd name="T46" fmla="*/ 87 w 327"/>
                    <a:gd name="T47" fmla="*/ 265 h 300"/>
                    <a:gd name="T48" fmla="*/ 70 w 327"/>
                    <a:gd name="T49" fmla="*/ 265 h 300"/>
                    <a:gd name="T50" fmla="*/ 61 w 327"/>
                    <a:gd name="T51" fmla="*/ 252 h 300"/>
                    <a:gd name="T52" fmla="*/ 44 w 327"/>
                    <a:gd name="T53" fmla="*/ 252 h 300"/>
                    <a:gd name="T54" fmla="*/ 31 w 327"/>
                    <a:gd name="T55" fmla="*/ 243 h 300"/>
                    <a:gd name="T56" fmla="*/ 14 w 327"/>
                    <a:gd name="T57" fmla="*/ 230 h 300"/>
                    <a:gd name="T58" fmla="*/ 0 w 327"/>
                    <a:gd name="T59" fmla="*/ 222 h 300"/>
                    <a:gd name="T60" fmla="*/ 9 w 327"/>
                    <a:gd name="T61" fmla="*/ 204 h 300"/>
                    <a:gd name="T62" fmla="*/ 27 w 327"/>
                    <a:gd name="T63" fmla="*/ 204 h 300"/>
                    <a:gd name="T64" fmla="*/ 35 w 327"/>
                    <a:gd name="T65" fmla="*/ 213 h 300"/>
                    <a:gd name="T66" fmla="*/ 40 w 327"/>
                    <a:gd name="T67" fmla="*/ 200 h 300"/>
                    <a:gd name="T68" fmla="*/ 44 w 327"/>
                    <a:gd name="T69" fmla="*/ 191 h 300"/>
                    <a:gd name="T70" fmla="*/ 57 w 327"/>
                    <a:gd name="T71" fmla="*/ 178 h 300"/>
                    <a:gd name="T72" fmla="*/ 57 w 327"/>
                    <a:gd name="T73" fmla="*/ 161 h 300"/>
                    <a:gd name="T74" fmla="*/ 53 w 327"/>
                    <a:gd name="T75" fmla="*/ 143 h 300"/>
                    <a:gd name="T76" fmla="*/ 40 w 327"/>
                    <a:gd name="T77" fmla="*/ 126 h 300"/>
                    <a:gd name="T78" fmla="*/ 31 w 327"/>
                    <a:gd name="T79" fmla="*/ 113 h 300"/>
                    <a:gd name="T80" fmla="*/ 31 w 327"/>
                    <a:gd name="T81" fmla="*/ 95 h 300"/>
                    <a:gd name="T82" fmla="*/ 44 w 327"/>
                    <a:gd name="T83" fmla="*/ 82 h 300"/>
                    <a:gd name="T84" fmla="*/ 31 w 327"/>
                    <a:gd name="T85" fmla="*/ 78 h 300"/>
                    <a:gd name="T86" fmla="*/ 31 w 327"/>
                    <a:gd name="T87" fmla="*/ 65 h 300"/>
                    <a:gd name="T88" fmla="*/ 40 w 327"/>
                    <a:gd name="T89" fmla="*/ 52 h 300"/>
                    <a:gd name="T90" fmla="*/ 48 w 327"/>
                    <a:gd name="T91" fmla="*/ 39 h 300"/>
                    <a:gd name="T92" fmla="*/ 66 w 327"/>
                    <a:gd name="T93" fmla="*/ 39 h 300"/>
                    <a:gd name="T94" fmla="*/ 79 w 327"/>
                    <a:gd name="T95" fmla="*/ 30 h 300"/>
                    <a:gd name="T96" fmla="*/ 87 w 327"/>
                    <a:gd name="T97" fmla="*/ 17 h 300"/>
                    <a:gd name="T98" fmla="*/ 96 w 327"/>
                    <a:gd name="T99" fmla="*/ 8 h 300"/>
                    <a:gd name="T100" fmla="*/ 109 w 327"/>
                    <a:gd name="T101" fmla="*/ 4 h 300"/>
                    <a:gd name="T102" fmla="*/ 122 w 327"/>
                    <a:gd name="T103" fmla="*/ 21 h 300"/>
                    <a:gd name="T104" fmla="*/ 135 w 327"/>
                    <a:gd name="T105" fmla="*/ 34 h 300"/>
                    <a:gd name="T106" fmla="*/ 127 w 327"/>
                    <a:gd name="T107" fmla="*/ 52 h 300"/>
                    <a:gd name="T108" fmla="*/ 122 w 327"/>
                    <a:gd name="T109" fmla="*/ 65 h 300"/>
                    <a:gd name="T110" fmla="*/ 135 w 327"/>
                    <a:gd name="T111" fmla="*/ 74 h 300"/>
                    <a:gd name="T112" fmla="*/ 148 w 327"/>
                    <a:gd name="T113" fmla="*/ 82 h 300"/>
                    <a:gd name="T114" fmla="*/ 157 w 327"/>
                    <a:gd name="T115" fmla="*/ 91 h 300"/>
                    <a:gd name="T116" fmla="*/ 161 w 327"/>
                    <a:gd name="T117" fmla="*/ 108 h 300"/>
                    <a:gd name="T118" fmla="*/ 175 w 327"/>
                    <a:gd name="T119" fmla="*/ 113 h 300"/>
                    <a:gd name="T120" fmla="*/ 192 w 327"/>
                    <a:gd name="T121" fmla="*/ 108 h 300"/>
                    <a:gd name="T122" fmla="*/ 205 w 327"/>
                    <a:gd name="T123" fmla="*/ 104 h 300"/>
                    <a:gd name="T124" fmla="*/ 214 w 327"/>
                    <a:gd name="T125" fmla="*/ 117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27" h="300">
                      <a:moveTo>
                        <a:pt x="214" y="117"/>
                      </a:moveTo>
                      <a:lnTo>
                        <a:pt x="218" y="117"/>
                      </a:lnTo>
                      <a:lnTo>
                        <a:pt x="218" y="121"/>
                      </a:lnTo>
                      <a:lnTo>
                        <a:pt x="222" y="126"/>
                      </a:lnTo>
                      <a:lnTo>
                        <a:pt x="222" y="130"/>
                      </a:lnTo>
                      <a:lnTo>
                        <a:pt x="227" y="135"/>
                      </a:lnTo>
                      <a:lnTo>
                        <a:pt x="231" y="135"/>
                      </a:lnTo>
                      <a:lnTo>
                        <a:pt x="235" y="135"/>
                      </a:lnTo>
                      <a:lnTo>
                        <a:pt x="240" y="135"/>
                      </a:lnTo>
                      <a:lnTo>
                        <a:pt x="240" y="130"/>
                      </a:lnTo>
                      <a:lnTo>
                        <a:pt x="244" y="130"/>
                      </a:lnTo>
                      <a:lnTo>
                        <a:pt x="244" y="126"/>
                      </a:lnTo>
                      <a:lnTo>
                        <a:pt x="248" y="126"/>
                      </a:lnTo>
                      <a:lnTo>
                        <a:pt x="257" y="126"/>
                      </a:lnTo>
                      <a:lnTo>
                        <a:pt x="262" y="126"/>
                      </a:lnTo>
                      <a:lnTo>
                        <a:pt x="262" y="130"/>
                      </a:lnTo>
                      <a:lnTo>
                        <a:pt x="266" y="130"/>
                      </a:lnTo>
                      <a:lnTo>
                        <a:pt x="270" y="130"/>
                      </a:lnTo>
                      <a:lnTo>
                        <a:pt x="270" y="135"/>
                      </a:lnTo>
                      <a:lnTo>
                        <a:pt x="270" y="143"/>
                      </a:lnTo>
                      <a:lnTo>
                        <a:pt x="270" y="152"/>
                      </a:lnTo>
                      <a:lnTo>
                        <a:pt x="275" y="156"/>
                      </a:lnTo>
                      <a:lnTo>
                        <a:pt x="275" y="161"/>
                      </a:lnTo>
                      <a:lnTo>
                        <a:pt x="275" y="165"/>
                      </a:lnTo>
                      <a:lnTo>
                        <a:pt x="279" y="165"/>
                      </a:lnTo>
                      <a:lnTo>
                        <a:pt x="283" y="169"/>
                      </a:lnTo>
                      <a:lnTo>
                        <a:pt x="288" y="169"/>
                      </a:lnTo>
                      <a:lnTo>
                        <a:pt x="292" y="169"/>
                      </a:lnTo>
                      <a:lnTo>
                        <a:pt x="296" y="169"/>
                      </a:lnTo>
                      <a:lnTo>
                        <a:pt x="305" y="169"/>
                      </a:lnTo>
                      <a:lnTo>
                        <a:pt x="309" y="169"/>
                      </a:lnTo>
                      <a:lnTo>
                        <a:pt x="314" y="169"/>
                      </a:lnTo>
                      <a:lnTo>
                        <a:pt x="318" y="178"/>
                      </a:lnTo>
                      <a:lnTo>
                        <a:pt x="314" y="182"/>
                      </a:lnTo>
                      <a:lnTo>
                        <a:pt x="309" y="191"/>
                      </a:lnTo>
                      <a:lnTo>
                        <a:pt x="309" y="204"/>
                      </a:lnTo>
                      <a:lnTo>
                        <a:pt x="309" y="217"/>
                      </a:lnTo>
                      <a:lnTo>
                        <a:pt x="318" y="217"/>
                      </a:lnTo>
                      <a:lnTo>
                        <a:pt x="318" y="230"/>
                      </a:lnTo>
                      <a:lnTo>
                        <a:pt x="322" y="239"/>
                      </a:lnTo>
                      <a:lnTo>
                        <a:pt x="327" y="243"/>
                      </a:lnTo>
                      <a:lnTo>
                        <a:pt x="322" y="252"/>
                      </a:lnTo>
                      <a:lnTo>
                        <a:pt x="314" y="256"/>
                      </a:lnTo>
                      <a:lnTo>
                        <a:pt x="309" y="256"/>
                      </a:lnTo>
                      <a:lnTo>
                        <a:pt x="305" y="252"/>
                      </a:lnTo>
                      <a:lnTo>
                        <a:pt x="296" y="252"/>
                      </a:lnTo>
                      <a:lnTo>
                        <a:pt x="292" y="252"/>
                      </a:lnTo>
                      <a:lnTo>
                        <a:pt x="266" y="256"/>
                      </a:lnTo>
                      <a:lnTo>
                        <a:pt x="253" y="261"/>
                      </a:lnTo>
                      <a:lnTo>
                        <a:pt x="248" y="269"/>
                      </a:lnTo>
                      <a:lnTo>
                        <a:pt x="244" y="269"/>
                      </a:lnTo>
                      <a:lnTo>
                        <a:pt x="240" y="274"/>
                      </a:lnTo>
                      <a:lnTo>
                        <a:pt x="231" y="282"/>
                      </a:lnTo>
                      <a:lnTo>
                        <a:pt x="222" y="287"/>
                      </a:lnTo>
                      <a:lnTo>
                        <a:pt x="218" y="287"/>
                      </a:lnTo>
                      <a:lnTo>
                        <a:pt x="214" y="287"/>
                      </a:lnTo>
                      <a:lnTo>
                        <a:pt x="209" y="287"/>
                      </a:lnTo>
                      <a:lnTo>
                        <a:pt x="205" y="287"/>
                      </a:lnTo>
                      <a:lnTo>
                        <a:pt x="201" y="291"/>
                      </a:lnTo>
                      <a:lnTo>
                        <a:pt x="196" y="296"/>
                      </a:lnTo>
                      <a:lnTo>
                        <a:pt x="192" y="300"/>
                      </a:lnTo>
                      <a:lnTo>
                        <a:pt x="188" y="300"/>
                      </a:lnTo>
                      <a:lnTo>
                        <a:pt x="183" y="300"/>
                      </a:lnTo>
                      <a:lnTo>
                        <a:pt x="179" y="300"/>
                      </a:lnTo>
                      <a:lnTo>
                        <a:pt x="175" y="300"/>
                      </a:lnTo>
                      <a:lnTo>
                        <a:pt x="170" y="300"/>
                      </a:lnTo>
                      <a:lnTo>
                        <a:pt x="166" y="300"/>
                      </a:lnTo>
                      <a:lnTo>
                        <a:pt x="161" y="300"/>
                      </a:lnTo>
                      <a:lnTo>
                        <a:pt x="157" y="300"/>
                      </a:lnTo>
                      <a:lnTo>
                        <a:pt x="153" y="300"/>
                      </a:lnTo>
                      <a:lnTo>
                        <a:pt x="148" y="300"/>
                      </a:lnTo>
                      <a:lnTo>
                        <a:pt x="144" y="300"/>
                      </a:lnTo>
                      <a:lnTo>
                        <a:pt x="140" y="300"/>
                      </a:lnTo>
                      <a:lnTo>
                        <a:pt x="135" y="300"/>
                      </a:lnTo>
                      <a:lnTo>
                        <a:pt x="131" y="300"/>
                      </a:lnTo>
                      <a:lnTo>
                        <a:pt x="131" y="296"/>
                      </a:lnTo>
                      <a:lnTo>
                        <a:pt x="135" y="291"/>
                      </a:lnTo>
                      <a:lnTo>
                        <a:pt x="135" y="287"/>
                      </a:lnTo>
                      <a:lnTo>
                        <a:pt x="135" y="282"/>
                      </a:lnTo>
                      <a:lnTo>
                        <a:pt x="140" y="278"/>
                      </a:lnTo>
                      <a:lnTo>
                        <a:pt x="144" y="274"/>
                      </a:lnTo>
                      <a:lnTo>
                        <a:pt x="140" y="269"/>
                      </a:lnTo>
                      <a:lnTo>
                        <a:pt x="140" y="265"/>
                      </a:lnTo>
                      <a:lnTo>
                        <a:pt x="135" y="261"/>
                      </a:lnTo>
                      <a:lnTo>
                        <a:pt x="131" y="261"/>
                      </a:lnTo>
                      <a:lnTo>
                        <a:pt x="127" y="256"/>
                      </a:lnTo>
                      <a:lnTo>
                        <a:pt x="122" y="252"/>
                      </a:lnTo>
                      <a:lnTo>
                        <a:pt x="118" y="252"/>
                      </a:lnTo>
                      <a:lnTo>
                        <a:pt x="114" y="248"/>
                      </a:lnTo>
                      <a:lnTo>
                        <a:pt x="109" y="248"/>
                      </a:lnTo>
                      <a:lnTo>
                        <a:pt x="105" y="252"/>
                      </a:lnTo>
                      <a:lnTo>
                        <a:pt x="101" y="256"/>
                      </a:lnTo>
                      <a:lnTo>
                        <a:pt x="101" y="261"/>
                      </a:lnTo>
                      <a:lnTo>
                        <a:pt x="96" y="261"/>
                      </a:lnTo>
                      <a:lnTo>
                        <a:pt x="92" y="265"/>
                      </a:lnTo>
                      <a:lnTo>
                        <a:pt x="87" y="265"/>
                      </a:lnTo>
                      <a:lnTo>
                        <a:pt x="83" y="265"/>
                      </a:lnTo>
                      <a:lnTo>
                        <a:pt x="79" y="265"/>
                      </a:lnTo>
                      <a:lnTo>
                        <a:pt x="74" y="265"/>
                      </a:lnTo>
                      <a:lnTo>
                        <a:pt x="70" y="265"/>
                      </a:lnTo>
                      <a:lnTo>
                        <a:pt x="66" y="261"/>
                      </a:lnTo>
                      <a:lnTo>
                        <a:pt x="66" y="256"/>
                      </a:lnTo>
                      <a:lnTo>
                        <a:pt x="61" y="256"/>
                      </a:lnTo>
                      <a:lnTo>
                        <a:pt x="61" y="252"/>
                      </a:lnTo>
                      <a:lnTo>
                        <a:pt x="57" y="252"/>
                      </a:lnTo>
                      <a:lnTo>
                        <a:pt x="53" y="252"/>
                      </a:lnTo>
                      <a:lnTo>
                        <a:pt x="48" y="252"/>
                      </a:lnTo>
                      <a:lnTo>
                        <a:pt x="44" y="252"/>
                      </a:lnTo>
                      <a:lnTo>
                        <a:pt x="40" y="252"/>
                      </a:lnTo>
                      <a:lnTo>
                        <a:pt x="35" y="248"/>
                      </a:lnTo>
                      <a:lnTo>
                        <a:pt x="31" y="248"/>
                      </a:lnTo>
                      <a:lnTo>
                        <a:pt x="31" y="243"/>
                      </a:lnTo>
                      <a:lnTo>
                        <a:pt x="27" y="239"/>
                      </a:lnTo>
                      <a:lnTo>
                        <a:pt x="22" y="239"/>
                      </a:lnTo>
                      <a:lnTo>
                        <a:pt x="18" y="235"/>
                      </a:lnTo>
                      <a:lnTo>
                        <a:pt x="14" y="230"/>
                      </a:lnTo>
                      <a:lnTo>
                        <a:pt x="9" y="226"/>
                      </a:lnTo>
                      <a:lnTo>
                        <a:pt x="5" y="226"/>
                      </a:lnTo>
                      <a:lnTo>
                        <a:pt x="0" y="226"/>
                      </a:lnTo>
                      <a:lnTo>
                        <a:pt x="0" y="222"/>
                      </a:lnTo>
                      <a:lnTo>
                        <a:pt x="0" y="217"/>
                      </a:lnTo>
                      <a:lnTo>
                        <a:pt x="5" y="213"/>
                      </a:lnTo>
                      <a:lnTo>
                        <a:pt x="5" y="209"/>
                      </a:lnTo>
                      <a:lnTo>
                        <a:pt x="9" y="204"/>
                      </a:lnTo>
                      <a:lnTo>
                        <a:pt x="14" y="200"/>
                      </a:lnTo>
                      <a:lnTo>
                        <a:pt x="18" y="204"/>
                      </a:lnTo>
                      <a:lnTo>
                        <a:pt x="22" y="200"/>
                      </a:lnTo>
                      <a:lnTo>
                        <a:pt x="27" y="204"/>
                      </a:lnTo>
                      <a:lnTo>
                        <a:pt x="31" y="204"/>
                      </a:lnTo>
                      <a:lnTo>
                        <a:pt x="31" y="209"/>
                      </a:lnTo>
                      <a:lnTo>
                        <a:pt x="31" y="213"/>
                      </a:lnTo>
                      <a:lnTo>
                        <a:pt x="35" y="213"/>
                      </a:lnTo>
                      <a:lnTo>
                        <a:pt x="40" y="213"/>
                      </a:lnTo>
                      <a:lnTo>
                        <a:pt x="40" y="209"/>
                      </a:lnTo>
                      <a:lnTo>
                        <a:pt x="40" y="204"/>
                      </a:lnTo>
                      <a:lnTo>
                        <a:pt x="40" y="200"/>
                      </a:lnTo>
                      <a:lnTo>
                        <a:pt x="40" y="195"/>
                      </a:lnTo>
                      <a:lnTo>
                        <a:pt x="40" y="191"/>
                      </a:lnTo>
                      <a:lnTo>
                        <a:pt x="40" y="187"/>
                      </a:lnTo>
                      <a:lnTo>
                        <a:pt x="44" y="191"/>
                      </a:lnTo>
                      <a:lnTo>
                        <a:pt x="48" y="187"/>
                      </a:lnTo>
                      <a:lnTo>
                        <a:pt x="53" y="182"/>
                      </a:lnTo>
                      <a:lnTo>
                        <a:pt x="53" y="178"/>
                      </a:lnTo>
                      <a:lnTo>
                        <a:pt x="57" y="178"/>
                      </a:lnTo>
                      <a:lnTo>
                        <a:pt x="57" y="174"/>
                      </a:lnTo>
                      <a:lnTo>
                        <a:pt x="57" y="169"/>
                      </a:lnTo>
                      <a:lnTo>
                        <a:pt x="57" y="165"/>
                      </a:lnTo>
                      <a:lnTo>
                        <a:pt x="57" y="161"/>
                      </a:lnTo>
                      <a:lnTo>
                        <a:pt x="57" y="156"/>
                      </a:lnTo>
                      <a:lnTo>
                        <a:pt x="57" y="152"/>
                      </a:lnTo>
                      <a:lnTo>
                        <a:pt x="53" y="148"/>
                      </a:lnTo>
                      <a:lnTo>
                        <a:pt x="53" y="143"/>
                      </a:lnTo>
                      <a:lnTo>
                        <a:pt x="48" y="139"/>
                      </a:lnTo>
                      <a:lnTo>
                        <a:pt x="44" y="135"/>
                      </a:lnTo>
                      <a:lnTo>
                        <a:pt x="44" y="130"/>
                      </a:lnTo>
                      <a:lnTo>
                        <a:pt x="40" y="126"/>
                      </a:lnTo>
                      <a:lnTo>
                        <a:pt x="40" y="121"/>
                      </a:lnTo>
                      <a:lnTo>
                        <a:pt x="35" y="121"/>
                      </a:lnTo>
                      <a:lnTo>
                        <a:pt x="35" y="117"/>
                      </a:lnTo>
                      <a:lnTo>
                        <a:pt x="31" y="113"/>
                      </a:lnTo>
                      <a:lnTo>
                        <a:pt x="31" y="108"/>
                      </a:lnTo>
                      <a:lnTo>
                        <a:pt x="31" y="104"/>
                      </a:lnTo>
                      <a:lnTo>
                        <a:pt x="31" y="100"/>
                      </a:lnTo>
                      <a:lnTo>
                        <a:pt x="31" y="95"/>
                      </a:lnTo>
                      <a:lnTo>
                        <a:pt x="31" y="91"/>
                      </a:lnTo>
                      <a:lnTo>
                        <a:pt x="35" y="87"/>
                      </a:lnTo>
                      <a:lnTo>
                        <a:pt x="40" y="87"/>
                      </a:lnTo>
                      <a:lnTo>
                        <a:pt x="44" y="82"/>
                      </a:lnTo>
                      <a:lnTo>
                        <a:pt x="44" y="78"/>
                      </a:lnTo>
                      <a:lnTo>
                        <a:pt x="40" y="78"/>
                      </a:lnTo>
                      <a:lnTo>
                        <a:pt x="35" y="78"/>
                      </a:lnTo>
                      <a:lnTo>
                        <a:pt x="31" y="78"/>
                      </a:lnTo>
                      <a:lnTo>
                        <a:pt x="31" y="74"/>
                      </a:lnTo>
                      <a:lnTo>
                        <a:pt x="27" y="74"/>
                      </a:lnTo>
                      <a:lnTo>
                        <a:pt x="27" y="65"/>
                      </a:lnTo>
                      <a:lnTo>
                        <a:pt x="31" y="65"/>
                      </a:lnTo>
                      <a:lnTo>
                        <a:pt x="31" y="61"/>
                      </a:lnTo>
                      <a:lnTo>
                        <a:pt x="35" y="61"/>
                      </a:lnTo>
                      <a:lnTo>
                        <a:pt x="35" y="56"/>
                      </a:lnTo>
                      <a:lnTo>
                        <a:pt x="40" y="52"/>
                      </a:lnTo>
                      <a:lnTo>
                        <a:pt x="40" y="48"/>
                      </a:lnTo>
                      <a:lnTo>
                        <a:pt x="40" y="43"/>
                      </a:lnTo>
                      <a:lnTo>
                        <a:pt x="44" y="39"/>
                      </a:lnTo>
                      <a:lnTo>
                        <a:pt x="48" y="39"/>
                      </a:lnTo>
                      <a:lnTo>
                        <a:pt x="53" y="39"/>
                      </a:lnTo>
                      <a:lnTo>
                        <a:pt x="57" y="39"/>
                      </a:lnTo>
                      <a:lnTo>
                        <a:pt x="61" y="39"/>
                      </a:lnTo>
                      <a:lnTo>
                        <a:pt x="66" y="39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4" y="34"/>
                      </a:lnTo>
                      <a:lnTo>
                        <a:pt x="79" y="30"/>
                      </a:lnTo>
                      <a:lnTo>
                        <a:pt x="79" y="26"/>
                      </a:lnTo>
                      <a:lnTo>
                        <a:pt x="83" y="26"/>
                      </a:lnTo>
                      <a:lnTo>
                        <a:pt x="83" y="21"/>
                      </a:lnTo>
                      <a:lnTo>
                        <a:pt x="87" y="17"/>
                      </a:lnTo>
                      <a:lnTo>
                        <a:pt x="87" y="13"/>
                      </a:lnTo>
                      <a:lnTo>
                        <a:pt x="92" y="13"/>
                      </a:lnTo>
                      <a:lnTo>
                        <a:pt x="96" y="13"/>
                      </a:lnTo>
                      <a:lnTo>
                        <a:pt x="96" y="8"/>
                      </a:lnTo>
                      <a:lnTo>
                        <a:pt x="101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4" y="8"/>
                      </a:lnTo>
                      <a:lnTo>
                        <a:pt x="114" y="13"/>
                      </a:lnTo>
                      <a:lnTo>
                        <a:pt x="118" y="17"/>
                      </a:lnTo>
                      <a:lnTo>
                        <a:pt x="122" y="21"/>
                      </a:lnTo>
                      <a:lnTo>
                        <a:pt x="122" y="26"/>
                      </a:lnTo>
                      <a:lnTo>
                        <a:pt x="131" y="26"/>
                      </a:lnTo>
                      <a:lnTo>
                        <a:pt x="131" y="30"/>
                      </a:lnTo>
                      <a:lnTo>
                        <a:pt x="135" y="34"/>
                      </a:lnTo>
                      <a:lnTo>
                        <a:pt x="135" y="39"/>
                      </a:lnTo>
                      <a:lnTo>
                        <a:pt x="131" y="43"/>
                      </a:lnTo>
                      <a:lnTo>
                        <a:pt x="131" y="48"/>
                      </a:lnTo>
                      <a:lnTo>
                        <a:pt x="127" y="52"/>
                      </a:lnTo>
                      <a:lnTo>
                        <a:pt x="127" y="56"/>
                      </a:lnTo>
                      <a:lnTo>
                        <a:pt x="127" y="61"/>
                      </a:lnTo>
                      <a:lnTo>
                        <a:pt x="122" y="61"/>
                      </a:lnTo>
                      <a:lnTo>
                        <a:pt x="122" y="65"/>
                      </a:lnTo>
                      <a:lnTo>
                        <a:pt x="122" y="69"/>
                      </a:lnTo>
                      <a:lnTo>
                        <a:pt x="127" y="74"/>
                      </a:lnTo>
                      <a:lnTo>
                        <a:pt x="131" y="74"/>
                      </a:lnTo>
                      <a:lnTo>
                        <a:pt x="135" y="74"/>
                      </a:lnTo>
                      <a:lnTo>
                        <a:pt x="140" y="74"/>
                      </a:lnTo>
                      <a:lnTo>
                        <a:pt x="144" y="74"/>
                      </a:lnTo>
                      <a:lnTo>
                        <a:pt x="144" y="78"/>
                      </a:lnTo>
                      <a:lnTo>
                        <a:pt x="148" y="82"/>
                      </a:lnTo>
                      <a:lnTo>
                        <a:pt x="148" y="87"/>
                      </a:lnTo>
                      <a:lnTo>
                        <a:pt x="153" y="87"/>
                      </a:lnTo>
                      <a:lnTo>
                        <a:pt x="157" y="87"/>
                      </a:lnTo>
                      <a:lnTo>
                        <a:pt x="157" y="91"/>
                      </a:lnTo>
                      <a:lnTo>
                        <a:pt x="157" y="95"/>
                      </a:lnTo>
                      <a:lnTo>
                        <a:pt x="161" y="100"/>
                      </a:lnTo>
                      <a:lnTo>
                        <a:pt x="161" y="104"/>
                      </a:lnTo>
                      <a:lnTo>
                        <a:pt x="161" y="108"/>
                      </a:lnTo>
                      <a:lnTo>
                        <a:pt x="161" y="113"/>
                      </a:lnTo>
                      <a:lnTo>
                        <a:pt x="166" y="113"/>
                      </a:lnTo>
                      <a:lnTo>
                        <a:pt x="170" y="113"/>
                      </a:lnTo>
                      <a:lnTo>
                        <a:pt x="175" y="113"/>
                      </a:lnTo>
                      <a:lnTo>
                        <a:pt x="179" y="113"/>
                      </a:lnTo>
                      <a:lnTo>
                        <a:pt x="183" y="113"/>
                      </a:lnTo>
                      <a:lnTo>
                        <a:pt x="188" y="113"/>
                      </a:lnTo>
                      <a:lnTo>
                        <a:pt x="192" y="108"/>
                      </a:lnTo>
                      <a:lnTo>
                        <a:pt x="196" y="104"/>
                      </a:lnTo>
                      <a:lnTo>
                        <a:pt x="196" y="100"/>
                      </a:lnTo>
                      <a:lnTo>
                        <a:pt x="201" y="100"/>
                      </a:lnTo>
                      <a:lnTo>
                        <a:pt x="205" y="104"/>
                      </a:lnTo>
                      <a:lnTo>
                        <a:pt x="205" y="108"/>
                      </a:lnTo>
                      <a:lnTo>
                        <a:pt x="209" y="108"/>
                      </a:lnTo>
                      <a:lnTo>
                        <a:pt x="214" y="113"/>
                      </a:lnTo>
                      <a:lnTo>
                        <a:pt x="214" y="117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2" name="Freeform 360"/>
                <p:cNvSpPr>
                  <a:spLocks/>
                </p:cNvSpPr>
                <p:nvPr/>
              </p:nvSpPr>
              <p:spPr bwMode="auto">
                <a:xfrm>
                  <a:off x="4343" y="2924"/>
                  <a:ext cx="453" cy="518"/>
                </a:xfrm>
                <a:custGeom>
                  <a:avLst/>
                  <a:gdLst>
                    <a:gd name="T0" fmla="*/ 87 w 453"/>
                    <a:gd name="T1" fmla="*/ 387 h 518"/>
                    <a:gd name="T2" fmla="*/ 52 w 453"/>
                    <a:gd name="T3" fmla="*/ 374 h 518"/>
                    <a:gd name="T4" fmla="*/ 48 w 453"/>
                    <a:gd name="T5" fmla="*/ 353 h 518"/>
                    <a:gd name="T6" fmla="*/ 39 w 453"/>
                    <a:gd name="T7" fmla="*/ 318 h 518"/>
                    <a:gd name="T8" fmla="*/ 0 w 453"/>
                    <a:gd name="T9" fmla="*/ 300 h 518"/>
                    <a:gd name="T10" fmla="*/ 22 w 453"/>
                    <a:gd name="T11" fmla="*/ 292 h 518"/>
                    <a:gd name="T12" fmla="*/ 17 w 453"/>
                    <a:gd name="T13" fmla="*/ 261 h 518"/>
                    <a:gd name="T14" fmla="*/ 61 w 453"/>
                    <a:gd name="T15" fmla="*/ 226 h 518"/>
                    <a:gd name="T16" fmla="*/ 122 w 453"/>
                    <a:gd name="T17" fmla="*/ 213 h 518"/>
                    <a:gd name="T18" fmla="*/ 109 w 453"/>
                    <a:gd name="T19" fmla="*/ 152 h 518"/>
                    <a:gd name="T20" fmla="*/ 83 w 453"/>
                    <a:gd name="T21" fmla="*/ 139 h 518"/>
                    <a:gd name="T22" fmla="*/ 65 w 453"/>
                    <a:gd name="T23" fmla="*/ 113 h 518"/>
                    <a:gd name="T24" fmla="*/ 43 w 453"/>
                    <a:gd name="T25" fmla="*/ 96 h 518"/>
                    <a:gd name="T26" fmla="*/ 52 w 453"/>
                    <a:gd name="T27" fmla="*/ 74 h 518"/>
                    <a:gd name="T28" fmla="*/ 74 w 453"/>
                    <a:gd name="T29" fmla="*/ 74 h 518"/>
                    <a:gd name="T30" fmla="*/ 87 w 453"/>
                    <a:gd name="T31" fmla="*/ 65 h 518"/>
                    <a:gd name="T32" fmla="*/ 113 w 453"/>
                    <a:gd name="T33" fmla="*/ 74 h 518"/>
                    <a:gd name="T34" fmla="*/ 100 w 453"/>
                    <a:gd name="T35" fmla="*/ 57 h 518"/>
                    <a:gd name="T36" fmla="*/ 113 w 453"/>
                    <a:gd name="T37" fmla="*/ 48 h 518"/>
                    <a:gd name="T38" fmla="*/ 122 w 453"/>
                    <a:gd name="T39" fmla="*/ 31 h 518"/>
                    <a:gd name="T40" fmla="*/ 135 w 453"/>
                    <a:gd name="T41" fmla="*/ 4 h 518"/>
                    <a:gd name="T42" fmla="*/ 157 w 453"/>
                    <a:gd name="T43" fmla="*/ 13 h 518"/>
                    <a:gd name="T44" fmla="*/ 187 w 453"/>
                    <a:gd name="T45" fmla="*/ 13 h 518"/>
                    <a:gd name="T46" fmla="*/ 200 w 453"/>
                    <a:gd name="T47" fmla="*/ 13 h 518"/>
                    <a:gd name="T48" fmla="*/ 226 w 453"/>
                    <a:gd name="T49" fmla="*/ 0 h 518"/>
                    <a:gd name="T50" fmla="*/ 257 w 453"/>
                    <a:gd name="T51" fmla="*/ 0 h 518"/>
                    <a:gd name="T52" fmla="*/ 278 w 453"/>
                    <a:gd name="T53" fmla="*/ 22 h 518"/>
                    <a:gd name="T54" fmla="*/ 274 w 453"/>
                    <a:gd name="T55" fmla="*/ 39 h 518"/>
                    <a:gd name="T56" fmla="*/ 296 w 453"/>
                    <a:gd name="T57" fmla="*/ 48 h 518"/>
                    <a:gd name="T58" fmla="*/ 322 w 453"/>
                    <a:gd name="T59" fmla="*/ 61 h 518"/>
                    <a:gd name="T60" fmla="*/ 339 w 453"/>
                    <a:gd name="T61" fmla="*/ 83 h 518"/>
                    <a:gd name="T62" fmla="*/ 365 w 453"/>
                    <a:gd name="T63" fmla="*/ 100 h 518"/>
                    <a:gd name="T64" fmla="*/ 396 w 453"/>
                    <a:gd name="T65" fmla="*/ 96 h 518"/>
                    <a:gd name="T66" fmla="*/ 418 w 453"/>
                    <a:gd name="T67" fmla="*/ 109 h 518"/>
                    <a:gd name="T68" fmla="*/ 439 w 453"/>
                    <a:gd name="T69" fmla="*/ 122 h 518"/>
                    <a:gd name="T70" fmla="*/ 418 w 453"/>
                    <a:gd name="T71" fmla="*/ 131 h 518"/>
                    <a:gd name="T72" fmla="*/ 413 w 453"/>
                    <a:gd name="T73" fmla="*/ 157 h 518"/>
                    <a:gd name="T74" fmla="*/ 426 w 453"/>
                    <a:gd name="T75" fmla="*/ 152 h 518"/>
                    <a:gd name="T76" fmla="*/ 444 w 453"/>
                    <a:gd name="T77" fmla="*/ 170 h 518"/>
                    <a:gd name="T78" fmla="*/ 448 w 453"/>
                    <a:gd name="T79" fmla="*/ 187 h 518"/>
                    <a:gd name="T80" fmla="*/ 431 w 453"/>
                    <a:gd name="T81" fmla="*/ 213 h 518"/>
                    <a:gd name="T82" fmla="*/ 422 w 453"/>
                    <a:gd name="T83" fmla="*/ 235 h 518"/>
                    <a:gd name="T84" fmla="*/ 400 w 453"/>
                    <a:gd name="T85" fmla="*/ 248 h 518"/>
                    <a:gd name="T86" fmla="*/ 379 w 453"/>
                    <a:gd name="T87" fmla="*/ 261 h 518"/>
                    <a:gd name="T88" fmla="*/ 365 w 453"/>
                    <a:gd name="T89" fmla="*/ 292 h 518"/>
                    <a:gd name="T90" fmla="*/ 379 w 453"/>
                    <a:gd name="T91" fmla="*/ 313 h 518"/>
                    <a:gd name="T92" fmla="*/ 405 w 453"/>
                    <a:gd name="T93" fmla="*/ 322 h 518"/>
                    <a:gd name="T94" fmla="*/ 418 w 453"/>
                    <a:gd name="T95" fmla="*/ 322 h 518"/>
                    <a:gd name="T96" fmla="*/ 431 w 453"/>
                    <a:gd name="T97" fmla="*/ 344 h 518"/>
                    <a:gd name="T98" fmla="*/ 448 w 453"/>
                    <a:gd name="T99" fmla="*/ 366 h 518"/>
                    <a:gd name="T100" fmla="*/ 435 w 453"/>
                    <a:gd name="T101" fmla="*/ 387 h 518"/>
                    <a:gd name="T102" fmla="*/ 422 w 453"/>
                    <a:gd name="T103" fmla="*/ 418 h 518"/>
                    <a:gd name="T104" fmla="*/ 405 w 453"/>
                    <a:gd name="T105" fmla="*/ 435 h 518"/>
                    <a:gd name="T106" fmla="*/ 387 w 453"/>
                    <a:gd name="T107" fmla="*/ 448 h 518"/>
                    <a:gd name="T108" fmla="*/ 370 w 453"/>
                    <a:gd name="T109" fmla="*/ 461 h 518"/>
                    <a:gd name="T110" fmla="*/ 357 w 453"/>
                    <a:gd name="T111" fmla="*/ 466 h 518"/>
                    <a:gd name="T112" fmla="*/ 339 w 453"/>
                    <a:gd name="T113" fmla="*/ 474 h 518"/>
                    <a:gd name="T114" fmla="*/ 326 w 453"/>
                    <a:gd name="T115" fmla="*/ 496 h 518"/>
                    <a:gd name="T116" fmla="*/ 296 w 453"/>
                    <a:gd name="T117" fmla="*/ 518 h 518"/>
                    <a:gd name="T118" fmla="*/ 235 w 453"/>
                    <a:gd name="T119" fmla="*/ 505 h 518"/>
                    <a:gd name="T120" fmla="*/ 200 w 453"/>
                    <a:gd name="T121" fmla="*/ 457 h 518"/>
                    <a:gd name="T122" fmla="*/ 191 w 453"/>
                    <a:gd name="T123" fmla="*/ 435 h 518"/>
                    <a:gd name="T124" fmla="*/ 174 w 453"/>
                    <a:gd name="T125" fmla="*/ 413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3" h="518">
                      <a:moveTo>
                        <a:pt x="131" y="392"/>
                      </a:moveTo>
                      <a:lnTo>
                        <a:pt x="117" y="396"/>
                      </a:lnTo>
                      <a:lnTo>
                        <a:pt x="113" y="392"/>
                      </a:lnTo>
                      <a:lnTo>
                        <a:pt x="109" y="392"/>
                      </a:lnTo>
                      <a:lnTo>
                        <a:pt x="100" y="396"/>
                      </a:lnTo>
                      <a:lnTo>
                        <a:pt x="96" y="392"/>
                      </a:lnTo>
                      <a:lnTo>
                        <a:pt x="87" y="387"/>
                      </a:lnTo>
                      <a:lnTo>
                        <a:pt x="83" y="383"/>
                      </a:lnTo>
                      <a:lnTo>
                        <a:pt x="78" y="383"/>
                      </a:lnTo>
                      <a:lnTo>
                        <a:pt x="74" y="379"/>
                      </a:lnTo>
                      <a:lnTo>
                        <a:pt x="70" y="379"/>
                      </a:lnTo>
                      <a:lnTo>
                        <a:pt x="65" y="374"/>
                      </a:lnTo>
                      <a:lnTo>
                        <a:pt x="61" y="374"/>
                      </a:lnTo>
                      <a:lnTo>
                        <a:pt x="52" y="374"/>
                      </a:lnTo>
                      <a:lnTo>
                        <a:pt x="43" y="374"/>
                      </a:lnTo>
                      <a:lnTo>
                        <a:pt x="35" y="361"/>
                      </a:lnTo>
                      <a:lnTo>
                        <a:pt x="43" y="361"/>
                      </a:lnTo>
                      <a:lnTo>
                        <a:pt x="48" y="361"/>
                      </a:lnTo>
                      <a:lnTo>
                        <a:pt x="52" y="357"/>
                      </a:lnTo>
                      <a:lnTo>
                        <a:pt x="52" y="353"/>
                      </a:lnTo>
                      <a:lnTo>
                        <a:pt x="48" y="353"/>
                      </a:lnTo>
                      <a:lnTo>
                        <a:pt x="48" y="344"/>
                      </a:lnTo>
                      <a:lnTo>
                        <a:pt x="43" y="335"/>
                      </a:lnTo>
                      <a:lnTo>
                        <a:pt x="52" y="331"/>
                      </a:lnTo>
                      <a:lnTo>
                        <a:pt x="57" y="331"/>
                      </a:lnTo>
                      <a:lnTo>
                        <a:pt x="57" y="326"/>
                      </a:lnTo>
                      <a:lnTo>
                        <a:pt x="57" y="318"/>
                      </a:lnTo>
                      <a:lnTo>
                        <a:pt x="39" y="318"/>
                      </a:lnTo>
                      <a:lnTo>
                        <a:pt x="43" y="309"/>
                      </a:lnTo>
                      <a:lnTo>
                        <a:pt x="30" y="305"/>
                      </a:lnTo>
                      <a:lnTo>
                        <a:pt x="22" y="305"/>
                      </a:lnTo>
                      <a:lnTo>
                        <a:pt x="13" y="305"/>
                      </a:lnTo>
                      <a:lnTo>
                        <a:pt x="4" y="305"/>
                      </a:lnTo>
                      <a:lnTo>
                        <a:pt x="0" y="305"/>
                      </a:lnTo>
                      <a:lnTo>
                        <a:pt x="0" y="300"/>
                      </a:lnTo>
                      <a:lnTo>
                        <a:pt x="0" y="296"/>
                      </a:lnTo>
                      <a:lnTo>
                        <a:pt x="0" y="292"/>
                      </a:lnTo>
                      <a:lnTo>
                        <a:pt x="4" y="292"/>
                      </a:lnTo>
                      <a:lnTo>
                        <a:pt x="9" y="292"/>
                      </a:lnTo>
                      <a:lnTo>
                        <a:pt x="13" y="296"/>
                      </a:lnTo>
                      <a:lnTo>
                        <a:pt x="17" y="292"/>
                      </a:lnTo>
                      <a:lnTo>
                        <a:pt x="22" y="292"/>
                      </a:lnTo>
                      <a:lnTo>
                        <a:pt x="22" y="287"/>
                      </a:lnTo>
                      <a:lnTo>
                        <a:pt x="22" y="283"/>
                      </a:lnTo>
                      <a:lnTo>
                        <a:pt x="22" y="279"/>
                      </a:lnTo>
                      <a:lnTo>
                        <a:pt x="22" y="274"/>
                      </a:lnTo>
                      <a:lnTo>
                        <a:pt x="22" y="270"/>
                      </a:lnTo>
                      <a:lnTo>
                        <a:pt x="17" y="266"/>
                      </a:lnTo>
                      <a:lnTo>
                        <a:pt x="17" y="261"/>
                      </a:lnTo>
                      <a:lnTo>
                        <a:pt x="17" y="257"/>
                      </a:lnTo>
                      <a:lnTo>
                        <a:pt x="26" y="252"/>
                      </a:lnTo>
                      <a:lnTo>
                        <a:pt x="35" y="244"/>
                      </a:lnTo>
                      <a:lnTo>
                        <a:pt x="39" y="239"/>
                      </a:lnTo>
                      <a:lnTo>
                        <a:pt x="43" y="239"/>
                      </a:lnTo>
                      <a:lnTo>
                        <a:pt x="48" y="231"/>
                      </a:lnTo>
                      <a:lnTo>
                        <a:pt x="61" y="226"/>
                      </a:lnTo>
                      <a:lnTo>
                        <a:pt x="87" y="222"/>
                      </a:lnTo>
                      <a:lnTo>
                        <a:pt x="91" y="222"/>
                      </a:lnTo>
                      <a:lnTo>
                        <a:pt x="100" y="222"/>
                      </a:lnTo>
                      <a:lnTo>
                        <a:pt x="104" y="226"/>
                      </a:lnTo>
                      <a:lnTo>
                        <a:pt x="109" y="226"/>
                      </a:lnTo>
                      <a:lnTo>
                        <a:pt x="117" y="222"/>
                      </a:lnTo>
                      <a:lnTo>
                        <a:pt x="122" y="213"/>
                      </a:lnTo>
                      <a:lnTo>
                        <a:pt x="117" y="209"/>
                      </a:lnTo>
                      <a:lnTo>
                        <a:pt x="113" y="200"/>
                      </a:lnTo>
                      <a:lnTo>
                        <a:pt x="113" y="187"/>
                      </a:lnTo>
                      <a:lnTo>
                        <a:pt x="104" y="187"/>
                      </a:lnTo>
                      <a:lnTo>
                        <a:pt x="104" y="174"/>
                      </a:lnTo>
                      <a:lnTo>
                        <a:pt x="104" y="161"/>
                      </a:lnTo>
                      <a:lnTo>
                        <a:pt x="109" y="152"/>
                      </a:lnTo>
                      <a:lnTo>
                        <a:pt x="113" y="14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100" y="139"/>
                      </a:lnTo>
                      <a:lnTo>
                        <a:pt x="91" y="139"/>
                      </a:lnTo>
                      <a:lnTo>
                        <a:pt x="87" y="139"/>
                      </a:lnTo>
                      <a:lnTo>
                        <a:pt x="83" y="139"/>
                      </a:lnTo>
                      <a:lnTo>
                        <a:pt x="78" y="139"/>
                      </a:lnTo>
                      <a:lnTo>
                        <a:pt x="74" y="135"/>
                      </a:lnTo>
                      <a:lnTo>
                        <a:pt x="70" y="135"/>
                      </a:lnTo>
                      <a:lnTo>
                        <a:pt x="70" y="131"/>
                      </a:lnTo>
                      <a:lnTo>
                        <a:pt x="70" y="126"/>
                      </a:lnTo>
                      <a:lnTo>
                        <a:pt x="65" y="122"/>
                      </a:lnTo>
                      <a:lnTo>
                        <a:pt x="65" y="113"/>
                      </a:lnTo>
                      <a:lnTo>
                        <a:pt x="65" y="105"/>
                      </a:lnTo>
                      <a:lnTo>
                        <a:pt x="65" y="100"/>
                      </a:lnTo>
                      <a:lnTo>
                        <a:pt x="61" y="100"/>
                      </a:lnTo>
                      <a:lnTo>
                        <a:pt x="57" y="100"/>
                      </a:lnTo>
                      <a:lnTo>
                        <a:pt x="57" y="96"/>
                      </a:lnTo>
                      <a:lnTo>
                        <a:pt x="52" y="96"/>
                      </a:lnTo>
                      <a:lnTo>
                        <a:pt x="43" y="96"/>
                      </a:lnTo>
                      <a:lnTo>
                        <a:pt x="43" y="91"/>
                      </a:lnTo>
                      <a:lnTo>
                        <a:pt x="48" y="91"/>
                      </a:lnTo>
                      <a:lnTo>
                        <a:pt x="48" y="87"/>
                      </a:lnTo>
                      <a:lnTo>
                        <a:pt x="48" y="83"/>
                      </a:lnTo>
                      <a:lnTo>
                        <a:pt x="43" y="78"/>
                      </a:lnTo>
                      <a:lnTo>
                        <a:pt x="48" y="78"/>
                      </a:lnTo>
                      <a:lnTo>
                        <a:pt x="52" y="74"/>
                      </a:lnTo>
                      <a:lnTo>
                        <a:pt x="57" y="70"/>
                      </a:lnTo>
                      <a:lnTo>
                        <a:pt x="57" y="65"/>
                      </a:lnTo>
                      <a:lnTo>
                        <a:pt x="61" y="65"/>
                      </a:lnTo>
                      <a:lnTo>
                        <a:pt x="70" y="65"/>
                      </a:lnTo>
                      <a:lnTo>
                        <a:pt x="74" y="65"/>
                      </a:lnTo>
                      <a:lnTo>
                        <a:pt x="74" y="70"/>
                      </a:lnTo>
                      <a:lnTo>
                        <a:pt x="74" y="74"/>
                      </a:lnTo>
                      <a:lnTo>
                        <a:pt x="74" y="78"/>
                      </a:lnTo>
                      <a:lnTo>
                        <a:pt x="78" y="78"/>
                      </a:lnTo>
                      <a:lnTo>
                        <a:pt x="83" y="78"/>
                      </a:lnTo>
                      <a:lnTo>
                        <a:pt x="83" y="74"/>
                      </a:lnTo>
                      <a:lnTo>
                        <a:pt x="83" y="7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4" y="65"/>
                      </a:lnTo>
                      <a:lnTo>
                        <a:pt x="104" y="70"/>
                      </a:lnTo>
                      <a:lnTo>
                        <a:pt x="104" y="74"/>
                      </a:lnTo>
                      <a:lnTo>
                        <a:pt x="109" y="78"/>
                      </a:lnTo>
                      <a:lnTo>
                        <a:pt x="113" y="74"/>
                      </a:lnTo>
                      <a:lnTo>
                        <a:pt x="113" y="70"/>
                      </a:lnTo>
                      <a:lnTo>
                        <a:pt x="117" y="65"/>
                      </a:lnTo>
                      <a:lnTo>
                        <a:pt x="122" y="65"/>
                      </a:lnTo>
                      <a:lnTo>
                        <a:pt x="122" y="61"/>
                      </a:lnTo>
                      <a:lnTo>
                        <a:pt x="117" y="61"/>
                      </a:lnTo>
                      <a:lnTo>
                        <a:pt x="109" y="61"/>
                      </a:lnTo>
                      <a:lnTo>
                        <a:pt x="100" y="57"/>
                      </a:lnTo>
                      <a:lnTo>
                        <a:pt x="100" y="52"/>
                      </a:lnTo>
                      <a:lnTo>
                        <a:pt x="100" y="48"/>
                      </a:lnTo>
                      <a:lnTo>
                        <a:pt x="100" y="44"/>
                      </a:lnTo>
                      <a:lnTo>
                        <a:pt x="104" y="39"/>
                      </a:lnTo>
                      <a:lnTo>
                        <a:pt x="109" y="39"/>
                      </a:lnTo>
                      <a:lnTo>
                        <a:pt x="113" y="44"/>
                      </a:lnTo>
                      <a:lnTo>
                        <a:pt x="113" y="48"/>
                      </a:lnTo>
                      <a:lnTo>
                        <a:pt x="113" y="52"/>
                      </a:lnTo>
                      <a:lnTo>
                        <a:pt x="122" y="48"/>
                      </a:lnTo>
                      <a:lnTo>
                        <a:pt x="122" y="44"/>
                      </a:lnTo>
                      <a:lnTo>
                        <a:pt x="126" y="44"/>
                      </a:lnTo>
                      <a:lnTo>
                        <a:pt x="126" y="39"/>
                      </a:lnTo>
                      <a:lnTo>
                        <a:pt x="122" y="35"/>
                      </a:lnTo>
                      <a:lnTo>
                        <a:pt x="122" y="31"/>
                      </a:lnTo>
                      <a:lnTo>
                        <a:pt x="126" y="26"/>
                      </a:lnTo>
                      <a:lnTo>
                        <a:pt x="131" y="22"/>
                      </a:lnTo>
                      <a:lnTo>
                        <a:pt x="131" y="18"/>
                      </a:lnTo>
                      <a:lnTo>
                        <a:pt x="131" y="13"/>
                      </a:lnTo>
                      <a:lnTo>
                        <a:pt x="131" y="9"/>
                      </a:lnTo>
                      <a:lnTo>
                        <a:pt x="131" y="4"/>
                      </a:lnTo>
                      <a:lnTo>
                        <a:pt x="135" y="4"/>
                      </a:lnTo>
                      <a:lnTo>
                        <a:pt x="139" y="4"/>
                      </a:lnTo>
                      <a:lnTo>
                        <a:pt x="144" y="4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7" y="4"/>
                      </a:lnTo>
                      <a:lnTo>
                        <a:pt x="157" y="9"/>
                      </a:lnTo>
                      <a:lnTo>
                        <a:pt x="157" y="13"/>
                      </a:lnTo>
                      <a:lnTo>
                        <a:pt x="161" y="13"/>
                      </a:lnTo>
                      <a:lnTo>
                        <a:pt x="165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8" y="13"/>
                      </a:lnTo>
                      <a:lnTo>
                        <a:pt x="183" y="13"/>
                      </a:lnTo>
                      <a:lnTo>
                        <a:pt x="187" y="13"/>
                      </a:lnTo>
                      <a:lnTo>
                        <a:pt x="191" y="18"/>
                      </a:lnTo>
                      <a:lnTo>
                        <a:pt x="191" y="22"/>
                      </a:lnTo>
                      <a:lnTo>
                        <a:pt x="191" y="26"/>
                      </a:lnTo>
                      <a:lnTo>
                        <a:pt x="196" y="22"/>
                      </a:lnTo>
                      <a:lnTo>
                        <a:pt x="196" y="18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4" y="13"/>
                      </a:lnTo>
                      <a:lnTo>
                        <a:pt x="213" y="13"/>
                      </a:lnTo>
                      <a:lnTo>
                        <a:pt x="213" y="9"/>
                      </a:lnTo>
                      <a:lnTo>
                        <a:pt x="213" y="4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1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7" y="0"/>
                      </a:lnTo>
                      <a:lnTo>
                        <a:pt x="261" y="4"/>
                      </a:lnTo>
                      <a:lnTo>
                        <a:pt x="261" y="9"/>
                      </a:lnTo>
                      <a:lnTo>
                        <a:pt x="265" y="13"/>
                      </a:lnTo>
                      <a:lnTo>
                        <a:pt x="274" y="13"/>
                      </a:lnTo>
                      <a:lnTo>
                        <a:pt x="278" y="13"/>
                      </a:lnTo>
                      <a:lnTo>
                        <a:pt x="278" y="18"/>
                      </a:lnTo>
                      <a:lnTo>
                        <a:pt x="278" y="22"/>
                      </a:lnTo>
                      <a:lnTo>
                        <a:pt x="274" y="26"/>
                      </a:lnTo>
                      <a:lnTo>
                        <a:pt x="270" y="26"/>
                      </a:lnTo>
                      <a:lnTo>
                        <a:pt x="265" y="26"/>
                      </a:lnTo>
                      <a:lnTo>
                        <a:pt x="270" y="26"/>
                      </a:lnTo>
                      <a:lnTo>
                        <a:pt x="270" y="31"/>
                      </a:lnTo>
                      <a:lnTo>
                        <a:pt x="274" y="35"/>
                      </a:lnTo>
                      <a:lnTo>
                        <a:pt x="274" y="39"/>
                      </a:lnTo>
                      <a:lnTo>
                        <a:pt x="278" y="39"/>
                      </a:lnTo>
                      <a:lnTo>
                        <a:pt x="283" y="35"/>
                      </a:lnTo>
                      <a:lnTo>
                        <a:pt x="287" y="35"/>
                      </a:lnTo>
                      <a:lnTo>
                        <a:pt x="296" y="35"/>
                      </a:lnTo>
                      <a:lnTo>
                        <a:pt x="296" y="39"/>
                      </a:lnTo>
                      <a:lnTo>
                        <a:pt x="296" y="44"/>
                      </a:lnTo>
                      <a:lnTo>
                        <a:pt x="296" y="48"/>
                      </a:lnTo>
                      <a:lnTo>
                        <a:pt x="300" y="48"/>
                      </a:lnTo>
                      <a:lnTo>
                        <a:pt x="305" y="48"/>
                      </a:lnTo>
                      <a:lnTo>
                        <a:pt x="309" y="48"/>
                      </a:lnTo>
                      <a:lnTo>
                        <a:pt x="313" y="52"/>
                      </a:lnTo>
                      <a:lnTo>
                        <a:pt x="318" y="52"/>
                      </a:lnTo>
                      <a:lnTo>
                        <a:pt x="322" y="57"/>
                      </a:lnTo>
                      <a:lnTo>
                        <a:pt x="322" y="61"/>
                      </a:lnTo>
                      <a:lnTo>
                        <a:pt x="326" y="61"/>
                      </a:lnTo>
                      <a:lnTo>
                        <a:pt x="326" y="65"/>
                      </a:lnTo>
                      <a:lnTo>
                        <a:pt x="326" y="70"/>
                      </a:lnTo>
                      <a:lnTo>
                        <a:pt x="331" y="74"/>
                      </a:lnTo>
                      <a:lnTo>
                        <a:pt x="335" y="74"/>
                      </a:lnTo>
                      <a:lnTo>
                        <a:pt x="335" y="78"/>
                      </a:lnTo>
                      <a:lnTo>
                        <a:pt x="339" y="83"/>
                      </a:lnTo>
                      <a:lnTo>
                        <a:pt x="344" y="87"/>
                      </a:lnTo>
                      <a:lnTo>
                        <a:pt x="348" y="87"/>
                      </a:lnTo>
                      <a:lnTo>
                        <a:pt x="352" y="91"/>
                      </a:lnTo>
                      <a:lnTo>
                        <a:pt x="352" y="96"/>
                      </a:lnTo>
                      <a:lnTo>
                        <a:pt x="357" y="100"/>
                      </a:lnTo>
                      <a:lnTo>
                        <a:pt x="361" y="100"/>
                      </a:lnTo>
                      <a:lnTo>
                        <a:pt x="365" y="100"/>
                      </a:lnTo>
                      <a:lnTo>
                        <a:pt x="370" y="96"/>
                      </a:lnTo>
                      <a:lnTo>
                        <a:pt x="374" y="96"/>
                      </a:lnTo>
                      <a:lnTo>
                        <a:pt x="379" y="96"/>
                      </a:lnTo>
                      <a:lnTo>
                        <a:pt x="383" y="96"/>
                      </a:lnTo>
                      <a:lnTo>
                        <a:pt x="387" y="96"/>
                      </a:lnTo>
                      <a:lnTo>
                        <a:pt x="392" y="96"/>
                      </a:lnTo>
                      <a:lnTo>
                        <a:pt x="396" y="96"/>
                      </a:lnTo>
                      <a:lnTo>
                        <a:pt x="400" y="96"/>
                      </a:lnTo>
                      <a:lnTo>
                        <a:pt x="405" y="96"/>
                      </a:lnTo>
                      <a:lnTo>
                        <a:pt x="409" y="100"/>
                      </a:lnTo>
                      <a:lnTo>
                        <a:pt x="409" y="105"/>
                      </a:lnTo>
                      <a:lnTo>
                        <a:pt x="409" y="109"/>
                      </a:lnTo>
                      <a:lnTo>
                        <a:pt x="413" y="109"/>
                      </a:lnTo>
                      <a:lnTo>
                        <a:pt x="418" y="109"/>
                      </a:lnTo>
                      <a:lnTo>
                        <a:pt x="422" y="109"/>
                      </a:lnTo>
                      <a:lnTo>
                        <a:pt x="426" y="109"/>
                      </a:lnTo>
                      <a:lnTo>
                        <a:pt x="431" y="109"/>
                      </a:lnTo>
                      <a:lnTo>
                        <a:pt x="435" y="109"/>
                      </a:lnTo>
                      <a:lnTo>
                        <a:pt x="439" y="113"/>
                      </a:lnTo>
                      <a:lnTo>
                        <a:pt x="439" y="118"/>
                      </a:lnTo>
                      <a:lnTo>
                        <a:pt x="439" y="122"/>
                      </a:lnTo>
                      <a:lnTo>
                        <a:pt x="435" y="122"/>
                      </a:lnTo>
                      <a:lnTo>
                        <a:pt x="431" y="122"/>
                      </a:lnTo>
                      <a:lnTo>
                        <a:pt x="426" y="122"/>
                      </a:lnTo>
                      <a:lnTo>
                        <a:pt x="422" y="122"/>
                      </a:lnTo>
                      <a:lnTo>
                        <a:pt x="418" y="122"/>
                      </a:lnTo>
                      <a:lnTo>
                        <a:pt x="418" y="126"/>
                      </a:lnTo>
                      <a:lnTo>
                        <a:pt x="418" y="131"/>
                      </a:lnTo>
                      <a:lnTo>
                        <a:pt x="422" y="135"/>
                      </a:lnTo>
                      <a:lnTo>
                        <a:pt x="422" y="139"/>
                      </a:lnTo>
                      <a:lnTo>
                        <a:pt x="422" y="144"/>
                      </a:lnTo>
                      <a:lnTo>
                        <a:pt x="418" y="148"/>
                      </a:lnTo>
                      <a:lnTo>
                        <a:pt x="413" y="148"/>
                      </a:lnTo>
                      <a:lnTo>
                        <a:pt x="413" y="152"/>
                      </a:lnTo>
                      <a:lnTo>
                        <a:pt x="413" y="157"/>
                      </a:lnTo>
                      <a:lnTo>
                        <a:pt x="413" y="161"/>
                      </a:lnTo>
                      <a:lnTo>
                        <a:pt x="418" y="161"/>
                      </a:lnTo>
                      <a:lnTo>
                        <a:pt x="422" y="157"/>
                      </a:lnTo>
                      <a:lnTo>
                        <a:pt x="422" y="152"/>
                      </a:lnTo>
                      <a:lnTo>
                        <a:pt x="422" y="148"/>
                      </a:lnTo>
                      <a:lnTo>
                        <a:pt x="426" y="148"/>
                      </a:lnTo>
                      <a:lnTo>
                        <a:pt x="426" y="152"/>
                      </a:lnTo>
                      <a:lnTo>
                        <a:pt x="426" y="157"/>
                      </a:lnTo>
                      <a:lnTo>
                        <a:pt x="431" y="161"/>
                      </a:lnTo>
                      <a:lnTo>
                        <a:pt x="435" y="161"/>
                      </a:lnTo>
                      <a:lnTo>
                        <a:pt x="435" y="165"/>
                      </a:lnTo>
                      <a:lnTo>
                        <a:pt x="439" y="165"/>
                      </a:lnTo>
                      <a:lnTo>
                        <a:pt x="439" y="170"/>
                      </a:lnTo>
                      <a:lnTo>
                        <a:pt x="444" y="170"/>
                      </a:lnTo>
                      <a:lnTo>
                        <a:pt x="448" y="170"/>
                      </a:lnTo>
                      <a:lnTo>
                        <a:pt x="448" y="174"/>
                      </a:lnTo>
                      <a:lnTo>
                        <a:pt x="453" y="174"/>
                      </a:lnTo>
                      <a:lnTo>
                        <a:pt x="453" y="179"/>
                      </a:lnTo>
                      <a:lnTo>
                        <a:pt x="453" y="183"/>
                      </a:lnTo>
                      <a:lnTo>
                        <a:pt x="448" y="183"/>
                      </a:lnTo>
                      <a:lnTo>
                        <a:pt x="448" y="187"/>
                      </a:lnTo>
                      <a:lnTo>
                        <a:pt x="444" y="192"/>
                      </a:lnTo>
                      <a:lnTo>
                        <a:pt x="439" y="196"/>
                      </a:lnTo>
                      <a:lnTo>
                        <a:pt x="435" y="196"/>
                      </a:lnTo>
                      <a:lnTo>
                        <a:pt x="435" y="200"/>
                      </a:lnTo>
                      <a:lnTo>
                        <a:pt x="435" y="209"/>
                      </a:lnTo>
                      <a:lnTo>
                        <a:pt x="431" y="209"/>
                      </a:lnTo>
                      <a:lnTo>
                        <a:pt x="431" y="213"/>
                      </a:lnTo>
                      <a:lnTo>
                        <a:pt x="435" y="218"/>
                      </a:lnTo>
                      <a:lnTo>
                        <a:pt x="435" y="222"/>
                      </a:lnTo>
                      <a:lnTo>
                        <a:pt x="431" y="222"/>
                      </a:lnTo>
                      <a:lnTo>
                        <a:pt x="431" y="226"/>
                      </a:lnTo>
                      <a:lnTo>
                        <a:pt x="426" y="231"/>
                      </a:lnTo>
                      <a:lnTo>
                        <a:pt x="426" y="235"/>
                      </a:lnTo>
                      <a:lnTo>
                        <a:pt x="422" y="235"/>
                      </a:lnTo>
                      <a:lnTo>
                        <a:pt x="422" y="239"/>
                      </a:lnTo>
                      <a:lnTo>
                        <a:pt x="422" y="244"/>
                      </a:lnTo>
                      <a:lnTo>
                        <a:pt x="422" y="248"/>
                      </a:lnTo>
                      <a:lnTo>
                        <a:pt x="418" y="248"/>
                      </a:lnTo>
                      <a:lnTo>
                        <a:pt x="413" y="248"/>
                      </a:lnTo>
                      <a:lnTo>
                        <a:pt x="405" y="248"/>
                      </a:lnTo>
                      <a:lnTo>
                        <a:pt x="400" y="248"/>
                      </a:lnTo>
                      <a:lnTo>
                        <a:pt x="400" y="252"/>
                      </a:lnTo>
                      <a:lnTo>
                        <a:pt x="400" y="257"/>
                      </a:lnTo>
                      <a:lnTo>
                        <a:pt x="396" y="257"/>
                      </a:lnTo>
                      <a:lnTo>
                        <a:pt x="396" y="261"/>
                      </a:lnTo>
                      <a:lnTo>
                        <a:pt x="387" y="261"/>
                      </a:lnTo>
                      <a:lnTo>
                        <a:pt x="383" y="261"/>
                      </a:lnTo>
                      <a:lnTo>
                        <a:pt x="379" y="261"/>
                      </a:lnTo>
                      <a:lnTo>
                        <a:pt x="374" y="266"/>
                      </a:lnTo>
                      <a:lnTo>
                        <a:pt x="374" y="270"/>
                      </a:lnTo>
                      <a:lnTo>
                        <a:pt x="374" y="274"/>
                      </a:lnTo>
                      <a:lnTo>
                        <a:pt x="370" y="279"/>
                      </a:lnTo>
                      <a:lnTo>
                        <a:pt x="370" y="283"/>
                      </a:lnTo>
                      <a:lnTo>
                        <a:pt x="365" y="287"/>
                      </a:lnTo>
                      <a:lnTo>
                        <a:pt x="365" y="292"/>
                      </a:lnTo>
                      <a:lnTo>
                        <a:pt x="365" y="296"/>
                      </a:lnTo>
                      <a:lnTo>
                        <a:pt x="365" y="300"/>
                      </a:lnTo>
                      <a:lnTo>
                        <a:pt x="370" y="300"/>
                      </a:lnTo>
                      <a:lnTo>
                        <a:pt x="370" y="305"/>
                      </a:lnTo>
                      <a:lnTo>
                        <a:pt x="374" y="305"/>
                      </a:lnTo>
                      <a:lnTo>
                        <a:pt x="374" y="309"/>
                      </a:lnTo>
                      <a:lnTo>
                        <a:pt x="379" y="313"/>
                      </a:lnTo>
                      <a:lnTo>
                        <a:pt x="383" y="309"/>
                      </a:lnTo>
                      <a:lnTo>
                        <a:pt x="387" y="309"/>
                      </a:lnTo>
                      <a:lnTo>
                        <a:pt x="392" y="309"/>
                      </a:lnTo>
                      <a:lnTo>
                        <a:pt x="396" y="313"/>
                      </a:lnTo>
                      <a:lnTo>
                        <a:pt x="396" y="318"/>
                      </a:lnTo>
                      <a:lnTo>
                        <a:pt x="400" y="322"/>
                      </a:lnTo>
                      <a:lnTo>
                        <a:pt x="405" y="322"/>
                      </a:lnTo>
                      <a:lnTo>
                        <a:pt x="405" y="318"/>
                      </a:lnTo>
                      <a:lnTo>
                        <a:pt x="409" y="313"/>
                      </a:lnTo>
                      <a:lnTo>
                        <a:pt x="413" y="309"/>
                      </a:lnTo>
                      <a:lnTo>
                        <a:pt x="413" y="313"/>
                      </a:lnTo>
                      <a:lnTo>
                        <a:pt x="413" y="318"/>
                      </a:lnTo>
                      <a:lnTo>
                        <a:pt x="413" y="322"/>
                      </a:lnTo>
                      <a:lnTo>
                        <a:pt x="418" y="322"/>
                      </a:lnTo>
                      <a:lnTo>
                        <a:pt x="422" y="326"/>
                      </a:lnTo>
                      <a:lnTo>
                        <a:pt x="422" y="331"/>
                      </a:lnTo>
                      <a:lnTo>
                        <a:pt x="426" y="331"/>
                      </a:lnTo>
                      <a:lnTo>
                        <a:pt x="426" y="335"/>
                      </a:lnTo>
                      <a:lnTo>
                        <a:pt x="426" y="339"/>
                      </a:lnTo>
                      <a:lnTo>
                        <a:pt x="431" y="339"/>
                      </a:lnTo>
                      <a:lnTo>
                        <a:pt x="431" y="344"/>
                      </a:lnTo>
                      <a:lnTo>
                        <a:pt x="435" y="348"/>
                      </a:lnTo>
                      <a:lnTo>
                        <a:pt x="435" y="353"/>
                      </a:lnTo>
                      <a:lnTo>
                        <a:pt x="439" y="357"/>
                      </a:lnTo>
                      <a:lnTo>
                        <a:pt x="439" y="361"/>
                      </a:lnTo>
                      <a:lnTo>
                        <a:pt x="444" y="361"/>
                      </a:lnTo>
                      <a:lnTo>
                        <a:pt x="448" y="361"/>
                      </a:lnTo>
                      <a:lnTo>
                        <a:pt x="448" y="366"/>
                      </a:lnTo>
                      <a:lnTo>
                        <a:pt x="448" y="370"/>
                      </a:lnTo>
                      <a:lnTo>
                        <a:pt x="444" y="374"/>
                      </a:lnTo>
                      <a:lnTo>
                        <a:pt x="439" y="374"/>
                      </a:lnTo>
                      <a:lnTo>
                        <a:pt x="439" y="379"/>
                      </a:lnTo>
                      <a:lnTo>
                        <a:pt x="435" y="379"/>
                      </a:lnTo>
                      <a:lnTo>
                        <a:pt x="435" y="383"/>
                      </a:lnTo>
                      <a:lnTo>
                        <a:pt x="435" y="387"/>
                      </a:lnTo>
                      <a:lnTo>
                        <a:pt x="435" y="392"/>
                      </a:lnTo>
                      <a:lnTo>
                        <a:pt x="431" y="396"/>
                      </a:lnTo>
                      <a:lnTo>
                        <a:pt x="431" y="400"/>
                      </a:lnTo>
                      <a:lnTo>
                        <a:pt x="431" y="405"/>
                      </a:lnTo>
                      <a:lnTo>
                        <a:pt x="426" y="409"/>
                      </a:lnTo>
                      <a:lnTo>
                        <a:pt x="422" y="413"/>
                      </a:lnTo>
                      <a:lnTo>
                        <a:pt x="422" y="418"/>
                      </a:lnTo>
                      <a:lnTo>
                        <a:pt x="422" y="422"/>
                      </a:lnTo>
                      <a:lnTo>
                        <a:pt x="418" y="422"/>
                      </a:lnTo>
                      <a:lnTo>
                        <a:pt x="413" y="422"/>
                      </a:lnTo>
                      <a:lnTo>
                        <a:pt x="413" y="427"/>
                      </a:lnTo>
                      <a:lnTo>
                        <a:pt x="409" y="431"/>
                      </a:lnTo>
                      <a:lnTo>
                        <a:pt x="409" y="435"/>
                      </a:lnTo>
                      <a:lnTo>
                        <a:pt x="405" y="435"/>
                      </a:lnTo>
                      <a:lnTo>
                        <a:pt x="400" y="435"/>
                      </a:lnTo>
                      <a:lnTo>
                        <a:pt x="400" y="440"/>
                      </a:lnTo>
                      <a:lnTo>
                        <a:pt x="396" y="440"/>
                      </a:lnTo>
                      <a:lnTo>
                        <a:pt x="396" y="444"/>
                      </a:lnTo>
                      <a:lnTo>
                        <a:pt x="396" y="448"/>
                      </a:lnTo>
                      <a:lnTo>
                        <a:pt x="392" y="448"/>
                      </a:lnTo>
                      <a:lnTo>
                        <a:pt x="387" y="448"/>
                      </a:lnTo>
                      <a:lnTo>
                        <a:pt x="383" y="448"/>
                      </a:lnTo>
                      <a:lnTo>
                        <a:pt x="379" y="448"/>
                      </a:lnTo>
                      <a:lnTo>
                        <a:pt x="379" y="453"/>
                      </a:lnTo>
                      <a:lnTo>
                        <a:pt x="379" y="457"/>
                      </a:lnTo>
                      <a:lnTo>
                        <a:pt x="379" y="461"/>
                      </a:lnTo>
                      <a:lnTo>
                        <a:pt x="374" y="461"/>
                      </a:lnTo>
                      <a:lnTo>
                        <a:pt x="370" y="461"/>
                      </a:lnTo>
                      <a:lnTo>
                        <a:pt x="365" y="461"/>
                      </a:lnTo>
                      <a:lnTo>
                        <a:pt x="365" y="466"/>
                      </a:lnTo>
                      <a:lnTo>
                        <a:pt x="361" y="470"/>
                      </a:lnTo>
                      <a:lnTo>
                        <a:pt x="361" y="474"/>
                      </a:lnTo>
                      <a:lnTo>
                        <a:pt x="357" y="474"/>
                      </a:lnTo>
                      <a:lnTo>
                        <a:pt x="357" y="470"/>
                      </a:lnTo>
                      <a:lnTo>
                        <a:pt x="357" y="466"/>
                      </a:lnTo>
                      <a:lnTo>
                        <a:pt x="357" y="461"/>
                      </a:lnTo>
                      <a:lnTo>
                        <a:pt x="352" y="461"/>
                      </a:lnTo>
                      <a:lnTo>
                        <a:pt x="352" y="466"/>
                      </a:lnTo>
                      <a:lnTo>
                        <a:pt x="348" y="470"/>
                      </a:lnTo>
                      <a:lnTo>
                        <a:pt x="348" y="474"/>
                      </a:lnTo>
                      <a:lnTo>
                        <a:pt x="344" y="474"/>
                      </a:lnTo>
                      <a:lnTo>
                        <a:pt x="339" y="474"/>
                      </a:lnTo>
                      <a:lnTo>
                        <a:pt x="335" y="474"/>
                      </a:lnTo>
                      <a:lnTo>
                        <a:pt x="331" y="479"/>
                      </a:lnTo>
                      <a:lnTo>
                        <a:pt x="331" y="483"/>
                      </a:lnTo>
                      <a:lnTo>
                        <a:pt x="331" y="487"/>
                      </a:lnTo>
                      <a:lnTo>
                        <a:pt x="326" y="487"/>
                      </a:lnTo>
                      <a:lnTo>
                        <a:pt x="326" y="492"/>
                      </a:lnTo>
                      <a:lnTo>
                        <a:pt x="326" y="496"/>
                      </a:lnTo>
                      <a:lnTo>
                        <a:pt x="326" y="500"/>
                      </a:lnTo>
                      <a:lnTo>
                        <a:pt x="322" y="500"/>
                      </a:lnTo>
                      <a:lnTo>
                        <a:pt x="318" y="500"/>
                      </a:lnTo>
                      <a:lnTo>
                        <a:pt x="318" y="505"/>
                      </a:lnTo>
                      <a:lnTo>
                        <a:pt x="322" y="514"/>
                      </a:lnTo>
                      <a:lnTo>
                        <a:pt x="305" y="518"/>
                      </a:lnTo>
                      <a:lnTo>
                        <a:pt x="296" y="518"/>
                      </a:lnTo>
                      <a:lnTo>
                        <a:pt x="287" y="514"/>
                      </a:lnTo>
                      <a:lnTo>
                        <a:pt x="270" y="505"/>
                      </a:lnTo>
                      <a:lnTo>
                        <a:pt x="265" y="500"/>
                      </a:lnTo>
                      <a:lnTo>
                        <a:pt x="257" y="496"/>
                      </a:lnTo>
                      <a:lnTo>
                        <a:pt x="252" y="496"/>
                      </a:lnTo>
                      <a:lnTo>
                        <a:pt x="244" y="500"/>
                      </a:lnTo>
                      <a:lnTo>
                        <a:pt x="235" y="505"/>
                      </a:lnTo>
                      <a:lnTo>
                        <a:pt x="231" y="500"/>
                      </a:lnTo>
                      <a:lnTo>
                        <a:pt x="231" y="496"/>
                      </a:lnTo>
                      <a:lnTo>
                        <a:pt x="226" y="483"/>
                      </a:lnTo>
                      <a:lnTo>
                        <a:pt x="209" y="479"/>
                      </a:lnTo>
                      <a:lnTo>
                        <a:pt x="196" y="470"/>
                      </a:lnTo>
                      <a:lnTo>
                        <a:pt x="200" y="466"/>
                      </a:lnTo>
                      <a:lnTo>
                        <a:pt x="200" y="457"/>
                      </a:lnTo>
                      <a:lnTo>
                        <a:pt x="204" y="453"/>
                      </a:lnTo>
                      <a:lnTo>
                        <a:pt x="200" y="453"/>
                      </a:lnTo>
                      <a:lnTo>
                        <a:pt x="200" y="448"/>
                      </a:lnTo>
                      <a:lnTo>
                        <a:pt x="200" y="444"/>
                      </a:lnTo>
                      <a:lnTo>
                        <a:pt x="196" y="444"/>
                      </a:lnTo>
                      <a:lnTo>
                        <a:pt x="196" y="440"/>
                      </a:lnTo>
                      <a:lnTo>
                        <a:pt x="191" y="435"/>
                      </a:lnTo>
                      <a:lnTo>
                        <a:pt x="191" y="431"/>
                      </a:lnTo>
                      <a:lnTo>
                        <a:pt x="191" y="427"/>
                      </a:lnTo>
                      <a:lnTo>
                        <a:pt x="191" y="422"/>
                      </a:lnTo>
                      <a:lnTo>
                        <a:pt x="191" y="413"/>
                      </a:lnTo>
                      <a:lnTo>
                        <a:pt x="187" y="413"/>
                      </a:lnTo>
                      <a:lnTo>
                        <a:pt x="183" y="418"/>
                      </a:lnTo>
                      <a:lnTo>
                        <a:pt x="174" y="413"/>
                      </a:lnTo>
                      <a:lnTo>
                        <a:pt x="165" y="409"/>
                      </a:lnTo>
                      <a:lnTo>
                        <a:pt x="161" y="405"/>
                      </a:lnTo>
                      <a:lnTo>
                        <a:pt x="157" y="400"/>
                      </a:lnTo>
                      <a:lnTo>
                        <a:pt x="144" y="400"/>
                      </a:lnTo>
                      <a:lnTo>
                        <a:pt x="131" y="39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3" name="Freeform 361"/>
                <p:cNvSpPr>
                  <a:spLocks/>
                </p:cNvSpPr>
                <p:nvPr/>
              </p:nvSpPr>
              <p:spPr bwMode="auto">
                <a:xfrm>
                  <a:off x="4708" y="3046"/>
                  <a:ext cx="283" cy="200"/>
                </a:xfrm>
                <a:custGeom>
                  <a:avLst/>
                  <a:gdLst>
                    <a:gd name="T0" fmla="*/ 31 w 283"/>
                    <a:gd name="T1" fmla="*/ 135 h 200"/>
                    <a:gd name="T2" fmla="*/ 48 w 283"/>
                    <a:gd name="T3" fmla="*/ 126 h 200"/>
                    <a:gd name="T4" fmla="*/ 57 w 283"/>
                    <a:gd name="T5" fmla="*/ 113 h 200"/>
                    <a:gd name="T6" fmla="*/ 70 w 283"/>
                    <a:gd name="T7" fmla="*/ 100 h 200"/>
                    <a:gd name="T8" fmla="*/ 70 w 283"/>
                    <a:gd name="T9" fmla="*/ 78 h 200"/>
                    <a:gd name="T10" fmla="*/ 83 w 283"/>
                    <a:gd name="T11" fmla="*/ 61 h 200"/>
                    <a:gd name="T12" fmla="*/ 83 w 283"/>
                    <a:gd name="T13" fmla="*/ 48 h 200"/>
                    <a:gd name="T14" fmla="*/ 70 w 283"/>
                    <a:gd name="T15" fmla="*/ 39 h 200"/>
                    <a:gd name="T16" fmla="*/ 57 w 283"/>
                    <a:gd name="T17" fmla="*/ 26 h 200"/>
                    <a:gd name="T18" fmla="*/ 48 w 283"/>
                    <a:gd name="T19" fmla="*/ 35 h 200"/>
                    <a:gd name="T20" fmla="*/ 57 w 283"/>
                    <a:gd name="T21" fmla="*/ 17 h 200"/>
                    <a:gd name="T22" fmla="*/ 57 w 283"/>
                    <a:gd name="T23" fmla="*/ 0 h 200"/>
                    <a:gd name="T24" fmla="*/ 83 w 283"/>
                    <a:gd name="T25" fmla="*/ 0 h 200"/>
                    <a:gd name="T26" fmla="*/ 96 w 283"/>
                    <a:gd name="T27" fmla="*/ 0 h 200"/>
                    <a:gd name="T28" fmla="*/ 114 w 283"/>
                    <a:gd name="T29" fmla="*/ 13 h 200"/>
                    <a:gd name="T30" fmla="*/ 135 w 283"/>
                    <a:gd name="T31" fmla="*/ 9 h 200"/>
                    <a:gd name="T32" fmla="*/ 148 w 283"/>
                    <a:gd name="T33" fmla="*/ 22 h 200"/>
                    <a:gd name="T34" fmla="*/ 170 w 283"/>
                    <a:gd name="T35" fmla="*/ 35 h 200"/>
                    <a:gd name="T36" fmla="*/ 192 w 283"/>
                    <a:gd name="T37" fmla="*/ 48 h 200"/>
                    <a:gd name="T38" fmla="*/ 205 w 283"/>
                    <a:gd name="T39" fmla="*/ 39 h 200"/>
                    <a:gd name="T40" fmla="*/ 209 w 283"/>
                    <a:gd name="T41" fmla="*/ 61 h 200"/>
                    <a:gd name="T42" fmla="*/ 218 w 283"/>
                    <a:gd name="T43" fmla="*/ 48 h 200"/>
                    <a:gd name="T44" fmla="*/ 227 w 283"/>
                    <a:gd name="T45" fmla="*/ 57 h 200"/>
                    <a:gd name="T46" fmla="*/ 240 w 283"/>
                    <a:gd name="T47" fmla="*/ 70 h 200"/>
                    <a:gd name="T48" fmla="*/ 262 w 283"/>
                    <a:gd name="T49" fmla="*/ 70 h 200"/>
                    <a:gd name="T50" fmla="*/ 283 w 283"/>
                    <a:gd name="T51" fmla="*/ 74 h 200"/>
                    <a:gd name="T52" fmla="*/ 279 w 283"/>
                    <a:gd name="T53" fmla="*/ 91 h 200"/>
                    <a:gd name="T54" fmla="*/ 275 w 283"/>
                    <a:gd name="T55" fmla="*/ 109 h 200"/>
                    <a:gd name="T56" fmla="*/ 279 w 283"/>
                    <a:gd name="T57" fmla="*/ 117 h 200"/>
                    <a:gd name="T58" fmla="*/ 266 w 283"/>
                    <a:gd name="T59" fmla="*/ 139 h 200"/>
                    <a:gd name="T60" fmla="*/ 249 w 283"/>
                    <a:gd name="T61" fmla="*/ 148 h 200"/>
                    <a:gd name="T62" fmla="*/ 235 w 283"/>
                    <a:gd name="T63" fmla="*/ 161 h 200"/>
                    <a:gd name="T64" fmla="*/ 227 w 283"/>
                    <a:gd name="T65" fmla="*/ 148 h 200"/>
                    <a:gd name="T66" fmla="*/ 205 w 283"/>
                    <a:gd name="T67" fmla="*/ 148 h 200"/>
                    <a:gd name="T68" fmla="*/ 188 w 283"/>
                    <a:gd name="T69" fmla="*/ 161 h 200"/>
                    <a:gd name="T70" fmla="*/ 161 w 283"/>
                    <a:gd name="T71" fmla="*/ 161 h 200"/>
                    <a:gd name="T72" fmla="*/ 153 w 283"/>
                    <a:gd name="T73" fmla="*/ 170 h 200"/>
                    <a:gd name="T74" fmla="*/ 140 w 283"/>
                    <a:gd name="T75" fmla="*/ 157 h 200"/>
                    <a:gd name="T76" fmla="*/ 122 w 283"/>
                    <a:gd name="T77" fmla="*/ 148 h 200"/>
                    <a:gd name="T78" fmla="*/ 101 w 283"/>
                    <a:gd name="T79" fmla="*/ 152 h 200"/>
                    <a:gd name="T80" fmla="*/ 92 w 283"/>
                    <a:gd name="T81" fmla="*/ 174 h 200"/>
                    <a:gd name="T82" fmla="*/ 79 w 283"/>
                    <a:gd name="T83" fmla="*/ 165 h 200"/>
                    <a:gd name="T84" fmla="*/ 66 w 283"/>
                    <a:gd name="T85" fmla="*/ 148 h 200"/>
                    <a:gd name="T86" fmla="*/ 53 w 283"/>
                    <a:gd name="T87" fmla="*/ 139 h 200"/>
                    <a:gd name="T88" fmla="*/ 35 w 283"/>
                    <a:gd name="T89" fmla="*/ 148 h 200"/>
                    <a:gd name="T90" fmla="*/ 31 w 283"/>
                    <a:gd name="T91" fmla="*/ 170 h 200"/>
                    <a:gd name="T92" fmla="*/ 53 w 283"/>
                    <a:gd name="T93" fmla="*/ 178 h 200"/>
                    <a:gd name="T94" fmla="*/ 40 w 283"/>
                    <a:gd name="T95" fmla="*/ 200 h 200"/>
                    <a:gd name="T96" fmla="*/ 22 w 283"/>
                    <a:gd name="T97" fmla="*/ 187 h 200"/>
                    <a:gd name="T98" fmla="*/ 5 w 283"/>
                    <a:gd name="T99" fmla="*/ 183 h 200"/>
                    <a:gd name="T100" fmla="*/ 0 w 283"/>
                    <a:gd name="T101" fmla="*/ 165 h 200"/>
                    <a:gd name="T102" fmla="*/ 9 w 283"/>
                    <a:gd name="T103" fmla="*/ 14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83" h="200">
                      <a:moveTo>
                        <a:pt x="14" y="139"/>
                      </a:moveTo>
                      <a:lnTo>
                        <a:pt x="18" y="139"/>
                      </a:lnTo>
                      <a:lnTo>
                        <a:pt x="22" y="139"/>
                      </a:lnTo>
                      <a:lnTo>
                        <a:pt x="31" y="139"/>
                      </a:lnTo>
                      <a:lnTo>
                        <a:pt x="31" y="135"/>
                      </a:lnTo>
                      <a:lnTo>
                        <a:pt x="35" y="135"/>
                      </a:lnTo>
                      <a:lnTo>
                        <a:pt x="35" y="130"/>
                      </a:lnTo>
                      <a:lnTo>
                        <a:pt x="35" y="126"/>
                      </a:lnTo>
                      <a:lnTo>
                        <a:pt x="40" y="126"/>
                      </a:lnTo>
                      <a:lnTo>
                        <a:pt x="48" y="126"/>
                      </a:lnTo>
                      <a:lnTo>
                        <a:pt x="53" y="126"/>
                      </a:lnTo>
                      <a:lnTo>
                        <a:pt x="57" y="126"/>
                      </a:lnTo>
                      <a:lnTo>
                        <a:pt x="57" y="122"/>
                      </a:lnTo>
                      <a:lnTo>
                        <a:pt x="57" y="117"/>
                      </a:lnTo>
                      <a:lnTo>
                        <a:pt x="57" y="113"/>
                      </a:lnTo>
                      <a:lnTo>
                        <a:pt x="61" y="113"/>
                      </a:lnTo>
                      <a:lnTo>
                        <a:pt x="61" y="109"/>
                      </a:lnTo>
                      <a:lnTo>
                        <a:pt x="66" y="104"/>
                      </a:lnTo>
                      <a:lnTo>
                        <a:pt x="66" y="100"/>
                      </a:lnTo>
                      <a:lnTo>
                        <a:pt x="70" y="100"/>
                      </a:lnTo>
                      <a:lnTo>
                        <a:pt x="70" y="96"/>
                      </a:lnTo>
                      <a:lnTo>
                        <a:pt x="66" y="91"/>
                      </a:lnTo>
                      <a:lnTo>
                        <a:pt x="66" y="87"/>
                      </a:lnTo>
                      <a:lnTo>
                        <a:pt x="70" y="87"/>
                      </a:lnTo>
                      <a:lnTo>
                        <a:pt x="70" y="78"/>
                      </a:lnTo>
                      <a:lnTo>
                        <a:pt x="70" y="74"/>
                      </a:lnTo>
                      <a:lnTo>
                        <a:pt x="74" y="74"/>
                      </a:lnTo>
                      <a:lnTo>
                        <a:pt x="79" y="70"/>
                      </a:lnTo>
                      <a:lnTo>
                        <a:pt x="83" y="65"/>
                      </a:lnTo>
                      <a:lnTo>
                        <a:pt x="83" y="61"/>
                      </a:lnTo>
                      <a:lnTo>
                        <a:pt x="88" y="61"/>
                      </a:lnTo>
                      <a:lnTo>
                        <a:pt x="88" y="57"/>
                      </a:lnTo>
                      <a:lnTo>
                        <a:pt x="88" y="52"/>
                      </a:lnTo>
                      <a:lnTo>
                        <a:pt x="83" y="52"/>
                      </a:lnTo>
                      <a:lnTo>
                        <a:pt x="83" y="48"/>
                      </a:lnTo>
                      <a:lnTo>
                        <a:pt x="79" y="48"/>
                      </a:lnTo>
                      <a:lnTo>
                        <a:pt x="74" y="48"/>
                      </a:lnTo>
                      <a:lnTo>
                        <a:pt x="74" y="43"/>
                      </a:lnTo>
                      <a:lnTo>
                        <a:pt x="70" y="43"/>
                      </a:lnTo>
                      <a:lnTo>
                        <a:pt x="70" y="39"/>
                      </a:lnTo>
                      <a:lnTo>
                        <a:pt x="66" y="39"/>
                      </a:lnTo>
                      <a:lnTo>
                        <a:pt x="61" y="35"/>
                      </a:lnTo>
                      <a:lnTo>
                        <a:pt x="61" y="30"/>
                      </a:lnTo>
                      <a:lnTo>
                        <a:pt x="61" y="26"/>
                      </a:lnTo>
                      <a:lnTo>
                        <a:pt x="57" y="26"/>
                      </a:lnTo>
                      <a:lnTo>
                        <a:pt x="57" y="30"/>
                      </a:lnTo>
                      <a:lnTo>
                        <a:pt x="57" y="35"/>
                      </a:lnTo>
                      <a:lnTo>
                        <a:pt x="53" y="39"/>
                      </a:lnTo>
                      <a:lnTo>
                        <a:pt x="48" y="39"/>
                      </a:lnTo>
                      <a:lnTo>
                        <a:pt x="48" y="35"/>
                      </a:lnTo>
                      <a:lnTo>
                        <a:pt x="48" y="30"/>
                      </a:lnTo>
                      <a:lnTo>
                        <a:pt x="48" y="26"/>
                      </a:lnTo>
                      <a:lnTo>
                        <a:pt x="53" y="26"/>
                      </a:lnTo>
                      <a:lnTo>
                        <a:pt x="57" y="22"/>
                      </a:lnTo>
                      <a:lnTo>
                        <a:pt x="57" y="17"/>
                      </a:lnTo>
                      <a:lnTo>
                        <a:pt x="57" y="13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83" y="0"/>
                      </a:lnTo>
                      <a:lnTo>
                        <a:pt x="88" y="4"/>
                      </a:lnTo>
                      <a:lnTo>
                        <a:pt x="88" y="9"/>
                      </a:lnTo>
                      <a:lnTo>
                        <a:pt x="92" y="13"/>
                      </a:lnTo>
                      <a:lnTo>
                        <a:pt x="96" y="9"/>
                      </a:lnTo>
                      <a:lnTo>
                        <a:pt x="96" y="0"/>
                      </a:lnTo>
                      <a:lnTo>
                        <a:pt x="101" y="0"/>
                      </a:lnTo>
                      <a:lnTo>
                        <a:pt x="105" y="4"/>
                      </a:lnTo>
                      <a:lnTo>
                        <a:pt x="105" y="9"/>
                      </a:lnTo>
                      <a:lnTo>
                        <a:pt x="109" y="13"/>
                      </a:lnTo>
                      <a:lnTo>
                        <a:pt x="114" y="13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7" y="13"/>
                      </a:lnTo>
                      <a:lnTo>
                        <a:pt x="131" y="13"/>
                      </a:lnTo>
                      <a:lnTo>
                        <a:pt x="135" y="9"/>
                      </a:lnTo>
                      <a:lnTo>
                        <a:pt x="140" y="13"/>
                      </a:lnTo>
                      <a:lnTo>
                        <a:pt x="140" y="17"/>
                      </a:lnTo>
                      <a:lnTo>
                        <a:pt x="140" y="22"/>
                      </a:lnTo>
                      <a:lnTo>
                        <a:pt x="144" y="22"/>
                      </a:lnTo>
                      <a:lnTo>
                        <a:pt x="148" y="22"/>
                      </a:lnTo>
                      <a:lnTo>
                        <a:pt x="153" y="26"/>
                      </a:lnTo>
                      <a:lnTo>
                        <a:pt x="157" y="30"/>
                      </a:lnTo>
                      <a:lnTo>
                        <a:pt x="161" y="35"/>
                      </a:lnTo>
                      <a:lnTo>
                        <a:pt x="166" y="35"/>
                      </a:lnTo>
                      <a:lnTo>
                        <a:pt x="170" y="35"/>
                      </a:lnTo>
                      <a:lnTo>
                        <a:pt x="175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83" y="48"/>
                      </a:lnTo>
                      <a:lnTo>
                        <a:pt x="192" y="48"/>
                      </a:lnTo>
                      <a:lnTo>
                        <a:pt x="192" y="43"/>
                      </a:lnTo>
                      <a:lnTo>
                        <a:pt x="192" y="39"/>
                      </a:lnTo>
                      <a:lnTo>
                        <a:pt x="196" y="35"/>
                      </a:lnTo>
                      <a:lnTo>
                        <a:pt x="201" y="35"/>
                      </a:lnTo>
                      <a:lnTo>
                        <a:pt x="205" y="39"/>
                      </a:lnTo>
                      <a:lnTo>
                        <a:pt x="205" y="43"/>
                      </a:lnTo>
                      <a:lnTo>
                        <a:pt x="205" y="48"/>
                      </a:lnTo>
                      <a:lnTo>
                        <a:pt x="205" y="52"/>
                      </a:lnTo>
                      <a:lnTo>
                        <a:pt x="205" y="57"/>
                      </a:lnTo>
                      <a:lnTo>
                        <a:pt x="209" y="61"/>
                      </a:lnTo>
                      <a:lnTo>
                        <a:pt x="214" y="61"/>
                      </a:lnTo>
                      <a:lnTo>
                        <a:pt x="214" y="57"/>
                      </a:lnTo>
                      <a:lnTo>
                        <a:pt x="214" y="52"/>
                      </a:lnTo>
                      <a:lnTo>
                        <a:pt x="214" y="48"/>
                      </a:lnTo>
                      <a:lnTo>
                        <a:pt x="218" y="48"/>
                      </a:lnTo>
                      <a:lnTo>
                        <a:pt x="222" y="48"/>
                      </a:lnTo>
                      <a:lnTo>
                        <a:pt x="227" y="48"/>
                      </a:lnTo>
                      <a:lnTo>
                        <a:pt x="231" y="48"/>
                      </a:lnTo>
                      <a:lnTo>
                        <a:pt x="231" y="52"/>
                      </a:lnTo>
                      <a:lnTo>
                        <a:pt x="227" y="57"/>
                      </a:lnTo>
                      <a:lnTo>
                        <a:pt x="231" y="61"/>
                      </a:lnTo>
                      <a:lnTo>
                        <a:pt x="235" y="57"/>
                      </a:lnTo>
                      <a:lnTo>
                        <a:pt x="240" y="61"/>
                      </a:lnTo>
                      <a:lnTo>
                        <a:pt x="240" y="65"/>
                      </a:lnTo>
                      <a:lnTo>
                        <a:pt x="240" y="70"/>
                      </a:lnTo>
                      <a:lnTo>
                        <a:pt x="244" y="70"/>
                      </a:lnTo>
                      <a:lnTo>
                        <a:pt x="249" y="70"/>
                      </a:lnTo>
                      <a:lnTo>
                        <a:pt x="253" y="70"/>
                      </a:lnTo>
                      <a:lnTo>
                        <a:pt x="257" y="70"/>
                      </a:lnTo>
                      <a:lnTo>
                        <a:pt x="262" y="70"/>
                      </a:lnTo>
                      <a:lnTo>
                        <a:pt x="266" y="70"/>
                      </a:lnTo>
                      <a:lnTo>
                        <a:pt x="270" y="70"/>
                      </a:lnTo>
                      <a:lnTo>
                        <a:pt x="275" y="70"/>
                      </a:lnTo>
                      <a:lnTo>
                        <a:pt x="279" y="74"/>
                      </a:lnTo>
                      <a:lnTo>
                        <a:pt x="283" y="74"/>
                      </a:lnTo>
                      <a:lnTo>
                        <a:pt x="283" y="78"/>
                      </a:lnTo>
                      <a:lnTo>
                        <a:pt x="283" y="83"/>
                      </a:lnTo>
                      <a:lnTo>
                        <a:pt x="283" y="87"/>
                      </a:lnTo>
                      <a:lnTo>
                        <a:pt x="283" y="91"/>
                      </a:lnTo>
                      <a:lnTo>
                        <a:pt x="279" y="91"/>
                      </a:lnTo>
                      <a:lnTo>
                        <a:pt x="275" y="91"/>
                      </a:lnTo>
                      <a:lnTo>
                        <a:pt x="270" y="96"/>
                      </a:lnTo>
                      <a:lnTo>
                        <a:pt x="270" y="100"/>
                      </a:lnTo>
                      <a:lnTo>
                        <a:pt x="275" y="104"/>
                      </a:lnTo>
                      <a:lnTo>
                        <a:pt x="275" y="109"/>
                      </a:lnTo>
                      <a:lnTo>
                        <a:pt x="275" y="104"/>
                      </a:lnTo>
                      <a:lnTo>
                        <a:pt x="279" y="109"/>
                      </a:lnTo>
                      <a:lnTo>
                        <a:pt x="283" y="113"/>
                      </a:lnTo>
                      <a:lnTo>
                        <a:pt x="283" y="117"/>
                      </a:lnTo>
                      <a:lnTo>
                        <a:pt x="279" y="117"/>
                      </a:lnTo>
                      <a:lnTo>
                        <a:pt x="279" y="122"/>
                      </a:lnTo>
                      <a:lnTo>
                        <a:pt x="275" y="126"/>
                      </a:lnTo>
                      <a:lnTo>
                        <a:pt x="275" y="135"/>
                      </a:lnTo>
                      <a:lnTo>
                        <a:pt x="270" y="135"/>
                      </a:lnTo>
                      <a:lnTo>
                        <a:pt x="266" y="139"/>
                      </a:lnTo>
                      <a:lnTo>
                        <a:pt x="266" y="148"/>
                      </a:lnTo>
                      <a:lnTo>
                        <a:pt x="262" y="148"/>
                      </a:lnTo>
                      <a:lnTo>
                        <a:pt x="257" y="148"/>
                      </a:lnTo>
                      <a:lnTo>
                        <a:pt x="253" y="148"/>
                      </a:lnTo>
                      <a:lnTo>
                        <a:pt x="249" y="148"/>
                      </a:lnTo>
                      <a:lnTo>
                        <a:pt x="249" y="152"/>
                      </a:lnTo>
                      <a:lnTo>
                        <a:pt x="244" y="157"/>
                      </a:lnTo>
                      <a:lnTo>
                        <a:pt x="244" y="161"/>
                      </a:lnTo>
                      <a:lnTo>
                        <a:pt x="240" y="161"/>
                      </a:lnTo>
                      <a:lnTo>
                        <a:pt x="235" y="161"/>
                      </a:lnTo>
                      <a:lnTo>
                        <a:pt x="235" y="157"/>
                      </a:lnTo>
                      <a:lnTo>
                        <a:pt x="231" y="157"/>
                      </a:lnTo>
                      <a:lnTo>
                        <a:pt x="231" y="152"/>
                      </a:lnTo>
                      <a:lnTo>
                        <a:pt x="231" y="148"/>
                      </a:lnTo>
                      <a:lnTo>
                        <a:pt x="227" y="148"/>
                      </a:lnTo>
                      <a:lnTo>
                        <a:pt x="222" y="148"/>
                      </a:lnTo>
                      <a:lnTo>
                        <a:pt x="218" y="148"/>
                      </a:lnTo>
                      <a:lnTo>
                        <a:pt x="214" y="148"/>
                      </a:lnTo>
                      <a:lnTo>
                        <a:pt x="209" y="148"/>
                      </a:lnTo>
                      <a:lnTo>
                        <a:pt x="205" y="148"/>
                      </a:lnTo>
                      <a:lnTo>
                        <a:pt x="201" y="152"/>
                      </a:lnTo>
                      <a:lnTo>
                        <a:pt x="196" y="152"/>
                      </a:lnTo>
                      <a:lnTo>
                        <a:pt x="192" y="157"/>
                      </a:lnTo>
                      <a:lnTo>
                        <a:pt x="188" y="157"/>
                      </a:lnTo>
                      <a:lnTo>
                        <a:pt x="188" y="161"/>
                      </a:lnTo>
                      <a:lnTo>
                        <a:pt x="183" y="161"/>
                      </a:lnTo>
                      <a:lnTo>
                        <a:pt x="179" y="161"/>
                      </a:lnTo>
                      <a:lnTo>
                        <a:pt x="170" y="161"/>
                      </a:lnTo>
                      <a:lnTo>
                        <a:pt x="166" y="161"/>
                      </a:lnTo>
                      <a:lnTo>
                        <a:pt x="161" y="161"/>
                      </a:lnTo>
                      <a:lnTo>
                        <a:pt x="157" y="161"/>
                      </a:lnTo>
                      <a:lnTo>
                        <a:pt x="153" y="165"/>
                      </a:lnTo>
                      <a:lnTo>
                        <a:pt x="153" y="170"/>
                      </a:lnTo>
                      <a:lnTo>
                        <a:pt x="153" y="174"/>
                      </a:lnTo>
                      <a:lnTo>
                        <a:pt x="153" y="170"/>
                      </a:lnTo>
                      <a:lnTo>
                        <a:pt x="148" y="165"/>
                      </a:lnTo>
                      <a:lnTo>
                        <a:pt x="148" y="161"/>
                      </a:lnTo>
                      <a:lnTo>
                        <a:pt x="144" y="161"/>
                      </a:lnTo>
                      <a:lnTo>
                        <a:pt x="140" y="161"/>
                      </a:lnTo>
                      <a:lnTo>
                        <a:pt x="140" y="157"/>
                      </a:lnTo>
                      <a:lnTo>
                        <a:pt x="135" y="152"/>
                      </a:lnTo>
                      <a:lnTo>
                        <a:pt x="135" y="148"/>
                      </a:lnTo>
                      <a:lnTo>
                        <a:pt x="131" y="148"/>
                      </a:lnTo>
                      <a:lnTo>
                        <a:pt x="127" y="148"/>
                      </a:lnTo>
                      <a:lnTo>
                        <a:pt x="122" y="148"/>
                      </a:lnTo>
                      <a:lnTo>
                        <a:pt x="118" y="148"/>
                      </a:lnTo>
                      <a:lnTo>
                        <a:pt x="114" y="148"/>
                      </a:lnTo>
                      <a:lnTo>
                        <a:pt x="109" y="148"/>
                      </a:lnTo>
                      <a:lnTo>
                        <a:pt x="105" y="148"/>
                      </a:lnTo>
                      <a:lnTo>
                        <a:pt x="101" y="152"/>
                      </a:lnTo>
                      <a:lnTo>
                        <a:pt x="101" y="157"/>
                      </a:lnTo>
                      <a:lnTo>
                        <a:pt x="96" y="161"/>
                      </a:lnTo>
                      <a:lnTo>
                        <a:pt x="96" y="165"/>
                      </a:lnTo>
                      <a:lnTo>
                        <a:pt x="96" y="170"/>
                      </a:lnTo>
                      <a:lnTo>
                        <a:pt x="92" y="174"/>
                      </a:lnTo>
                      <a:lnTo>
                        <a:pt x="88" y="174"/>
                      </a:lnTo>
                      <a:lnTo>
                        <a:pt x="83" y="174"/>
                      </a:lnTo>
                      <a:lnTo>
                        <a:pt x="79" y="174"/>
                      </a:lnTo>
                      <a:lnTo>
                        <a:pt x="79" y="170"/>
                      </a:lnTo>
                      <a:lnTo>
                        <a:pt x="79" y="165"/>
                      </a:lnTo>
                      <a:lnTo>
                        <a:pt x="74" y="161"/>
                      </a:lnTo>
                      <a:lnTo>
                        <a:pt x="74" y="157"/>
                      </a:lnTo>
                      <a:lnTo>
                        <a:pt x="74" y="152"/>
                      </a:lnTo>
                      <a:lnTo>
                        <a:pt x="70" y="152"/>
                      </a:lnTo>
                      <a:lnTo>
                        <a:pt x="66" y="148"/>
                      </a:lnTo>
                      <a:lnTo>
                        <a:pt x="66" y="144"/>
                      </a:lnTo>
                      <a:lnTo>
                        <a:pt x="66" y="139"/>
                      </a:lnTo>
                      <a:lnTo>
                        <a:pt x="61" y="139"/>
                      </a:lnTo>
                      <a:lnTo>
                        <a:pt x="57" y="139"/>
                      </a:lnTo>
                      <a:lnTo>
                        <a:pt x="53" y="139"/>
                      </a:lnTo>
                      <a:lnTo>
                        <a:pt x="48" y="139"/>
                      </a:lnTo>
                      <a:lnTo>
                        <a:pt x="44" y="139"/>
                      </a:lnTo>
                      <a:lnTo>
                        <a:pt x="40" y="139"/>
                      </a:lnTo>
                      <a:lnTo>
                        <a:pt x="35" y="144"/>
                      </a:lnTo>
                      <a:lnTo>
                        <a:pt x="35" y="148"/>
                      </a:lnTo>
                      <a:lnTo>
                        <a:pt x="31" y="152"/>
                      </a:lnTo>
                      <a:lnTo>
                        <a:pt x="27" y="157"/>
                      </a:lnTo>
                      <a:lnTo>
                        <a:pt x="27" y="161"/>
                      </a:lnTo>
                      <a:lnTo>
                        <a:pt x="31" y="165"/>
                      </a:lnTo>
                      <a:lnTo>
                        <a:pt x="31" y="170"/>
                      </a:lnTo>
                      <a:lnTo>
                        <a:pt x="35" y="174"/>
                      </a:lnTo>
                      <a:lnTo>
                        <a:pt x="40" y="178"/>
                      </a:lnTo>
                      <a:lnTo>
                        <a:pt x="44" y="174"/>
                      </a:lnTo>
                      <a:lnTo>
                        <a:pt x="53" y="174"/>
                      </a:lnTo>
                      <a:lnTo>
                        <a:pt x="53" y="178"/>
                      </a:lnTo>
                      <a:lnTo>
                        <a:pt x="53" y="183"/>
                      </a:lnTo>
                      <a:lnTo>
                        <a:pt x="48" y="187"/>
                      </a:lnTo>
                      <a:lnTo>
                        <a:pt x="44" y="191"/>
                      </a:lnTo>
                      <a:lnTo>
                        <a:pt x="40" y="196"/>
                      </a:lnTo>
                      <a:lnTo>
                        <a:pt x="40" y="200"/>
                      </a:lnTo>
                      <a:lnTo>
                        <a:pt x="35" y="200"/>
                      </a:lnTo>
                      <a:lnTo>
                        <a:pt x="31" y="196"/>
                      </a:lnTo>
                      <a:lnTo>
                        <a:pt x="31" y="191"/>
                      </a:lnTo>
                      <a:lnTo>
                        <a:pt x="27" y="187"/>
                      </a:lnTo>
                      <a:lnTo>
                        <a:pt x="22" y="187"/>
                      </a:lnTo>
                      <a:lnTo>
                        <a:pt x="18" y="187"/>
                      </a:lnTo>
                      <a:lnTo>
                        <a:pt x="14" y="191"/>
                      </a:lnTo>
                      <a:lnTo>
                        <a:pt x="9" y="187"/>
                      </a:lnTo>
                      <a:lnTo>
                        <a:pt x="9" y="183"/>
                      </a:lnTo>
                      <a:lnTo>
                        <a:pt x="5" y="183"/>
                      </a:lnTo>
                      <a:lnTo>
                        <a:pt x="5" y="178"/>
                      </a:lnTo>
                      <a:lnTo>
                        <a:pt x="0" y="178"/>
                      </a:lnTo>
                      <a:lnTo>
                        <a:pt x="0" y="174"/>
                      </a:lnTo>
                      <a:lnTo>
                        <a:pt x="0" y="170"/>
                      </a:lnTo>
                      <a:lnTo>
                        <a:pt x="0" y="165"/>
                      </a:lnTo>
                      <a:lnTo>
                        <a:pt x="5" y="161"/>
                      </a:lnTo>
                      <a:lnTo>
                        <a:pt x="5" y="157"/>
                      </a:lnTo>
                      <a:lnTo>
                        <a:pt x="9" y="152"/>
                      </a:lnTo>
                      <a:lnTo>
                        <a:pt x="9" y="148"/>
                      </a:lnTo>
                      <a:lnTo>
                        <a:pt x="9" y="144"/>
                      </a:lnTo>
                      <a:lnTo>
                        <a:pt x="14" y="13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4" name="Freeform 362"/>
                <p:cNvSpPr>
                  <a:spLocks/>
                </p:cNvSpPr>
                <p:nvPr/>
              </p:nvSpPr>
              <p:spPr bwMode="auto">
                <a:xfrm>
                  <a:off x="4652" y="3185"/>
                  <a:ext cx="605" cy="370"/>
                </a:xfrm>
                <a:custGeom>
                  <a:avLst/>
                  <a:gdLst>
                    <a:gd name="T0" fmla="*/ 548 w 605"/>
                    <a:gd name="T1" fmla="*/ 105 h 370"/>
                    <a:gd name="T2" fmla="*/ 544 w 605"/>
                    <a:gd name="T3" fmla="*/ 131 h 370"/>
                    <a:gd name="T4" fmla="*/ 535 w 605"/>
                    <a:gd name="T5" fmla="*/ 157 h 370"/>
                    <a:gd name="T6" fmla="*/ 553 w 605"/>
                    <a:gd name="T7" fmla="*/ 187 h 370"/>
                    <a:gd name="T8" fmla="*/ 557 w 605"/>
                    <a:gd name="T9" fmla="*/ 222 h 370"/>
                    <a:gd name="T10" fmla="*/ 587 w 605"/>
                    <a:gd name="T11" fmla="*/ 226 h 370"/>
                    <a:gd name="T12" fmla="*/ 566 w 605"/>
                    <a:gd name="T13" fmla="*/ 239 h 370"/>
                    <a:gd name="T14" fmla="*/ 557 w 605"/>
                    <a:gd name="T15" fmla="*/ 266 h 370"/>
                    <a:gd name="T16" fmla="*/ 531 w 605"/>
                    <a:gd name="T17" fmla="*/ 253 h 370"/>
                    <a:gd name="T18" fmla="*/ 509 w 605"/>
                    <a:gd name="T19" fmla="*/ 239 h 370"/>
                    <a:gd name="T20" fmla="*/ 509 w 605"/>
                    <a:gd name="T21" fmla="*/ 205 h 370"/>
                    <a:gd name="T22" fmla="*/ 483 w 605"/>
                    <a:gd name="T23" fmla="*/ 222 h 370"/>
                    <a:gd name="T24" fmla="*/ 452 w 605"/>
                    <a:gd name="T25" fmla="*/ 231 h 370"/>
                    <a:gd name="T26" fmla="*/ 413 w 605"/>
                    <a:gd name="T27" fmla="*/ 244 h 370"/>
                    <a:gd name="T28" fmla="*/ 378 w 605"/>
                    <a:gd name="T29" fmla="*/ 231 h 370"/>
                    <a:gd name="T30" fmla="*/ 352 w 605"/>
                    <a:gd name="T31" fmla="*/ 244 h 370"/>
                    <a:gd name="T32" fmla="*/ 339 w 605"/>
                    <a:gd name="T33" fmla="*/ 261 h 370"/>
                    <a:gd name="T34" fmla="*/ 313 w 605"/>
                    <a:gd name="T35" fmla="*/ 283 h 370"/>
                    <a:gd name="T36" fmla="*/ 305 w 605"/>
                    <a:gd name="T37" fmla="*/ 257 h 370"/>
                    <a:gd name="T38" fmla="*/ 274 w 605"/>
                    <a:gd name="T39" fmla="*/ 248 h 370"/>
                    <a:gd name="T40" fmla="*/ 252 w 605"/>
                    <a:gd name="T41" fmla="*/ 266 h 370"/>
                    <a:gd name="T42" fmla="*/ 244 w 605"/>
                    <a:gd name="T43" fmla="*/ 292 h 370"/>
                    <a:gd name="T44" fmla="*/ 257 w 605"/>
                    <a:gd name="T45" fmla="*/ 318 h 370"/>
                    <a:gd name="T46" fmla="*/ 191 w 605"/>
                    <a:gd name="T47" fmla="*/ 327 h 370"/>
                    <a:gd name="T48" fmla="*/ 130 w 605"/>
                    <a:gd name="T49" fmla="*/ 357 h 370"/>
                    <a:gd name="T50" fmla="*/ 70 w 605"/>
                    <a:gd name="T51" fmla="*/ 331 h 370"/>
                    <a:gd name="T52" fmla="*/ 43 w 605"/>
                    <a:gd name="T53" fmla="*/ 296 h 370"/>
                    <a:gd name="T54" fmla="*/ 0 w 605"/>
                    <a:gd name="T55" fmla="*/ 261 h 370"/>
                    <a:gd name="T56" fmla="*/ 13 w 605"/>
                    <a:gd name="T57" fmla="*/ 239 h 370"/>
                    <a:gd name="T58" fmla="*/ 26 w 605"/>
                    <a:gd name="T59" fmla="*/ 213 h 370"/>
                    <a:gd name="T60" fmla="*/ 48 w 605"/>
                    <a:gd name="T61" fmla="*/ 205 h 370"/>
                    <a:gd name="T62" fmla="*/ 65 w 605"/>
                    <a:gd name="T63" fmla="*/ 200 h 370"/>
                    <a:gd name="T64" fmla="*/ 87 w 605"/>
                    <a:gd name="T65" fmla="*/ 187 h 370"/>
                    <a:gd name="T66" fmla="*/ 104 w 605"/>
                    <a:gd name="T67" fmla="*/ 166 h 370"/>
                    <a:gd name="T68" fmla="*/ 122 w 605"/>
                    <a:gd name="T69" fmla="*/ 139 h 370"/>
                    <a:gd name="T70" fmla="*/ 135 w 605"/>
                    <a:gd name="T71" fmla="*/ 113 h 370"/>
                    <a:gd name="T72" fmla="*/ 126 w 605"/>
                    <a:gd name="T73" fmla="*/ 87 h 370"/>
                    <a:gd name="T74" fmla="*/ 109 w 605"/>
                    <a:gd name="T75" fmla="*/ 61 h 370"/>
                    <a:gd name="T76" fmla="*/ 100 w 605"/>
                    <a:gd name="T77" fmla="*/ 35 h 370"/>
                    <a:gd name="T78" fmla="*/ 91 w 605"/>
                    <a:gd name="T79" fmla="*/ 9 h 370"/>
                    <a:gd name="T80" fmla="*/ 122 w 605"/>
                    <a:gd name="T81" fmla="*/ 0 h 370"/>
                    <a:gd name="T82" fmla="*/ 135 w 605"/>
                    <a:gd name="T83" fmla="*/ 31 h 370"/>
                    <a:gd name="T84" fmla="*/ 157 w 605"/>
                    <a:gd name="T85" fmla="*/ 18 h 370"/>
                    <a:gd name="T86" fmla="*/ 187 w 605"/>
                    <a:gd name="T87" fmla="*/ 9 h 370"/>
                    <a:gd name="T88" fmla="*/ 209 w 605"/>
                    <a:gd name="T89" fmla="*/ 31 h 370"/>
                    <a:gd name="T90" fmla="*/ 235 w 605"/>
                    <a:gd name="T91" fmla="*/ 22 h 370"/>
                    <a:gd name="T92" fmla="*/ 265 w 605"/>
                    <a:gd name="T93" fmla="*/ 9 h 370"/>
                    <a:gd name="T94" fmla="*/ 291 w 605"/>
                    <a:gd name="T95" fmla="*/ 18 h 370"/>
                    <a:gd name="T96" fmla="*/ 313 w 605"/>
                    <a:gd name="T97" fmla="*/ 9 h 370"/>
                    <a:gd name="T98" fmla="*/ 348 w 605"/>
                    <a:gd name="T99" fmla="*/ 5 h 370"/>
                    <a:gd name="T100" fmla="*/ 387 w 605"/>
                    <a:gd name="T101" fmla="*/ 5 h 370"/>
                    <a:gd name="T102" fmla="*/ 396 w 605"/>
                    <a:gd name="T103" fmla="*/ 18 h 370"/>
                    <a:gd name="T104" fmla="*/ 378 w 605"/>
                    <a:gd name="T105" fmla="*/ 35 h 370"/>
                    <a:gd name="T106" fmla="*/ 409 w 605"/>
                    <a:gd name="T107" fmla="*/ 57 h 370"/>
                    <a:gd name="T108" fmla="*/ 435 w 605"/>
                    <a:gd name="T109" fmla="*/ 44 h 370"/>
                    <a:gd name="T110" fmla="*/ 461 w 605"/>
                    <a:gd name="T111" fmla="*/ 31 h 370"/>
                    <a:gd name="T112" fmla="*/ 496 w 605"/>
                    <a:gd name="T113" fmla="*/ 31 h 370"/>
                    <a:gd name="T114" fmla="*/ 518 w 605"/>
                    <a:gd name="T115" fmla="*/ 5 h 370"/>
                    <a:gd name="T116" fmla="*/ 548 w 605"/>
                    <a:gd name="T117" fmla="*/ 22 h 370"/>
                    <a:gd name="T118" fmla="*/ 574 w 605"/>
                    <a:gd name="T119" fmla="*/ 35 h 370"/>
                    <a:gd name="T120" fmla="*/ 605 w 605"/>
                    <a:gd name="T121" fmla="*/ 44 h 370"/>
                    <a:gd name="T122" fmla="*/ 587 w 605"/>
                    <a:gd name="T123" fmla="*/ 65 h 370"/>
                    <a:gd name="T124" fmla="*/ 566 w 605"/>
                    <a:gd name="T125" fmla="*/ 7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05" h="370">
                      <a:moveTo>
                        <a:pt x="574" y="96"/>
                      </a:moveTo>
                      <a:lnTo>
                        <a:pt x="574" y="100"/>
                      </a:lnTo>
                      <a:lnTo>
                        <a:pt x="574" y="105"/>
                      </a:lnTo>
                      <a:lnTo>
                        <a:pt x="566" y="105"/>
                      </a:lnTo>
                      <a:lnTo>
                        <a:pt x="561" y="105"/>
                      </a:lnTo>
                      <a:lnTo>
                        <a:pt x="557" y="105"/>
                      </a:lnTo>
                      <a:lnTo>
                        <a:pt x="553" y="105"/>
                      </a:lnTo>
                      <a:lnTo>
                        <a:pt x="548" y="105"/>
                      </a:lnTo>
                      <a:lnTo>
                        <a:pt x="544" y="105"/>
                      </a:lnTo>
                      <a:lnTo>
                        <a:pt x="539" y="105"/>
                      </a:lnTo>
                      <a:lnTo>
                        <a:pt x="539" y="109"/>
                      </a:lnTo>
                      <a:lnTo>
                        <a:pt x="539" y="113"/>
                      </a:lnTo>
                      <a:lnTo>
                        <a:pt x="539" y="118"/>
                      </a:lnTo>
                      <a:lnTo>
                        <a:pt x="539" y="122"/>
                      </a:lnTo>
                      <a:lnTo>
                        <a:pt x="544" y="126"/>
                      </a:lnTo>
                      <a:lnTo>
                        <a:pt x="544" y="131"/>
                      </a:lnTo>
                      <a:lnTo>
                        <a:pt x="544" y="135"/>
                      </a:lnTo>
                      <a:lnTo>
                        <a:pt x="544" y="139"/>
                      </a:lnTo>
                      <a:lnTo>
                        <a:pt x="544" y="144"/>
                      </a:lnTo>
                      <a:lnTo>
                        <a:pt x="544" y="148"/>
                      </a:lnTo>
                      <a:lnTo>
                        <a:pt x="544" y="152"/>
                      </a:lnTo>
                      <a:lnTo>
                        <a:pt x="539" y="152"/>
                      </a:lnTo>
                      <a:lnTo>
                        <a:pt x="535" y="152"/>
                      </a:lnTo>
                      <a:lnTo>
                        <a:pt x="535" y="157"/>
                      </a:lnTo>
                      <a:lnTo>
                        <a:pt x="535" y="161"/>
                      </a:lnTo>
                      <a:lnTo>
                        <a:pt x="539" y="166"/>
                      </a:lnTo>
                      <a:lnTo>
                        <a:pt x="539" y="170"/>
                      </a:lnTo>
                      <a:lnTo>
                        <a:pt x="544" y="174"/>
                      </a:lnTo>
                      <a:lnTo>
                        <a:pt x="548" y="179"/>
                      </a:lnTo>
                      <a:lnTo>
                        <a:pt x="548" y="183"/>
                      </a:lnTo>
                      <a:lnTo>
                        <a:pt x="548" y="187"/>
                      </a:lnTo>
                      <a:lnTo>
                        <a:pt x="553" y="187"/>
                      </a:lnTo>
                      <a:lnTo>
                        <a:pt x="553" y="192"/>
                      </a:lnTo>
                      <a:lnTo>
                        <a:pt x="553" y="196"/>
                      </a:lnTo>
                      <a:lnTo>
                        <a:pt x="557" y="200"/>
                      </a:lnTo>
                      <a:lnTo>
                        <a:pt x="557" y="205"/>
                      </a:lnTo>
                      <a:lnTo>
                        <a:pt x="557" y="209"/>
                      </a:lnTo>
                      <a:lnTo>
                        <a:pt x="557" y="213"/>
                      </a:lnTo>
                      <a:lnTo>
                        <a:pt x="557" y="218"/>
                      </a:lnTo>
                      <a:lnTo>
                        <a:pt x="557" y="222"/>
                      </a:lnTo>
                      <a:lnTo>
                        <a:pt x="557" y="226"/>
                      </a:lnTo>
                      <a:lnTo>
                        <a:pt x="561" y="231"/>
                      </a:lnTo>
                      <a:lnTo>
                        <a:pt x="566" y="226"/>
                      </a:lnTo>
                      <a:lnTo>
                        <a:pt x="570" y="226"/>
                      </a:lnTo>
                      <a:lnTo>
                        <a:pt x="574" y="226"/>
                      </a:lnTo>
                      <a:lnTo>
                        <a:pt x="579" y="226"/>
                      </a:lnTo>
                      <a:lnTo>
                        <a:pt x="583" y="226"/>
                      </a:lnTo>
                      <a:lnTo>
                        <a:pt x="587" y="226"/>
                      </a:lnTo>
                      <a:lnTo>
                        <a:pt x="587" y="231"/>
                      </a:lnTo>
                      <a:lnTo>
                        <a:pt x="587" y="235"/>
                      </a:lnTo>
                      <a:lnTo>
                        <a:pt x="587" y="239"/>
                      </a:lnTo>
                      <a:lnTo>
                        <a:pt x="583" y="239"/>
                      </a:lnTo>
                      <a:lnTo>
                        <a:pt x="579" y="239"/>
                      </a:lnTo>
                      <a:lnTo>
                        <a:pt x="574" y="239"/>
                      </a:lnTo>
                      <a:lnTo>
                        <a:pt x="570" y="239"/>
                      </a:lnTo>
                      <a:lnTo>
                        <a:pt x="566" y="239"/>
                      </a:lnTo>
                      <a:lnTo>
                        <a:pt x="566" y="244"/>
                      </a:lnTo>
                      <a:lnTo>
                        <a:pt x="561" y="248"/>
                      </a:lnTo>
                      <a:lnTo>
                        <a:pt x="561" y="253"/>
                      </a:lnTo>
                      <a:lnTo>
                        <a:pt x="561" y="257"/>
                      </a:lnTo>
                      <a:lnTo>
                        <a:pt x="566" y="261"/>
                      </a:lnTo>
                      <a:lnTo>
                        <a:pt x="566" y="266"/>
                      </a:lnTo>
                      <a:lnTo>
                        <a:pt x="561" y="266"/>
                      </a:lnTo>
                      <a:lnTo>
                        <a:pt x="557" y="266"/>
                      </a:lnTo>
                      <a:lnTo>
                        <a:pt x="553" y="266"/>
                      </a:lnTo>
                      <a:lnTo>
                        <a:pt x="553" y="261"/>
                      </a:lnTo>
                      <a:lnTo>
                        <a:pt x="548" y="257"/>
                      </a:lnTo>
                      <a:lnTo>
                        <a:pt x="548" y="253"/>
                      </a:lnTo>
                      <a:lnTo>
                        <a:pt x="544" y="253"/>
                      </a:lnTo>
                      <a:lnTo>
                        <a:pt x="539" y="253"/>
                      </a:lnTo>
                      <a:lnTo>
                        <a:pt x="535" y="253"/>
                      </a:lnTo>
                      <a:lnTo>
                        <a:pt x="531" y="253"/>
                      </a:lnTo>
                      <a:lnTo>
                        <a:pt x="526" y="253"/>
                      </a:lnTo>
                      <a:lnTo>
                        <a:pt x="522" y="253"/>
                      </a:lnTo>
                      <a:lnTo>
                        <a:pt x="518" y="253"/>
                      </a:lnTo>
                      <a:lnTo>
                        <a:pt x="513" y="257"/>
                      </a:lnTo>
                      <a:lnTo>
                        <a:pt x="509" y="253"/>
                      </a:lnTo>
                      <a:lnTo>
                        <a:pt x="509" y="248"/>
                      </a:lnTo>
                      <a:lnTo>
                        <a:pt x="505" y="244"/>
                      </a:lnTo>
                      <a:lnTo>
                        <a:pt x="509" y="239"/>
                      </a:lnTo>
                      <a:lnTo>
                        <a:pt x="509" y="235"/>
                      </a:lnTo>
                      <a:lnTo>
                        <a:pt x="509" y="231"/>
                      </a:lnTo>
                      <a:lnTo>
                        <a:pt x="509" y="226"/>
                      </a:lnTo>
                      <a:lnTo>
                        <a:pt x="509" y="222"/>
                      </a:lnTo>
                      <a:lnTo>
                        <a:pt x="509" y="218"/>
                      </a:lnTo>
                      <a:lnTo>
                        <a:pt x="509" y="213"/>
                      </a:lnTo>
                      <a:lnTo>
                        <a:pt x="509" y="209"/>
                      </a:lnTo>
                      <a:lnTo>
                        <a:pt x="509" y="205"/>
                      </a:lnTo>
                      <a:lnTo>
                        <a:pt x="505" y="205"/>
                      </a:lnTo>
                      <a:lnTo>
                        <a:pt x="500" y="205"/>
                      </a:lnTo>
                      <a:lnTo>
                        <a:pt x="496" y="205"/>
                      </a:lnTo>
                      <a:lnTo>
                        <a:pt x="492" y="205"/>
                      </a:lnTo>
                      <a:lnTo>
                        <a:pt x="487" y="209"/>
                      </a:lnTo>
                      <a:lnTo>
                        <a:pt x="487" y="213"/>
                      </a:lnTo>
                      <a:lnTo>
                        <a:pt x="483" y="218"/>
                      </a:lnTo>
                      <a:lnTo>
                        <a:pt x="483" y="222"/>
                      </a:lnTo>
                      <a:lnTo>
                        <a:pt x="479" y="222"/>
                      </a:lnTo>
                      <a:lnTo>
                        <a:pt x="474" y="226"/>
                      </a:lnTo>
                      <a:lnTo>
                        <a:pt x="474" y="231"/>
                      </a:lnTo>
                      <a:lnTo>
                        <a:pt x="470" y="231"/>
                      </a:lnTo>
                      <a:lnTo>
                        <a:pt x="466" y="231"/>
                      </a:lnTo>
                      <a:lnTo>
                        <a:pt x="461" y="231"/>
                      </a:lnTo>
                      <a:lnTo>
                        <a:pt x="457" y="231"/>
                      </a:lnTo>
                      <a:lnTo>
                        <a:pt x="452" y="231"/>
                      </a:lnTo>
                      <a:lnTo>
                        <a:pt x="444" y="231"/>
                      </a:lnTo>
                      <a:lnTo>
                        <a:pt x="439" y="231"/>
                      </a:lnTo>
                      <a:lnTo>
                        <a:pt x="435" y="235"/>
                      </a:lnTo>
                      <a:lnTo>
                        <a:pt x="431" y="239"/>
                      </a:lnTo>
                      <a:lnTo>
                        <a:pt x="426" y="244"/>
                      </a:lnTo>
                      <a:lnTo>
                        <a:pt x="422" y="244"/>
                      </a:lnTo>
                      <a:lnTo>
                        <a:pt x="418" y="244"/>
                      </a:lnTo>
                      <a:lnTo>
                        <a:pt x="413" y="244"/>
                      </a:lnTo>
                      <a:lnTo>
                        <a:pt x="413" y="239"/>
                      </a:lnTo>
                      <a:lnTo>
                        <a:pt x="409" y="235"/>
                      </a:lnTo>
                      <a:lnTo>
                        <a:pt x="405" y="231"/>
                      </a:lnTo>
                      <a:lnTo>
                        <a:pt x="396" y="231"/>
                      </a:lnTo>
                      <a:lnTo>
                        <a:pt x="392" y="231"/>
                      </a:lnTo>
                      <a:lnTo>
                        <a:pt x="387" y="231"/>
                      </a:lnTo>
                      <a:lnTo>
                        <a:pt x="383" y="231"/>
                      </a:lnTo>
                      <a:lnTo>
                        <a:pt x="378" y="231"/>
                      </a:lnTo>
                      <a:lnTo>
                        <a:pt x="378" y="235"/>
                      </a:lnTo>
                      <a:lnTo>
                        <a:pt x="374" y="235"/>
                      </a:lnTo>
                      <a:lnTo>
                        <a:pt x="374" y="239"/>
                      </a:lnTo>
                      <a:lnTo>
                        <a:pt x="370" y="244"/>
                      </a:lnTo>
                      <a:lnTo>
                        <a:pt x="365" y="244"/>
                      </a:lnTo>
                      <a:lnTo>
                        <a:pt x="361" y="244"/>
                      </a:lnTo>
                      <a:lnTo>
                        <a:pt x="357" y="244"/>
                      </a:lnTo>
                      <a:lnTo>
                        <a:pt x="352" y="244"/>
                      </a:lnTo>
                      <a:lnTo>
                        <a:pt x="348" y="244"/>
                      </a:lnTo>
                      <a:lnTo>
                        <a:pt x="344" y="244"/>
                      </a:lnTo>
                      <a:lnTo>
                        <a:pt x="339" y="244"/>
                      </a:lnTo>
                      <a:lnTo>
                        <a:pt x="339" y="248"/>
                      </a:lnTo>
                      <a:lnTo>
                        <a:pt x="335" y="253"/>
                      </a:lnTo>
                      <a:lnTo>
                        <a:pt x="339" y="257"/>
                      </a:lnTo>
                      <a:lnTo>
                        <a:pt x="344" y="257"/>
                      </a:lnTo>
                      <a:lnTo>
                        <a:pt x="339" y="261"/>
                      </a:lnTo>
                      <a:lnTo>
                        <a:pt x="339" y="266"/>
                      </a:lnTo>
                      <a:lnTo>
                        <a:pt x="335" y="270"/>
                      </a:lnTo>
                      <a:lnTo>
                        <a:pt x="331" y="270"/>
                      </a:lnTo>
                      <a:lnTo>
                        <a:pt x="326" y="270"/>
                      </a:lnTo>
                      <a:lnTo>
                        <a:pt x="326" y="274"/>
                      </a:lnTo>
                      <a:lnTo>
                        <a:pt x="322" y="279"/>
                      </a:lnTo>
                      <a:lnTo>
                        <a:pt x="318" y="283"/>
                      </a:lnTo>
                      <a:lnTo>
                        <a:pt x="313" y="283"/>
                      </a:lnTo>
                      <a:lnTo>
                        <a:pt x="309" y="283"/>
                      </a:lnTo>
                      <a:lnTo>
                        <a:pt x="305" y="283"/>
                      </a:lnTo>
                      <a:lnTo>
                        <a:pt x="305" y="279"/>
                      </a:lnTo>
                      <a:lnTo>
                        <a:pt x="305" y="274"/>
                      </a:lnTo>
                      <a:lnTo>
                        <a:pt x="305" y="270"/>
                      </a:lnTo>
                      <a:lnTo>
                        <a:pt x="305" y="266"/>
                      </a:lnTo>
                      <a:lnTo>
                        <a:pt x="305" y="261"/>
                      </a:lnTo>
                      <a:lnTo>
                        <a:pt x="305" y="257"/>
                      </a:lnTo>
                      <a:lnTo>
                        <a:pt x="300" y="257"/>
                      </a:lnTo>
                      <a:lnTo>
                        <a:pt x="296" y="257"/>
                      </a:lnTo>
                      <a:lnTo>
                        <a:pt x="291" y="257"/>
                      </a:lnTo>
                      <a:lnTo>
                        <a:pt x="287" y="257"/>
                      </a:lnTo>
                      <a:lnTo>
                        <a:pt x="283" y="253"/>
                      </a:lnTo>
                      <a:lnTo>
                        <a:pt x="283" y="248"/>
                      </a:lnTo>
                      <a:lnTo>
                        <a:pt x="278" y="244"/>
                      </a:lnTo>
                      <a:lnTo>
                        <a:pt x="274" y="248"/>
                      </a:lnTo>
                      <a:lnTo>
                        <a:pt x="270" y="244"/>
                      </a:lnTo>
                      <a:lnTo>
                        <a:pt x="265" y="248"/>
                      </a:lnTo>
                      <a:lnTo>
                        <a:pt x="261" y="253"/>
                      </a:lnTo>
                      <a:lnTo>
                        <a:pt x="261" y="257"/>
                      </a:lnTo>
                      <a:lnTo>
                        <a:pt x="257" y="261"/>
                      </a:lnTo>
                      <a:lnTo>
                        <a:pt x="252" y="257"/>
                      </a:lnTo>
                      <a:lnTo>
                        <a:pt x="252" y="261"/>
                      </a:lnTo>
                      <a:lnTo>
                        <a:pt x="252" y="266"/>
                      </a:lnTo>
                      <a:lnTo>
                        <a:pt x="252" y="270"/>
                      </a:lnTo>
                      <a:lnTo>
                        <a:pt x="252" y="274"/>
                      </a:lnTo>
                      <a:lnTo>
                        <a:pt x="257" y="274"/>
                      </a:lnTo>
                      <a:lnTo>
                        <a:pt x="257" y="279"/>
                      </a:lnTo>
                      <a:lnTo>
                        <a:pt x="257" y="283"/>
                      </a:lnTo>
                      <a:lnTo>
                        <a:pt x="252" y="283"/>
                      </a:lnTo>
                      <a:lnTo>
                        <a:pt x="248" y="287"/>
                      </a:lnTo>
                      <a:lnTo>
                        <a:pt x="244" y="292"/>
                      </a:lnTo>
                      <a:lnTo>
                        <a:pt x="244" y="296"/>
                      </a:lnTo>
                      <a:lnTo>
                        <a:pt x="248" y="296"/>
                      </a:lnTo>
                      <a:lnTo>
                        <a:pt x="252" y="300"/>
                      </a:lnTo>
                      <a:lnTo>
                        <a:pt x="252" y="305"/>
                      </a:lnTo>
                      <a:lnTo>
                        <a:pt x="257" y="309"/>
                      </a:lnTo>
                      <a:lnTo>
                        <a:pt x="261" y="309"/>
                      </a:lnTo>
                      <a:lnTo>
                        <a:pt x="257" y="313"/>
                      </a:lnTo>
                      <a:lnTo>
                        <a:pt x="257" y="318"/>
                      </a:lnTo>
                      <a:lnTo>
                        <a:pt x="257" y="322"/>
                      </a:lnTo>
                      <a:lnTo>
                        <a:pt x="252" y="327"/>
                      </a:lnTo>
                      <a:lnTo>
                        <a:pt x="248" y="335"/>
                      </a:lnTo>
                      <a:lnTo>
                        <a:pt x="231" y="340"/>
                      </a:lnTo>
                      <a:lnTo>
                        <a:pt x="226" y="340"/>
                      </a:lnTo>
                      <a:lnTo>
                        <a:pt x="217" y="331"/>
                      </a:lnTo>
                      <a:lnTo>
                        <a:pt x="204" y="322"/>
                      </a:lnTo>
                      <a:lnTo>
                        <a:pt x="191" y="327"/>
                      </a:lnTo>
                      <a:lnTo>
                        <a:pt x="178" y="322"/>
                      </a:lnTo>
                      <a:lnTo>
                        <a:pt x="165" y="313"/>
                      </a:lnTo>
                      <a:lnTo>
                        <a:pt x="157" y="322"/>
                      </a:lnTo>
                      <a:lnTo>
                        <a:pt x="161" y="348"/>
                      </a:lnTo>
                      <a:lnTo>
                        <a:pt x="161" y="366"/>
                      </a:lnTo>
                      <a:lnTo>
                        <a:pt x="152" y="370"/>
                      </a:lnTo>
                      <a:lnTo>
                        <a:pt x="139" y="366"/>
                      </a:lnTo>
                      <a:lnTo>
                        <a:pt x="130" y="357"/>
                      </a:lnTo>
                      <a:lnTo>
                        <a:pt x="126" y="357"/>
                      </a:lnTo>
                      <a:lnTo>
                        <a:pt x="109" y="353"/>
                      </a:lnTo>
                      <a:lnTo>
                        <a:pt x="109" y="348"/>
                      </a:lnTo>
                      <a:lnTo>
                        <a:pt x="113" y="331"/>
                      </a:lnTo>
                      <a:lnTo>
                        <a:pt x="104" y="322"/>
                      </a:lnTo>
                      <a:lnTo>
                        <a:pt x="87" y="322"/>
                      </a:lnTo>
                      <a:lnTo>
                        <a:pt x="83" y="327"/>
                      </a:lnTo>
                      <a:lnTo>
                        <a:pt x="70" y="331"/>
                      </a:lnTo>
                      <a:lnTo>
                        <a:pt x="65" y="322"/>
                      </a:lnTo>
                      <a:lnTo>
                        <a:pt x="70" y="309"/>
                      </a:lnTo>
                      <a:lnTo>
                        <a:pt x="74" y="300"/>
                      </a:lnTo>
                      <a:lnTo>
                        <a:pt x="74" y="283"/>
                      </a:lnTo>
                      <a:lnTo>
                        <a:pt x="70" y="274"/>
                      </a:lnTo>
                      <a:lnTo>
                        <a:pt x="65" y="283"/>
                      </a:lnTo>
                      <a:lnTo>
                        <a:pt x="56" y="287"/>
                      </a:lnTo>
                      <a:lnTo>
                        <a:pt x="43" y="296"/>
                      </a:lnTo>
                      <a:lnTo>
                        <a:pt x="43" y="287"/>
                      </a:lnTo>
                      <a:lnTo>
                        <a:pt x="52" y="274"/>
                      </a:lnTo>
                      <a:lnTo>
                        <a:pt x="43" y="266"/>
                      </a:lnTo>
                      <a:lnTo>
                        <a:pt x="43" y="257"/>
                      </a:lnTo>
                      <a:lnTo>
                        <a:pt x="30" y="261"/>
                      </a:lnTo>
                      <a:lnTo>
                        <a:pt x="17" y="266"/>
                      </a:lnTo>
                      <a:lnTo>
                        <a:pt x="9" y="270"/>
                      </a:lnTo>
                      <a:lnTo>
                        <a:pt x="0" y="261"/>
                      </a:lnTo>
                      <a:lnTo>
                        <a:pt x="4" y="261"/>
                      </a:lnTo>
                      <a:lnTo>
                        <a:pt x="4" y="257"/>
                      </a:lnTo>
                      <a:lnTo>
                        <a:pt x="9" y="257"/>
                      </a:lnTo>
                      <a:lnTo>
                        <a:pt x="9" y="253"/>
                      </a:lnTo>
                      <a:lnTo>
                        <a:pt x="13" y="253"/>
                      </a:lnTo>
                      <a:lnTo>
                        <a:pt x="9" y="244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7" y="239"/>
                      </a:lnTo>
                      <a:lnTo>
                        <a:pt x="17" y="235"/>
                      </a:lnTo>
                      <a:lnTo>
                        <a:pt x="17" y="231"/>
                      </a:lnTo>
                      <a:lnTo>
                        <a:pt x="17" y="226"/>
                      </a:lnTo>
                      <a:lnTo>
                        <a:pt x="22" y="226"/>
                      </a:lnTo>
                      <a:lnTo>
                        <a:pt x="22" y="222"/>
                      </a:lnTo>
                      <a:lnTo>
                        <a:pt x="22" y="218"/>
                      </a:lnTo>
                      <a:lnTo>
                        <a:pt x="26" y="213"/>
                      </a:lnTo>
                      <a:lnTo>
                        <a:pt x="30" y="213"/>
                      </a:lnTo>
                      <a:lnTo>
                        <a:pt x="35" y="213"/>
                      </a:lnTo>
                      <a:lnTo>
                        <a:pt x="39" y="213"/>
                      </a:lnTo>
                      <a:lnTo>
                        <a:pt x="39" y="209"/>
                      </a:lnTo>
                      <a:lnTo>
                        <a:pt x="43" y="205"/>
                      </a:lnTo>
                      <a:lnTo>
                        <a:pt x="43" y="200"/>
                      </a:lnTo>
                      <a:lnTo>
                        <a:pt x="48" y="200"/>
                      </a:lnTo>
                      <a:lnTo>
                        <a:pt x="48" y="205"/>
                      </a:lnTo>
                      <a:lnTo>
                        <a:pt x="48" y="209"/>
                      </a:lnTo>
                      <a:lnTo>
                        <a:pt x="48" y="213"/>
                      </a:lnTo>
                      <a:lnTo>
                        <a:pt x="52" y="213"/>
                      </a:lnTo>
                      <a:lnTo>
                        <a:pt x="52" y="209"/>
                      </a:lnTo>
                      <a:lnTo>
                        <a:pt x="56" y="205"/>
                      </a:lnTo>
                      <a:lnTo>
                        <a:pt x="56" y="200"/>
                      </a:lnTo>
                      <a:lnTo>
                        <a:pt x="61" y="200"/>
                      </a:lnTo>
                      <a:lnTo>
                        <a:pt x="65" y="200"/>
                      </a:lnTo>
                      <a:lnTo>
                        <a:pt x="70" y="200"/>
                      </a:lnTo>
                      <a:lnTo>
                        <a:pt x="70" y="196"/>
                      </a:lnTo>
                      <a:lnTo>
                        <a:pt x="70" y="192"/>
                      </a:lnTo>
                      <a:lnTo>
                        <a:pt x="70" y="187"/>
                      </a:lnTo>
                      <a:lnTo>
                        <a:pt x="74" y="187"/>
                      </a:lnTo>
                      <a:lnTo>
                        <a:pt x="78" y="187"/>
                      </a:lnTo>
                      <a:lnTo>
                        <a:pt x="83" y="187"/>
                      </a:lnTo>
                      <a:lnTo>
                        <a:pt x="87" y="187"/>
                      </a:lnTo>
                      <a:lnTo>
                        <a:pt x="87" y="183"/>
                      </a:lnTo>
                      <a:lnTo>
                        <a:pt x="87" y="179"/>
                      </a:lnTo>
                      <a:lnTo>
                        <a:pt x="91" y="179"/>
                      </a:lnTo>
                      <a:lnTo>
                        <a:pt x="91" y="174"/>
                      </a:lnTo>
                      <a:lnTo>
                        <a:pt x="96" y="174"/>
                      </a:lnTo>
                      <a:lnTo>
                        <a:pt x="100" y="174"/>
                      </a:lnTo>
                      <a:lnTo>
                        <a:pt x="100" y="170"/>
                      </a:lnTo>
                      <a:lnTo>
                        <a:pt x="104" y="166"/>
                      </a:lnTo>
                      <a:lnTo>
                        <a:pt x="104" y="161"/>
                      </a:lnTo>
                      <a:lnTo>
                        <a:pt x="109" y="161"/>
                      </a:lnTo>
                      <a:lnTo>
                        <a:pt x="113" y="161"/>
                      </a:lnTo>
                      <a:lnTo>
                        <a:pt x="113" y="157"/>
                      </a:lnTo>
                      <a:lnTo>
                        <a:pt x="113" y="152"/>
                      </a:lnTo>
                      <a:lnTo>
                        <a:pt x="117" y="148"/>
                      </a:lnTo>
                      <a:lnTo>
                        <a:pt x="122" y="144"/>
                      </a:lnTo>
                      <a:lnTo>
                        <a:pt x="122" y="139"/>
                      </a:lnTo>
                      <a:lnTo>
                        <a:pt x="122" y="135"/>
                      </a:lnTo>
                      <a:lnTo>
                        <a:pt x="126" y="131"/>
                      </a:lnTo>
                      <a:lnTo>
                        <a:pt x="126" y="126"/>
                      </a:lnTo>
                      <a:lnTo>
                        <a:pt x="126" y="122"/>
                      </a:lnTo>
                      <a:lnTo>
                        <a:pt x="126" y="118"/>
                      </a:lnTo>
                      <a:lnTo>
                        <a:pt x="130" y="118"/>
                      </a:lnTo>
                      <a:lnTo>
                        <a:pt x="130" y="113"/>
                      </a:lnTo>
                      <a:lnTo>
                        <a:pt x="135" y="113"/>
                      </a:lnTo>
                      <a:lnTo>
                        <a:pt x="139" y="109"/>
                      </a:lnTo>
                      <a:lnTo>
                        <a:pt x="139" y="105"/>
                      </a:lnTo>
                      <a:lnTo>
                        <a:pt x="139" y="100"/>
                      </a:lnTo>
                      <a:lnTo>
                        <a:pt x="135" y="100"/>
                      </a:lnTo>
                      <a:lnTo>
                        <a:pt x="130" y="100"/>
                      </a:lnTo>
                      <a:lnTo>
                        <a:pt x="130" y="96"/>
                      </a:lnTo>
                      <a:lnTo>
                        <a:pt x="126" y="92"/>
                      </a:lnTo>
                      <a:lnTo>
                        <a:pt x="126" y="87"/>
                      </a:lnTo>
                      <a:lnTo>
                        <a:pt x="122" y="83"/>
                      </a:lnTo>
                      <a:lnTo>
                        <a:pt x="122" y="78"/>
                      </a:lnTo>
                      <a:lnTo>
                        <a:pt x="117" y="78"/>
                      </a:lnTo>
                      <a:lnTo>
                        <a:pt x="117" y="74"/>
                      </a:lnTo>
                      <a:lnTo>
                        <a:pt x="117" y="70"/>
                      </a:lnTo>
                      <a:lnTo>
                        <a:pt x="113" y="70"/>
                      </a:lnTo>
                      <a:lnTo>
                        <a:pt x="113" y="65"/>
                      </a:lnTo>
                      <a:lnTo>
                        <a:pt x="109" y="61"/>
                      </a:lnTo>
                      <a:lnTo>
                        <a:pt x="104" y="61"/>
                      </a:lnTo>
                      <a:lnTo>
                        <a:pt x="104" y="57"/>
                      </a:lnTo>
                      <a:lnTo>
                        <a:pt x="104" y="52"/>
                      </a:lnTo>
                      <a:lnTo>
                        <a:pt x="104" y="48"/>
                      </a:lnTo>
                      <a:lnTo>
                        <a:pt x="109" y="44"/>
                      </a:lnTo>
                      <a:lnTo>
                        <a:pt x="109" y="39"/>
                      </a:lnTo>
                      <a:lnTo>
                        <a:pt x="109" y="35"/>
                      </a:lnTo>
                      <a:lnTo>
                        <a:pt x="100" y="35"/>
                      </a:lnTo>
                      <a:lnTo>
                        <a:pt x="96" y="39"/>
                      </a:lnTo>
                      <a:lnTo>
                        <a:pt x="91" y="35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3" y="22"/>
                      </a:lnTo>
                      <a:lnTo>
                        <a:pt x="83" y="18"/>
                      </a:lnTo>
                      <a:lnTo>
                        <a:pt x="87" y="13"/>
                      </a:lnTo>
                      <a:lnTo>
                        <a:pt x="91" y="9"/>
                      </a:lnTo>
                      <a:lnTo>
                        <a:pt x="91" y="5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4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2" y="5"/>
                      </a:lnTo>
                      <a:lnTo>
                        <a:pt x="122" y="9"/>
                      </a:lnTo>
                      <a:lnTo>
                        <a:pt x="126" y="13"/>
                      </a:lnTo>
                      <a:lnTo>
                        <a:pt x="130" y="13"/>
                      </a:lnTo>
                      <a:lnTo>
                        <a:pt x="130" y="18"/>
                      </a:lnTo>
                      <a:lnTo>
                        <a:pt x="130" y="22"/>
                      </a:lnTo>
                      <a:lnTo>
                        <a:pt x="135" y="26"/>
                      </a:lnTo>
                      <a:lnTo>
                        <a:pt x="135" y="31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44" y="35"/>
                      </a:lnTo>
                      <a:lnTo>
                        <a:pt x="148" y="35"/>
                      </a:lnTo>
                      <a:lnTo>
                        <a:pt x="152" y="31"/>
                      </a:lnTo>
                      <a:lnTo>
                        <a:pt x="152" y="26"/>
                      </a:lnTo>
                      <a:lnTo>
                        <a:pt x="152" y="22"/>
                      </a:lnTo>
                      <a:lnTo>
                        <a:pt x="157" y="18"/>
                      </a:lnTo>
                      <a:lnTo>
                        <a:pt x="157" y="13"/>
                      </a:lnTo>
                      <a:lnTo>
                        <a:pt x="161" y="9"/>
                      </a:lnTo>
                      <a:lnTo>
                        <a:pt x="165" y="9"/>
                      </a:lnTo>
                      <a:lnTo>
                        <a:pt x="170" y="9"/>
                      </a:lnTo>
                      <a:lnTo>
                        <a:pt x="174" y="9"/>
                      </a:lnTo>
                      <a:lnTo>
                        <a:pt x="178" y="9"/>
                      </a:lnTo>
                      <a:lnTo>
                        <a:pt x="183" y="9"/>
                      </a:lnTo>
                      <a:lnTo>
                        <a:pt x="187" y="9"/>
                      </a:lnTo>
                      <a:lnTo>
                        <a:pt x="191" y="9"/>
                      </a:lnTo>
                      <a:lnTo>
                        <a:pt x="191" y="13"/>
                      </a:lnTo>
                      <a:lnTo>
                        <a:pt x="196" y="18"/>
                      </a:lnTo>
                      <a:lnTo>
                        <a:pt x="196" y="22"/>
                      </a:lnTo>
                      <a:lnTo>
                        <a:pt x="200" y="22"/>
                      </a:lnTo>
                      <a:lnTo>
                        <a:pt x="204" y="22"/>
                      </a:lnTo>
                      <a:lnTo>
                        <a:pt x="204" y="26"/>
                      </a:lnTo>
                      <a:lnTo>
                        <a:pt x="209" y="31"/>
                      </a:lnTo>
                      <a:lnTo>
                        <a:pt x="209" y="35"/>
                      </a:lnTo>
                      <a:lnTo>
                        <a:pt x="209" y="31"/>
                      </a:lnTo>
                      <a:lnTo>
                        <a:pt x="209" y="26"/>
                      </a:lnTo>
                      <a:lnTo>
                        <a:pt x="213" y="22"/>
                      </a:lnTo>
                      <a:lnTo>
                        <a:pt x="217" y="22"/>
                      </a:lnTo>
                      <a:lnTo>
                        <a:pt x="222" y="22"/>
                      </a:lnTo>
                      <a:lnTo>
                        <a:pt x="226" y="22"/>
                      </a:lnTo>
                      <a:lnTo>
                        <a:pt x="235" y="22"/>
                      </a:lnTo>
                      <a:lnTo>
                        <a:pt x="239" y="22"/>
                      </a:lnTo>
                      <a:lnTo>
                        <a:pt x="244" y="22"/>
                      </a:lnTo>
                      <a:lnTo>
                        <a:pt x="244" y="18"/>
                      </a:lnTo>
                      <a:lnTo>
                        <a:pt x="248" y="18"/>
                      </a:lnTo>
                      <a:lnTo>
                        <a:pt x="252" y="13"/>
                      </a:lnTo>
                      <a:lnTo>
                        <a:pt x="257" y="13"/>
                      </a:lnTo>
                      <a:lnTo>
                        <a:pt x="261" y="9"/>
                      </a:lnTo>
                      <a:lnTo>
                        <a:pt x="265" y="9"/>
                      </a:lnTo>
                      <a:lnTo>
                        <a:pt x="270" y="9"/>
                      </a:lnTo>
                      <a:lnTo>
                        <a:pt x="274" y="9"/>
                      </a:lnTo>
                      <a:lnTo>
                        <a:pt x="278" y="9"/>
                      </a:lnTo>
                      <a:lnTo>
                        <a:pt x="283" y="9"/>
                      </a:lnTo>
                      <a:lnTo>
                        <a:pt x="287" y="9"/>
                      </a:lnTo>
                      <a:lnTo>
                        <a:pt x="287" y="13"/>
                      </a:lnTo>
                      <a:lnTo>
                        <a:pt x="287" y="18"/>
                      </a:lnTo>
                      <a:lnTo>
                        <a:pt x="291" y="18"/>
                      </a:lnTo>
                      <a:lnTo>
                        <a:pt x="291" y="22"/>
                      </a:lnTo>
                      <a:lnTo>
                        <a:pt x="296" y="22"/>
                      </a:lnTo>
                      <a:lnTo>
                        <a:pt x="300" y="22"/>
                      </a:lnTo>
                      <a:lnTo>
                        <a:pt x="300" y="18"/>
                      </a:lnTo>
                      <a:lnTo>
                        <a:pt x="305" y="13"/>
                      </a:lnTo>
                      <a:lnTo>
                        <a:pt x="305" y="9"/>
                      </a:lnTo>
                      <a:lnTo>
                        <a:pt x="309" y="9"/>
                      </a:lnTo>
                      <a:lnTo>
                        <a:pt x="313" y="9"/>
                      </a:lnTo>
                      <a:lnTo>
                        <a:pt x="318" y="9"/>
                      </a:lnTo>
                      <a:lnTo>
                        <a:pt x="322" y="9"/>
                      </a:lnTo>
                      <a:lnTo>
                        <a:pt x="326" y="9"/>
                      </a:lnTo>
                      <a:lnTo>
                        <a:pt x="331" y="9"/>
                      </a:lnTo>
                      <a:lnTo>
                        <a:pt x="335" y="9"/>
                      </a:lnTo>
                      <a:lnTo>
                        <a:pt x="339" y="9"/>
                      </a:lnTo>
                      <a:lnTo>
                        <a:pt x="344" y="5"/>
                      </a:lnTo>
                      <a:lnTo>
                        <a:pt x="348" y="5"/>
                      </a:lnTo>
                      <a:lnTo>
                        <a:pt x="357" y="5"/>
                      </a:lnTo>
                      <a:lnTo>
                        <a:pt x="361" y="5"/>
                      </a:lnTo>
                      <a:lnTo>
                        <a:pt x="365" y="5"/>
                      </a:lnTo>
                      <a:lnTo>
                        <a:pt x="370" y="5"/>
                      </a:lnTo>
                      <a:lnTo>
                        <a:pt x="374" y="5"/>
                      </a:lnTo>
                      <a:lnTo>
                        <a:pt x="378" y="5"/>
                      </a:lnTo>
                      <a:lnTo>
                        <a:pt x="383" y="5"/>
                      </a:lnTo>
                      <a:lnTo>
                        <a:pt x="387" y="5"/>
                      </a:lnTo>
                      <a:lnTo>
                        <a:pt x="392" y="5"/>
                      </a:lnTo>
                      <a:lnTo>
                        <a:pt x="396" y="5"/>
                      </a:lnTo>
                      <a:lnTo>
                        <a:pt x="400" y="5"/>
                      </a:lnTo>
                      <a:lnTo>
                        <a:pt x="405" y="5"/>
                      </a:lnTo>
                      <a:lnTo>
                        <a:pt x="405" y="9"/>
                      </a:lnTo>
                      <a:lnTo>
                        <a:pt x="405" y="13"/>
                      </a:lnTo>
                      <a:lnTo>
                        <a:pt x="400" y="18"/>
                      </a:lnTo>
                      <a:lnTo>
                        <a:pt x="396" y="18"/>
                      </a:lnTo>
                      <a:lnTo>
                        <a:pt x="396" y="22"/>
                      </a:lnTo>
                      <a:lnTo>
                        <a:pt x="396" y="26"/>
                      </a:lnTo>
                      <a:lnTo>
                        <a:pt x="396" y="31"/>
                      </a:lnTo>
                      <a:lnTo>
                        <a:pt x="392" y="31"/>
                      </a:lnTo>
                      <a:lnTo>
                        <a:pt x="387" y="31"/>
                      </a:lnTo>
                      <a:lnTo>
                        <a:pt x="383" y="31"/>
                      </a:lnTo>
                      <a:lnTo>
                        <a:pt x="378" y="31"/>
                      </a:lnTo>
                      <a:lnTo>
                        <a:pt x="378" y="35"/>
                      </a:lnTo>
                      <a:lnTo>
                        <a:pt x="378" y="39"/>
                      </a:lnTo>
                      <a:lnTo>
                        <a:pt x="383" y="44"/>
                      </a:lnTo>
                      <a:lnTo>
                        <a:pt x="387" y="44"/>
                      </a:lnTo>
                      <a:lnTo>
                        <a:pt x="392" y="44"/>
                      </a:lnTo>
                      <a:lnTo>
                        <a:pt x="396" y="48"/>
                      </a:lnTo>
                      <a:lnTo>
                        <a:pt x="396" y="52"/>
                      </a:lnTo>
                      <a:lnTo>
                        <a:pt x="400" y="57"/>
                      </a:lnTo>
                      <a:lnTo>
                        <a:pt x="409" y="57"/>
                      </a:lnTo>
                      <a:lnTo>
                        <a:pt x="413" y="57"/>
                      </a:lnTo>
                      <a:lnTo>
                        <a:pt x="418" y="57"/>
                      </a:lnTo>
                      <a:lnTo>
                        <a:pt x="422" y="57"/>
                      </a:lnTo>
                      <a:lnTo>
                        <a:pt x="422" y="52"/>
                      </a:lnTo>
                      <a:lnTo>
                        <a:pt x="422" y="48"/>
                      </a:lnTo>
                      <a:lnTo>
                        <a:pt x="426" y="44"/>
                      </a:lnTo>
                      <a:lnTo>
                        <a:pt x="431" y="44"/>
                      </a:lnTo>
                      <a:lnTo>
                        <a:pt x="435" y="44"/>
                      </a:lnTo>
                      <a:lnTo>
                        <a:pt x="435" y="39"/>
                      </a:lnTo>
                      <a:lnTo>
                        <a:pt x="435" y="35"/>
                      </a:lnTo>
                      <a:lnTo>
                        <a:pt x="439" y="31"/>
                      </a:lnTo>
                      <a:lnTo>
                        <a:pt x="444" y="31"/>
                      </a:lnTo>
                      <a:lnTo>
                        <a:pt x="448" y="31"/>
                      </a:lnTo>
                      <a:lnTo>
                        <a:pt x="452" y="31"/>
                      </a:lnTo>
                      <a:lnTo>
                        <a:pt x="457" y="31"/>
                      </a:lnTo>
                      <a:lnTo>
                        <a:pt x="461" y="31"/>
                      </a:lnTo>
                      <a:lnTo>
                        <a:pt x="466" y="31"/>
                      </a:lnTo>
                      <a:lnTo>
                        <a:pt x="470" y="31"/>
                      </a:lnTo>
                      <a:lnTo>
                        <a:pt x="474" y="31"/>
                      </a:lnTo>
                      <a:lnTo>
                        <a:pt x="479" y="31"/>
                      </a:lnTo>
                      <a:lnTo>
                        <a:pt x="483" y="31"/>
                      </a:lnTo>
                      <a:lnTo>
                        <a:pt x="487" y="31"/>
                      </a:lnTo>
                      <a:lnTo>
                        <a:pt x="492" y="31"/>
                      </a:lnTo>
                      <a:lnTo>
                        <a:pt x="496" y="31"/>
                      </a:lnTo>
                      <a:lnTo>
                        <a:pt x="500" y="31"/>
                      </a:lnTo>
                      <a:lnTo>
                        <a:pt x="505" y="26"/>
                      </a:lnTo>
                      <a:lnTo>
                        <a:pt x="509" y="22"/>
                      </a:lnTo>
                      <a:lnTo>
                        <a:pt x="509" y="18"/>
                      </a:lnTo>
                      <a:lnTo>
                        <a:pt x="513" y="18"/>
                      </a:lnTo>
                      <a:lnTo>
                        <a:pt x="518" y="13"/>
                      </a:lnTo>
                      <a:lnTo>
                        <a:pt x="518" y="9"/>
                      </a:lnTo>
                      <a:lnTo>
                        <a:pt x="518" y="5"/>
                      </a:lnTo>
                      <a:lnTo>
                        <a:pt x="526" y="5"/>
                      </a:lnTo>
                      <a:lnTo>
                        <a:pt x="526" y="9"/>
                      </a:lnTo>
                      <a:lnTo>
                        <a:pt x="531" y="13"/>
                      </a:lnTo>
                      <a:lnTo>
                        <a:pt x="535" y="18"/>
                      </a:lnTo>
                      <a:lnTo>
                        <a:pt x="539" y="18"/>
                      </a:lnTo>
                      <a:lnTo>
                        <a:pt x="544" y="13"/>
                      </a:lnTo>
                      <a:lnTo>
                        <a:pt x="548" y="18"/>
                      </a:lnTo>
                      <a:lnTo>
                        <a:pt x="548" y="22"/>
                      </a:lnTo>
                      <a:lnTo>
                        <a:pt x="548" y="26"/>
                      </a:lnTo>
                      <a:lnTo>
                        <a:pt x="557" y="26"/>
                      </a:lnTo>
                      <a:lnTo>
                        <a:pt x="561" y="26"/>
                      </a:lnTo>
                      <a:lnTo>
                        <a:pt x="566" y="26"/>
                      </a:lnTo>
                      <a:lnTo>
                        <a:pt x="570" y="26"/>
                      </a:lnTo>
                      <a:lnTo>
                        <a:pt x="574" y="26"/>
                      </a:lnTo>
                      <a:lnTo>
                        <a:pt x="574" y="31"/>
                      </a:lnTo>
                      <a:lnTo>
                        <a:pt x="574" y="35"/>
                      </a:lnTo>
                      <a:lnTo>
                        <a:pt x="574" y="39"/>
                      </a:lnTo>
                      <a:lnTo>
                        <a:pt x="579" y="39"/>
                      </a:lnTo>
                      <a:lnTo>
                        <a:pt x="583" y="39"/>
                      </a:lnTo>
                      <a:lnTo>
                        <a:pt x="587" y="39"/>
                      </a:lnTo>
                      <a:lnTo>
                        <a:pt x="592" y="39"/>
                      </a:lnTo>
                      <a:lnTo>
                        <a:pt x="596" y="39"/>
                      </a:lnTo>
                      <a:lnTo>
                        <a:pt x="600" y="39"/>
                      </a:lnTo>
                      <a:lnTo>
                        <a:pt x="605" y="44"/>
                      </a:lnTo>
                      <a:lnTo>
                        <a:pt x="600" y="44"/>
                      </a:lnTo>
                      <a:lnTo>
                        <a:pt x="600" y="48"/>
                      </a:lnTo>
                      <a:lnTo>
                        <a:pt x="596" y="52"/>
                      </a:lnTo>
                      <a:lnTo>
                        <a:pt x="596" y="57"/>
                      </a:lnTo>
                      <a:lnTo>
                        <a:pt x="596" y="61"/>
                      </a:lnTo>
                      <a:lnTo>
                        <a:pt x="596" y="65"/>
                      </a:lnTo>
                      <a:lnTo>
                        <a:pt x="592" y="65"/>
                      </a:lnTo>
                      <a:lnTo>
                        <a:pt x="587" y="65"/>
                      </a:lnTo>
                      <a:lnTo>
                        <a:pt x="583" y="65"/>
                      </a:lnTo>
                      <a:lnTo>
                        <a:pt x="579" y="65"/>
                      </a:lnTo>
                      <a:lnTo>
                        <a:pt x="574" y="65"/>
                      </a:lnTo>
                      <a:lnTo>
                        <a:pt x="574" y="70"/>
                      </a:lnTo>
                      <a:lnTo>
                        <a:pt x="574" y="74"/>
                      </a:lnTo>
                      <a:lnTo>
                        <a:pt x="574" y="78"/>
                      </a:lnTo>
                      <a:lnTo>
                        <a:pt x="570" y="78"/>
                      </a:lnTo>
                      <a:lnTo>
                        <a:pt x="566" y="78"/>
                      </a:lnTo>
                      <a:lnTo>
                        <a:pt x="570" y="83"/>
                      </a:lnTo>
                      <a:lnTo>
                        <a:pt x="570" y="87"/>
                      </a:lnTo>
                      <a:lnTo>
                        <a:pt x="574" y="92"/>
                      </a:lnTo>
                      <a:lnTo>
                        <a:pt x="574" y="9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5" name="Freeform 363"/>
                <p:cNvSpPr>
                  <a:spLocks/>
                </p:cNvSpPr>
                <p:nvPr/>
              </p:nvSpPr>
              <p:spPr bwMode="auto">
                <a:xfrm>
                  <a:off x="5309" y="2628"/>
                  <a:ext cx="283" cy="270"/>
                </a:xfrm>
                <a:custGeom>
                  <a:avLst/>
                  <a:gdLst>
                    <a:gd name="T0" fmla="*/ 70 w 283"/>
                    <a:gd name="T1" fmla="*/ 244 h 270"/>
                    <a:gd name="T2" fmla="*/ 57 w 283"/>
                    <a:gd name="T3" fmla="*/ 253 h 270"/>
                    <a:gd name="T4" fmla="*/ 48 w 283"/>
                    <a:gd name="T5" fmla="*/ 266 h 270"/>
                    <a:gd name="T6" fmla="*/ 35 w 283"/>
                    <a:gd name="T7" fmla="*/ 257 h 270"/>
                    <a:gd name="T8" fmla="*/ 17 w 283"/>
                    <a:gd name="T9" fmla="*/ 244 h 270"/>
                    <a:gd name="T10" fmla="*/ 4 w 283"/>
                    <a:gd name="T11" fmla="*/ 222 h 270"/>
                    <a:gd name="T12" fmla="*/ 13 w 283"/>
                    <a:gd name="T13" fmla="*/ 205 h 270"/>
                    <a:gd name="T14" fmla="*/ 35 w 283"/>
                    <a:gd name="T15" fmla="*/ 200 h 270"/>
                    <a:gd name="T16" fmla="*/ 22 w 283"/>
                    <a:gd name="T17" fmla="*/ 192 h 270"/>
                    <a:gd name="T18" fmla="*/ 13 w 283"/>
                    <a:gd name="T19" fmla="*/ 187 h 270"/>
                    <a:gd name="T20" fmla="*/ 4 w 283"/>
                    <a:gd name="T21" fmla="*/ 179 h 270"/>
                    <a:gd name="T22" fmla="*/ 0 w 283"/>
                    <a:gd name="T23" fmla="*/ 161 h 270"/>
                    <a:gd name="T24" fmla="*/ 13 w 283"/>
                    <a:gd name="T25" fmla="*/ 144 h 270"/>
                    <a:gd name="T26" fmla="*/ 13 w 283"/>
                    <a:gd name="T27" fmla="*/ 131 h 270"/>
                    <a:gd name="T28" fmla="*/ 13 w 283"/>
                    <a:gd name="T29" fmla="*/ 126 h 270"/>
                    <a:gd name="T30" fmla="*/ 26 w 283"/>
                    <a:gd name="T31" fmla="*/ 118 h 270"/>
                    <a:gd name="T32" fmla="*/ 43 w 283"/>
                    <a:gd name="T33" fmla="*/ 100 h 270"/>
                    <a:gd name="T34" fmla="*/ 52 w 283"/>
                    <a:gd name="T35" fmla="*/ 83 h 270"/>
                    <a:gd name="T36" fmla="*/ 48 w 283"/>
                    <a:gd name="T37" fmla="*/ 61 h 270"/>
                    <a:gd name="T38" fmla="*/ 52 w 283"/>
                    <a:gd name="T39" fmla="*/ 39 h 270"/>
                    <a:gd name="T40" fmla="*/ 70 w 283"/>
                    <a:gd name="T41" fmla="*/ 26 h 270"/>
                    <a:gd name="T42" fmla="*/ 78 w 283"/>
                    <a:gd name="T43" fmla="*/ 9 h 270"/>
                    <a:gd name="T44" fmla="*/ 96 w 283"/>
                    <a:gd name="T45" fmla="*/ 5 h 270"/>
                    <a:gd name="T46" fmla="*/ 117 w 283"/>
                    <a:gd name="T47" fmla="*/ 5 h 270"/>
                    <a:gd name="T48" fmla="*/ 139 w 283"/>
                    <a:gd name="T49" fmla="*/ 9 h 270"/>
                    <a:gd name="T50" fmla="*/ 161 w 283"/>
                    <a:gd name="T51" fmla="*/ 18 h 270"/>
                    <a:gd name="T52" fmla="*/ 178 w 283"/>
                    <a:gd name="T53" fmla="*/ 18 h 270"/>
                    <a:gd name="T54" fmla="*/ 196 w 283"/>
                    <a:gd name="T55" fmla="*/ 13 h 270"/>
                    <a:gd name="T56" fmla="*/ 222 w 283"/>
                    <a:gd name="T57" fmla="*/ 13 h 270"/>
                    <a:gd name="T58" fmla="*/ 239 w 283"/>
                    <a:gd name="T59" fmla="*/ 0 h 270"/>
                    <a:gd name="T60" fmla="*/ 257 w 283"/>
                    <a:gd name="T61" fmla="*/ 13 h 270"/>
                    <a:gd name="T62" fmla="*/ 270 w 283"/>
                    <a:gd name="T63" fmla="*/ 26 h 270"/>
                    <a:gd name="T64" fmla="*/ 283 w 283"/>
                    <a:gd name="T65" fmla="*/ 39 h 270"/>
                    <a:gd name="T66" fmla="*/ 270 w 283"/>
                    <a:gd name="T67" fmla="*/ 52 h 270"/>
                    <a:gd name="T68" fmla="*/ 261 w 283"/>
                    <a:gd name="T69" fmla="*/ 61 h 270"/>
                    <a:gd name="T70" fmla="*/ 270 w 283"/>
                    <a:gd name="T71" fmla="*/ 79 h 270"/>
                    <a:gd name="T72" fmla="*/ 257 w 283"/>
                    <a:gd name="T73" fmla="*/ 96 h 270"/>
                    <a:gd name="T74" fmla="*/ 239 w 283"/>
                    <a:gd name="T75" fmla="*/ 100 h 270"/>
                    <a:gd name="T76" fmla="*/ 213 w 283"/>
                    <a:gd name="T77" fmla="*/ 105 h 270"/>
                    <a:gd name="T78" fmla="*/ 209 w 283"/>
                    <a:gd name="T79" fmla="*/ 126 h 270"/>
                    <a:gd name="T80" fmla="*/ 213 w 283"/>
                    <a:gd name="T81" fmla="*/ 135 h 270"/>
                    <a:gd name="T82" fmla="*/ 226 w 283"/>
                    <a:gd name="T83" fmla="*/ 144 h 270"/>
                    <a:gd name="T84" fmla="*/ 239 w 283"/>
                    <a:gd name="T85" fmla="*/ 153 h 270"/>
                    <a:gd name="T86" fmla="*/ 235 w 283"/>
                    <a:gd name="T87" fmla="*/ 222 h 270"/>
                    <a:gd name="T88" fmla="*/ 218 w 283"/>
                    <a:gd name="T89" fmla="*/ 222 h 270"/>
                    <a:gd name="T90" fmla="*/ 204 w 283"/>
                    <a:gd name="T91" fmla="*/ 222 h 270"/>
                    <a:gd name="T92" fmla="*/ 196 w 283"/>
                    <a:gd name="T93" fmla="*/ 213 h 270"/>
                    <a:gd name="T94" fmla="*/ 183 w 283"/>
                    <a:gd name="T95" fmla="*/ 205 h 270"/>
                    <a:gd name="T96" fmla="*/ 165 w 283"/>
                    <a:gd name="T97" fmla="*/ 213 h 270"/>
                    <a:gd name="T98" fmla="*/ 148 w 283"/>
                    <a:gd name="T99" fmla="*/ 213 h 270"/>
                    <a:gd name="T100" fmla="*/ 131 w 283"/>
                    <a:gd name="T101" fmla="*/ 231 h 270"/>
                    <a:gd name="T102" fmla="*/ 104 w 283"/>
                    <a:gd name="T103" fmla="*/ 231 h 270"/>
                    <a:gd name="T104" fmla="*/ 83 w 283"/>
                    <a:gd name="T105" fmla="*/ 235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3" h="270">
                      <a:moveTo>
                        <a:pt x="83" y="235"/>
                      </a:moveTo>
                      <a:lnTo>
                        <a:pt x="83" y="240"/>
                      </a:lnTo>
                      <a:lnTo>
                        <a:pt x="78" y="244"/>
                      </a:lnTo>
                      <a:lnTo>
                        <a:pt x="74" y="244"/>
                      </a:lnTo>
                      <a:lnTo>
                        <a:pt x="70" y="244"/>
                      </a:lnTo>
                      <a:lnTo>
                        <a:pt x="65" y="244"/>
                      </a:lnTo>
                      <a:lnTo>
                        <a:pt x="61" y="244"/>
                      </a:lnTo>
                      <a:lnTo>
                        <a:pt x="57" y="244"/>
                      </a:lnTo>
                      <a:lnTo>
                        <a:pt x="57" y="248"/>
                      </a:lnTo>
                      <a:lnTo>
                        <a:pt x="57" y="253"/>
                      </a:lnTo>
                      <a:lnTo>
                        <a:pt x="57" y="257"/>
                      </a:lnTo>
                      <a:lnTo>
                        <a:pt x="52" y="257"/>
                      </a:lnTo>
                      <a:lnTo>
                        <a:pt x="48" y="257"/>
                      </a:lnTo>
                      <a:lnTo>
                        <a:pt x="48" y="261"/>
                      </a:lnTo>
                      <a:lnTo>
                        <a:pt x="48" y="266"/>
                      </a:lnTo>
                      <a:lnTo>
                        <a:pt x="43" y="270"/>
                      </a:lnTo>
                      <a:lnTo>
                        <a:pt x="39" y="270"/>
                      </a:lnTo>
                      <a:lnTo>
                        <a:pt x="35" y="266"/>
                      </a:lnTo>
                      <a:lnTo>
                        <a:pt x="35" y="261"/>
                      </a:lnTo>
                      <a:lnTo>
                        <a:pt x="35" y="257"/>
                      </a:lnTo>
                      <a:lnTo>
                        <a:pt x="30" y="257"/>
                      </a:lnTo>
                      <a:lnTo>
                        <a:pt x="26" y="257"/>
                      </a:lnTo>
                      <a:lnTo>
                        <a:pt x="22" y="257"/>
                      </a:lnTo>
                      <a:lnTo>
                        <a:pt x="22" y="248"/>
                      </a:lnTo>
                      <a:lnTo>
                        <a:pt x="17" y="244"/>
                      </a:lnTo>
                      <a:lnTo>
                        <a:pt x="13" y="244"/>
                      </a:lnTo>
                      <a:lnTo>
                        <a:pt x="9" y="240"/>
                      </a:lnTo>
                      <a:lnTo>
                        <a:pt x="9" y="231"/>
                      </a:lnTo>
                      <a:lnTo>
                        <a:pt x="9" y="226"/>
                      </a:lnTo>
                      <a:lnTo>
                        <a:pt x="4" y="222"/>
                      </a:lnTo>
                      <a:lnTo>
                        <a:pt x="9" y="218"/>
                      </a:lnTo>
                      <a:lnTo>
                        <a:pt x="9" y="213"/>
                      </a:lnTo>
                      <a:lnTo>
                        <a:pt x="4" y="209"/>
                      </a:lnTo>
                      <a:lnTo>
                        <a:pt x="9" y="205"/>
                      </a:lnTo>
                      <a:lnTo>
                        <a:pt x="13" y="205"/>
                      </a:lnTo>
                      <a:lnTo>
                        <a:pt x="17" y="205"/>
                      </a:lnTo>
                      <a:lnTo>
                        <a:pt x="17" y="200"/>
                      </a:lnTo>
                      <a:lnTo>
                        <a:pt x="22" y="200"/>
                      </a:lnTo>
                      <a:lnTo>
                        <a:pt x="30" y="200"/>
                      </a:lnTo>
                      <a:lnTo>
                        <a:pt x="35" y="200"/>
                      </a:lnTo>
                      <a:lnTo>
                        <a:pt x="39" y="196"/>
                      </a:lnTo>
                      <a:lnTo>
                        <a:pt x="39" y="192"/>
                      </a:lnTo>
                      <a:lnTo>
                        <a:pt x="35" y="192"/>
                      </a:lnTo>
                      <a:lnTo>
                        <a:pt x="26" y="192"/>
                      </a:lnTo>
                      <a:lnTo>
                        <a:pt x="22" y="192"/>
                      </a:lnTo>
                      <a:lnTo>
                        <a:pt x="22" y="187"/>
                      </a:lnTo>
                      <a:lnTo>
                        <a:pt x="26" y="183"/>
                      </a:lnTo>
                      <a:lnTo>
                        <a:pt x="17" y="183"/>
                      </a:lnTo>
                      <a:lnTo>
                        <a:pt x="17" y="187"/>
                      </a:lnTo>
                      <a:lnTo>
                        <a:pt x="13" y="187"/>
                      </a:lnTo>
                      <a:lnTo>
                        <a:pt x="9" y="192"/>
                      </a:lnTo>
                      <a:lnTo>
                        <a:pt x="9" y="187"/>
                      </a:lnTo>
                      <a:lnTo>
                        <a:pt x="9" y="183"/>
                      </a:lnTo>
                      <a:lnTo>
                        <a:pt x="9" y="179"/>
                      </a:lnTo>
                      <a:lnTo>
                        <a:pt x="4" y="179"/>
                      </a:lnTo>
                      <a:lnTo>
                        <a:pt x="4" y="174"/>
                      </a:lnTo>
                      <a:lnTo>
                        <a:pt x="4" y="170"/>
                      </a:lnTo>
                      <a:lnTo>
                        <a:pt x="0" y="170"/>
                      </a:lnTo>
                      <a:lnTo>
                        <a:pt x="0" y="166"/>
                      </a:lnTo>
                      <a:lnTo>
                        <a:pt x="0" y="161"/>
                      </a:lnTo>
                      <a:lnTo>
                        <a:pt x="4" y="157"/>
                      </a:lnTo>
                      <a:lnTo>
                        <a:pt x="9" y="153"/>
                      </a:lnTo>
                      <a:lnTo>
                        <a:pt x="9" y="148"/>
                      </a:lnTo>
                      <a:lnTo>
                        <a:pt x="13" y="148"/>
                      </a:lnTo>
                      <a:lnTo>
                        <a:pt x="13" y="144"/>
                      </a:lnTo>
                      <a:lnTo>
                        <a:pt x="13" y="139"/>
                      </a:lnTo>
                      <a:lnTo>
                        <a:pt x="17" y="139"/>
                      </a:lnTo>
                      <a:lnTo>
                        <a:pt x="17" y="135"/>
                      </a:lnTo>
                      <a:lnTo>
                        <a:pt x="13" y="135"/>
                      </a:lnTo>
                      <a:lnTo>
                        <a:pt x="13" y="131"/>
                      </a:lnTo>
                      <a:lnTo>
                        <a:pt x="9" y="131"/>
                      </a:lnTo>
                      <a:lnTo>
                        <a:pt x="4" y="131"/>
                      </a:lnTo>
                      <a:lnTo>
                        <a:pt x="4" y="126"/>
                      </a:lnTo>
                      <a:lnTo>
                        <a:pt x="9" y="126"/>
                      </a:lnTo>
                      <a:lnTo>
                        <a:pt x="13" y="126"/>
                      </a:lnTo>
                      <a:lnTo>
                        <a:pt x="17" y="126"/>
                      </a:lnTo>
                      <a:lnTo>
                        <a:pt x="26" y="122"/>
                      </a:lnTo>
                      <a:lnTo>
                        <a:pt x="30" y="122"/>
                      </a:lnTo>
                      <a:lnTo>
                        <a:pt x="30" y="118"/>
                      </a:lnTo>
                      <a:lnTo>
                        <a:pt x="26" y="118"/>
                      </a:lnTo>
                      <a:lnTo>
                        <a:pt x="26" y="113"/>
                      </a:lnTo>
                      <a:lnTo>
                        <a:pt x="26" y="109"/>
                      </a:lnTo>
                      <a:lnTo>
                        <a:pt x="35" y="105"/>
                      </a:lnTo>
                      <a:lnTo>
                        <a:pt x="39" y="105"/>
                      </a:lnTo>
                      <a:lnTo>
                        <a:pt x="43" y="100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52" y="92"/>
                      </a:lnTo>
                      <a:lnTo>
                        <a:pt x="52" y="87"/>
                      </a:lnTo>
                      <a:lnTo>
                        <a:pt x="52" y="83"/>
                      </a:lnTo>
                      <a:lnTo>
                        <a:pt x="48" y="79"/>
                      </a:lnTo>
                      <a:lnTo>
                        <a:pt x="48" y="74"/>
                      </a:lnTo>
                      <a:lnTo>
                        <a:pt x="48" y="70"/>
                      </a:lnTo>
                      <a:lnTo>
                        <a:pt x="48" y="66"/>
                      </a:lnTo>
                      <a:lnTo>
                        <a:pt x="48" y="61"/>
                      </a:lnTo>
                      <a:lnTo>
                        <a:pt x="48" y="57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4"/>
                      </a:lnTo>
                      <a:lnTo>
                        <a:pt x="52" y="39"/>
                      </a:lnTo>
                      <a:lnTo>
                        <a:pt x="57" y="35"/>
                      </a:lnTo>
                      <a:lnTo>
                        <a:pt x="57" y="31"/>
                      </a:lnTo>
                      <a:lnTo>
                        <a:pt x="61" y="31"/>
                      </a:lnTo>
                      <a:lnTo>
                        <a:pt x="65" y="31"/>
                      </a:lnTo>
                      <a:lnTo>
                        <a:pt x="70" y="26"/>
                      </a:lnTo>
                      <a:lnTo>
                        <a:pt x="74" y="22"/>
                      </a:lnTo>
                      <a:lnTo>
                        <a:pt x="74" y="18"/>
                      </a:lnTo>
                      <a:lnTo>
                        <a:pt x="74" y="13"/>
                      </a:lnTo>
                      <a:lnTo>
                        <a:pt x="78" y="13"/>
                      </a:lnTo>
                      <a:lnTo>
                        <a:pt x="78" y="9"/>
                      </a:lnTo>
                      <a:lnTo>
                        <a:pt x="78" y="5"/>
                      </a:lnTo>
                      <a:lnTo>
                        <a:pt x="83" y="5"/>
                      </a:lnTo>
                      <a:lnTo>
                        <a:pt x="87" y="5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0" y="5"/>
                      </a:lnTo>
                      <a:lnTo>
                        <a:pt x="104" y="5"/>
                      </a:lnTo>
                      <a:lnTo>
                        <a:pt x="109" y="5"/>
                      </a:lnTo>
                      <a:lnTo>
                        <a:pt x="113" y="5"/>
                      </a:lnTo>
                      <a:lnTo>
                        <a:pt x="117" y="5"/>
                      </a:lnTo>
                      <a:lnTo>
                        <a:pt x="122" y="5"/>
                      </a:lnTo>
                      <a:lnTo>
                        <a:pt x="126" y="5"/>
                      </a:lnTo>
                      <a:lnTo>
                        <a:pt x="131" y="5"/>
                      </a:lnTo>
                      <a:lnTo>
                        <a:pt x="135" y="5"/>
                      </a:lnTo>
                      <a:lnTo>
                        <a:pt x="139" y="9"/>
                      </a:lnTo>
                      <a:lnTo>
                        <a:pt x="144" y="13"/>
                      </a:lnTo>
                      <a:lnTo>
                        <a:pt x="148" y="18"/>
                      </a:lnTo>
                      <a:lnTo>
                        <a:pt x="152" y="13"/>
                      </a:lnTo>
                      <a:lnTo>
                        <a:pt x="157" y="13"/>
                      </a:lnTo>
                      <a:lnTo>
                        <a:pt x="161" y="18"/>
                      </a:lnTo>
                      <a:lnTo>
                        <a:pt x="165" y="22"/>
                      </a:lnTo>
                      <a:lnTo>
                        <a:pt x="165" y="26"/>
                      </a:lnTo>
                      <a:lnTo>
                        <a:pt x="170" y="26"/>
                      </a:lnTo>
                      <a:lnTo>
                        <a:pt x="174" y="22"/>
                      </a:lnTo>
                      <a:lnTo>
                        <a:pt x="178" y="18"/>
                      </a:lnTo>
                      <a:lnTo>
                        <a:pt x="183" y="18"/>
                      </a:lnTo>
                      <a:lnTo>
                        <a:pt x="183" y="13"/>
                      </a:lnTo>
                      <a:lnTo>
                        <a:pt x="187" y="13"/>
                      </a:lnTo>
                      <a:lnTo>
                        <a:pt x="191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4" y="13"/>
                      </a:lnTo>
                      <a:lnTo>
                        <a:pt x="213" y="13"/>
                      </a:lnTo>
                      <a:lnTo>
                        <a:pt x="218" y="13"/>
                      </a:lnTo>
                      <a:lnTo>
                        <a:pt x="222" y="13"/>
                      </a:lnTo>
                      <a:lnTo>
                        <a:pt x="226" y="13"/>
                      </a:lnTo>
                      <a:lnTo>
                        <a:pt x="231" y="9"/>
                      </a:lnTo>
                      <a:lnTo>
                        <a:pt x="235" y="9"/>
                      </a:lnTo>
                      <a:lnTo>
                        <a:pt x="239" y="5"/>
                      </a:lnTo>
                      <a:lnTo>
                        <a:pt x="239" y="0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5"/>
                      </a:lnTo>
                      <a:lnTo>
                        <a:pt x="252" y="9"/>
                      </a:lnTo>
                      <a:lnTo>
                        <a:pt x="257" y="13"/>
                      </a:lnTo>
                      <a:lnTo>
                        <a:pt x="261" y="13"/>
                      </a:lnTo>
                      <a:lnTo>
                        <a:pt x="261" y="18"/>
                      </a:lnTo>
                      <a:lnTo>
                        <a:pt x="261" y="22"/>
                      </a:lnTo>
                      <a:lnTo>
                        <a:pt x="265" y="26"/>
                      </a:lnTo>
                      <a:lnTo>
                        <a:pt x="270" y="26"/>
                      </a:lnTo>
                      <a:lnTo>
                        <a:pt x="270" y="31"/>
                      </a:lnTo>
                      <a:lnTo>
                        <a:pt x="270" y="35"/>
                      </a:lnTo>
                      <a:lnTo>
                        <a:pt x="274" y="39"/>
                      </a:lnTo>
                      <a:lnTo>
                        <a:pt x="278" y="39"/>
                      </a:lnTo>
                      <a:lnTo>
                        <a:pt x="283" y="39"/>
                      </a:lnTo>
                      <a:lnTo>
                        <a:pt x="283" y="44"/>
                      </a:lnTo>
                      <a:lnTo>
                        <a:pt x="283" y="48"/>
                      </a:lnTo>
                      <a:lnTo>
                        <a:pt x="278" y="52"/>
                      </a:lnTo>
                      <a:lnTo>
                        <a:pt x="274" y="52"/>
                      </a:lnTo>
                      <a:lnTo>
                        <a:pt x="270" y="52"/>
                      </a:lnTo>
                      <a:lnTo>
                        <a:pt x="265" y="52"/>
                      </a:lnTo>
                      <a:lnTo>
                        <a:pt x="261" y="52"/>
                      </a:lnTo>
                      <a:lnTo>
                        <a:pt x="257" y="52"/>
                      </a:lnTo>
                      <a:lnTo>
                        <a:pt x="257" y="57"/>
                      </a:lnTo>
                      <a:lnTo>
                        <a:pt x="261" y="61"/>
                      </a:lnTo>
                      <a:lnTo>
                        <a:pt x="265" y="61"/>
                      </a:lnTo>
                      <a:lnTo>
                        <a:pt x="265" y="66"/>
                      </a:lnTo>
                      <a:lnTo>
                        <a:pt x="265" y="70"/>
                      </a:lnTo>
                      <a:lnTo>
                        <a:pt x="270" y="74"/>
                      </a:lnTo>
                      <a:lnTo>
                        <a:pt x="270" y="79"/>
                      </a:lnTo>
                      <a:lnTo>
                        <a:pt x="270" y="83"/>
                      </a:lnTo>
                      <a:lnTo>
                        <a:pt x="265" y="87"/>
                      </a:lnTo>
                      <a:lnTo>
                        <a:pt x="265" y="92"/>
                      </a:lnTo>
                      <a:lnTo>
                        <a:pt x="261" y="92"/>
                      </a:lnTo>
                      <a:lnTo>
                        <a:pt x="257" y="96"/>
                      </a:lnTo>
                      <a:lnTo>
                        <a:pt x="257" y="100"/>
                      </a:lnTo>
                      <a:lnTo>
                        <a:pt x="252" y="100"/>
                      </a:lnTo>
                      <a:lnTo>
                        <a:pt x="248" y="100"/>
                      </a:lnTo>
                      <a:lnTo>
                        <a:pt x="244" y="100"/>
                      </a:lnTo>
                      <a:lnTo>
                        <a:pt x="239" y="100"/>
                      </a:lnTo>
                      <a:lnTo>
                        <a:pt x="235" y="100"/>
                      </a:lnTo>
                      <a:lnTo>
                        <a:pt x="231" y="100"/>
                      </a:lnTo>
                      <a:lnTo>
                        <a:pt x="226" y="100"/>
                      </a:lnTo>
                      <a:lnTo>
                        <a:pt x="218" y="100"/>
                      </a:lnTo>
                      <a:lnTo>
                        <a:pt x="213" y="105"/>
                      </a:lnTo>
                      <a:lnTo>
                        <a:pt x="213" y="109"/>
                      </a:lnTo>
                      <a:lnTo>
                        <a:pt x="213" y="113"/>
                      </a:lnTo>
                      <a:lnTo>
                        <a:pt x="209" y="118"/>
                      </a:lnTo>
                      <a:lnTo>
                        <a:pt x="209" y="122"/>
                      </a:lnTo>
                      <a:lnTo>
                        <a:pt x="209" y="126"/>
                      </a:lnTo>
                      <a:lnTo>
                        <a:pt x="204" y="126"/>
                      </a:lnTo>
                      <a:lnTo>
                        <a:pt x="204" y="131"/>
                      </a:lnTo>
                      <a:lnTo>
                        <a:pt x="204" y="135"/>
                      </a:lnTo>
                      <a:lnTo>
                        <a:pt x="209" y="135"/>
                      </a:lnTo>
                      <a:lnTo>
                        <a:pt x="213" y="135"/>
                      </a:lnTo>
                      <a:lnTo>
                        <a:pt x="218" y="135"/>
                      </a:lnTo>
                      <a:lnTo>
                        <a:pt x="222" y="135"/>
                      </a:lnTo>
                      <a:lnTo>
                        <a:pt x="226" y="135"/>
                      </a:lnTo>
                      <a:lnTo>
                        <a:pt x="226" y="139"/>
                      </a:lnTo>
                      <a:lnTo>
                        <a:pt x="226" y="144"/>
                      </a:lnTo>
                      <a:lnTo>
                        <a:pt x="226" y="148"/>
                      </a:lnTo>
                      <a:lnTo>
                        <a:pt x="231" y="148"/>
                      </a:lnTo>
                      <a:lnTo>
                        <a:pt x="235" y="148"/>
                      </a:lnTo>
                      <a:lnTo>
                        <a:pt x="235" y="153"/>
                      </a:lnTo>
                      <a:lnTo>
                        <a:pt x="239" y="153"/>
                      </a:lnTo>
                      <a:lnTo>
                        <a:pt x="244" y="166"/>
                      </a:lnTo>
                      <a:lnTo>
                        <a:pt x="244" y="179"/>
                      </a:lnTo>
                      <a:lnTo>
                        <a:pt x="244" y="205"/>
                      </a:lnTo>
                      <a:lnTo>
                        <a:pt x="239" y="213"/>
                      </a:lnTo>
                      <a:lnTo>
                        <a:pt x="235" y="222"/>
                      </a:lnTo>
                      <a:lnTo>
                        <a:pt x="231" y="226"/>
                      </a:lnTo>
                      <a:lnTo>
                        <a:pt x="226" y="226"/>
                      </a:lnTo>
                      <a:lnTo>
                        <a:pt x="222" y="226"/>
                      </a:lnTo>
                      <a:lnTo>
                        <a:pt x="218" y="226"/>
                      </a:lnTo>
                      <a:lnTo>
                        <a:pt x="218" y="222"/>
                      </a:lnTo>
                      <a:lnTo>
                        <a:pt x="218" y="218"/>
                      </a:lnTo>
                      <a:lnTo>
                        <a:pt x="218" y="213"/>
                      </a:lnTo>
                      <a:lnTo>
                        <a:pt x="213" y="213"/>
                      </a:lnTo>
                      <a:lnTo>
                        <a:pt x="209" y="213"/>
                      </a:lnTo>
                      <a:lnTo>
                        <a:pt x="204" y="222"/>
                      </a:lnTo>
                      <a:lnTo>
                        <a:pt x="204" y="226"/>
                      </a:lnTo>
                      <a:lnTo>
                        <a:pt x="200" y="226"/>
                      </a:lnTo>
                      <a:lnTo>
                        <a:pt x="200" y="222"/>
                      </a:lnTo>
                      <a:lnTo>
                        <a:pt x="200" y="218"/>
                      </a:lnTo>
                      <a:lnTo>
                        <a:pt x="196" y="213"/>
                      </a:lnTo>
                      <a:lnTo>
                        <a:pt x="191" y="213"/>
                      </a:lnTo>
                      <a:lnTo>
                        <a:pt x="191" y="209"/>
                      </a:lnTo>
                      <a:lnTo>
                        <a:pt x="191" y="205"/>
                      </a:lnTo>
                      <a:lnTo>
                        <a:pt x="187" y="200"/>
                      </a:lnTo>
                      <a:lnTo>
                        <a:pt x="183" y="205"/>
                      </a:lnTo>
                      <a:lnTo>
                        <a:pt x="178" y="209"/>
                      </a:lnTo>
                      <a:lnTo>
                        <a:pt x="178" y="213"/>
                      </a:lnTo>
                      <a:lnTo>
                        <a:pt x="174" y="213"/>
                      </a:lnTo>
                      <a:lnTo>
                        <a:pt x="170" y="213"/>
                      </a:lnTo>
                      <a:lnTo>
                        <a:pt x="165" y="213"/>
                      </a:lnTo>
                      <a:lnTo>
                        <a:pt x="161" y="218"/>
                      </a:lnTo>
                      <a:lnTo>
                        <a:pt x="157" y="218"/>
                      </a:lnTo>
                      <a:lnTo>
                        <a:pt x="152" y="218"/>
                      </a:lnTo>
                      <a:lnTo>
                        <a:pt x="148" y="218"/>
                      </a:lnTo>
                      <a:lnTo>
                        <a:pt x="148" y="213"/>
                      </a:lnTo>
                      <a:lnTo>
                        <a:pt x="144" y="213"/>
                      </a:lnTo>
                      <a:lnTo>
                        <a:pt x="139" y="218"/>
                      </a:lnTo>
                      <a:lnTo>
                        <a:pt x="139" y="222"/>
                      </a:lnTo>
                      <a:lnTo>
                        <a:pt x="135" y="226"/>
                      </a:lnTo>
                      <a:lnTo>
                        <a:pt x="131" y="231"/>
                      </a:lnTo>
                      <a:lnTo>
                        <a:pt x="122" y="231"/>
                      </a:lnTo>
                      <a:lnTo>
                        <a:pt x="117" y="231"/>
                      </a:lnTo>
                      <a:lnTo>
                        <a:pt x="113" y="231"/>
                      </a:lnTo>
                      <a:lnTo>
                        <a:pt x="109" y="231"/>
                      </a:lnTo>
                      <a:lnTo>
                        <a:pt x="104" y="231"/>
                      </a:lnTo>
                      <a:lnTo>
                        <a:pt x="100" y="231"/>
                      </a:lnTo>
                      <a:lnTo>
                        <a:pt x="96" y="231"/>
                      </a:lnTo>
                      <a:lnTo>
                        <a:pt x="91" y="231"/>
                      </a:lnTo>
                      <a:lnTo>
                        <a:pt x="87" y="231"/>
                      </a:lnTo>
                      <a:lnTo>
                        <a:pt x="83" y="235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6" name="Freeform 364"/>
                <p:cNvSpPr>
                  <a:spLocks/>
                </p:cNvSpPr>
                <p:nvPr/>
              </p:nvSpPr>
              <p:spPr bwMode="auto">
                <a:xfrm>
                  <a:off x="5405" y="2367"/>
                  <a:ext cx="404" cy="361"/>
                </a:xfrm>
                <a:custGeom>
                  <a:avLst/>
                  <a:gdLst>
                    <a:gd name="T0" fmla="*/ 82 w 404"/>
                    <a:gd name="T1" fmla="*/ 244 h 361"/>
                    <a:gd name="T2" fmla="*/ 74 w 404"/>
                    <a:gd name="T3" fmla="*/ 235 h 361"/>
                    <a:gd name="T4" fmla="*/ 65 w 404"/>
                    <a:gd name="T5" fmla="*/ 218 h 361"/>
                    <a:gd name="T6" fmla="*/ 52 w 404"/>
                    <a:gd name="T7" fmla="*/ 200 h 361"/>
                    <a:gd name="T8" fmla="*/ 39 w 404"/>
                    <a:gd name="T9" fmla="*/ 187 h 361"/>
                    <a:gd name="T10" fmla="*/ 35 w 404"/>
                    <a:gd name="T11" fmla="*/ 213 h 361"/>
                    <a:gd name="T12" fmla="*/ 21 w 404"/>
                    <a:gd name="T13" fmla="*/ 196 h 361"/>
                    <a:gd name="T14" fmla="*/ 13 w 404"/>
                    <a:gd name="T15" fmla="*/ 200 h 361"/>
                    <a:gd name="T16" fmla="*/ 8 w 404"/>
                    <a:gd name="T17" fmla="*/ 187 h 361"/>
                    <a:gd name="T18" fmla="*/ 0 w 404"/>
                    <a:gd name="T19" fmla="*/ 170 h 361"/>
                    <a:gd name="T20" fmla="*/ 4 w 404"/>
                    <a:gd name="T21" fmla="*/ 144 h 361"/>
                    <a:gd name="T22" fmla="*/ 26 w 404"/>
                    <a:gd name="T23" fmla="*/ 148 h 361"/>
                    <a:gd name="T24" fmla="*/ 35 w 404"/>
                    <a:gd name="T25" fmla="*/ 131 h 361"/>
                    <a:gd name="T26" fmla="*/ 61 w 404"/>
                    <a:gd name="T27" fmla="*/ 126 h 361"/>
                    <a:gd name="T28" fmla="*/ 74 w 404"/>
                    <a:gd name="T29" fmla="*/ 109 h 361"/>
                    <a:gd name="T30" fmla="*/ 74 w 404"/>
                    <a:gd name="T31" fmla="*/ 83 h 361"/>
                    <a:gd name="T32" fmla="*/ 69 w 404"/>
                    <a:gd name="T33" fmla="*/ 57 h 361"/>
                    <a:gd name="T34" fmla="*/ 100 w 404"/>
                    <a:gd name="T35" fmla="*/ 35 h 361"/>
                    <a:gd name="T36" fmla="*/ 113 w 404"/>
                    <a:gd name="T37" fmla="*/ 35 h 361"/>
                    <a:gd name="T38" fmla="*/ 139 w 404"/>
                    <a:gd name="T39" fmla="*/ 31 h 361"/>
                    <a:gd name="T40" fmla="*/ 165 w 404"/>
                    <a:gd name="T41" fmla="*/ 22 h 361"/>
                    <a:gd name="T42" fmla="*/ 178 w 404"/>
                    <a:gd name="T43" fmla="*/ 5 h 361"/>
                    <a:gd name="T44" fmla="*/ 195 w 404"/>
                    <a:gd name="T45" fmla="*/ 0 h 361"/>
                    <a:gd name="T46" fmla="*/ 204 w 404"/>
                    <a:gd name="T47" fmla="*/ 18 h 361"/>
                    <a:gd name="T48" fmla="*/ 213 w 404"/>
                    <a:gd name="T49" fmla="*/ 48 h 361"/>
                    <a:gd name="T50" fmla="*/ 217 w 404"/>
                    <a:gd name="T51" fmla="*/ 52 h 361"/>
                    <a:gd name="T52" fmla="*/ 222 w 404"/>
                    <a:gd name="T53" fmla="*/ 65 h 361"/>
                    <a:gd name="T54" fmla="*/ 222 w 404"/>
                    <a:gd name="T55" fmla="*/ 83 h 361"/>
                    <a:gd name="T56" fmla="*/ 239 w 404"/>
                    <a:gd name="T57" fmla="*/ 92 h 361"/>
                    <a:gd name="T58" fmla="*/ 248 w 404"/>
                    <a:gd name="T59" fmla="*/ 65 h 361"/>
                    <a:gd name="T60" fmla="*/ 261 w 404"/>
                    <a:gd name="T61" fmla="*/ 44 h 361"/>
                    <a:gd name="T62" fmla="*/ 274 w 404"/>
                    <a:gd name="T63" fmla="*/ 74 h 361"/>
                    <a:gd name="T64" fmla="*/ 304 w 404"/>
                    <a:gd name="T65" fmla="*/ 100 h 361"/>
                    <a:gd name="T66" fmla="*/ 300 w 404"/>
                    <a:gd name="T67" fmla="*/ 122 h 361"/>
                    <a:gd name="T68" fmla="*/ 261 w 404"/>
                    <a:gd name="T69" fmla="*/ 139 h 361"/>
                    <a:gd name="T70" fmla="*/ 309 w 404"/>
                    <a:gd name="T71" fmla="*/ 179 h 361"/>
                    <a:gd name="T72" fmla="*/ 374 w 404"/>
                    <a:gd name="T73" fmla="*/ 205 h 361"/>
                    <a:gd name="T74" fmla="*/ 400 w 404"/>
                    <a:gd name="T75" fmla="*/ 279 h 361"/>
                    <a:gd name="T76" fmla="*/ 343 w 404"/>
                    <a:gd name="T77" fmla="*/ 292 h 361"/>
                    <a:gd name="T78" fmla="*/ 313 w 404"/>
                    <a:gd name="T79" fmla="*/ 309 h 361"/>
                    <a:gd name="T80" fmla="*/ 313 w 404"/>
                    <a:gd name="T81" fmla="*/ 353 h 361"/>
                    <a:gd name="T82" fmla="*/ 291 w 404"/>
                    <a:gd name="T83" fmla="*/ 353 h 361"/>
                    <a:gd name="T84" fmla="*/ 274 w 404"/>
                    <a:gd name="T85" fmla="*/ 340 h 361"/>
                    <a:gd name="T86" fmla="*/ 252 w 404"/>
                    <a:gd name="T87" fmla="*/ 344 h 361"/>
                    <a:gd name="T88" fmla="*/ 235 w 404"/>
                    <a:gd name="T89" fmla="*/ 340 h 361"/>
                    <a:gd name="T90" fmla="*/ 213 w 404"/>
                    <a:gd name="T91" fmla="*/ 322 h 361"/>
                    <a:gd name="T92" fmla="*/ 195 w 404"/>
                    <a:gd name="T93" fmla="*/ 313 h 361"/>
                    <a:gd name="T94" fmla="*/ 174 w 404"/>
                    <a:gd name="T95" fmla="*/ 296 h 361"/>
                    <a:gd name="T96" fmla="*/ 165 w 404"/>
                    <a:gd name="T97" fmla="*/ 274 h 361"/>
                    <a:gd name="T98" fmla="*/ 143 w 404"/>
                    <a:gd name="T99" fmla="*/ 261 h 361"/>
                    <a:gd name="T100" fmla="*/ 117 w 404"/>
                    <a:gd name="T101" fmla="*/ 261 h 361"/>
                    <a:gd name="T102" fmla="*/ 108 w 404"/>
                    <a:gd name="T103" fmla="*/ 257 h 361"/>
                    <a:gd name="T104" fmla="*/ 100 w 404"/>
                    <a:gd name="T105" fmla="*/ 24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04" h="361">
                      <a:moveTo>
                        <a:pt x="100" y="239"/>
                      </a:moveTo>
                      <a:lnTo>
                        <a:pt x="95" y="239"/>
                      </a:lnTo>
                      <a:lnTo>
                        <a:pt x="91" y="239"/>
                      </a:lnTo>
                      <a:lnTo>
                        <a:pt x="87" y="239"/>
                      </a:lnTo>
                      <a:lnTo>
                        <a:pt x="82" y="239"/>
                      </a:lnTo>
                      <a:lnTo>
                        <a:pt x="82" y="244"/>
                      </a:lnTo>
                      <a:lnTo>
                        <a:pt x="78" y="248"/>
                      </a:lnTo>
                      <a:lnTo>
                        <a:pt x="78" y="253"/>
                      </a:lnTo>
                      <a:lnTo>
                        <a:pt x="74" y="248"/>
                      </a:lnTo>
                      <a:lnTo>
                        <a:pt x="74" y="244"/>
                      </a:lnTo>
                      <a:lnTo>
                        <a:pt x="74" y="239"/>
                      </a:lnTo>
                      <a:lnTo>
                        <a:pt x="74" y="235"/>
                      </a:lnTo>
                      <a:lnTo>
                        <a:pt x="74" y="231"/>
                      </a:lnTo>
                      <a:lnTo>
                        <a:pt x="74" y="226"/>
                      </a:lnTo>
                      <a:lnTo>
                        <a:pt x="69" y="226"/>
                      </a:lnTo>
                      <a:lnTo>
                        <a:pt x="65" y="226"/>
                      </a:lnTo>
                      <a:lnTo>
                        <a:pt x="65" y="222"/>
                      </a:lnTo>
                      <a:lnTo>
                        <a:pt x="65" y="218"/>
                      </a:lnTo>
                      <a:lnTo>
                        <a:pt x="65" y="213"/>
                      </a:lnTo>
                      <a:lnTo>
                        <a:pt x="61" y="213"/>
                      </a:lnTo>
                      <a:lnTo>
                        <a:pt x="56" y="213"/>
                      </a:lnTo>
                      <a:lnTo>
                        <a:pt x="52" y="209"/>
                      </a:lnTo>
                      <a:lnTo>
                        <a:pt x="52" y="205"/>
                      </a:lnTo>
                      <a:lnTo>
                        <a:pt x="52" y="200"/>
                      </a:lnTo>
                      <a:lnTo>
                        <a:pt x="52" y="196"/>
                      </a:lnTo>
                      <a:lnTo>
                        <a:pt x="52" y="192"/>
                      </a:lnTo>
                      <a:lnTo>
                        <a:pt x="52" y="187"/>
                      </a:lnTo>
                      <a:lnTo>
                        <a:pt x="48" y="187"/>
                      </a:lnTo>
                      <a:lnTo>
                        <a:pt x="43" y="187"/>
                      </a:lnTo>
                      <a:lnTo>
                        <a:pt x="39" y="187"/>
                      </a:lnTo>
                      <a:lnTo>
                        <a:pt x="39" y="192"/>
                      </a:lnTo>
                      <a:lnTo>
                        <a:pt x="39" y="196"/>
                      </a:lnTo>
                      <a:lnTo>
                        <a:pt x="35" y="200"/>
                      </a:lnTo>
                      <a:lnTo>
                        <a:pt x="35" y="205"/>
                      </a:lnTo>
                      <a:lnTo>
                        <a:pt x="35" y="209"/>
                      </a:lnTo>
                      <a:lnTo>
                        <a:pt x="35" y="213"/>
                      </a:lnTo>
                      <a:lnTo>
                        <a:pt x="30" y="213"/>
                      </a:lnTo>
                      <a:lnTo>
                        <a:pt x="26" y="213"/>
                      </a:lnTo>
                      <a:lnTo>
                        <a:pt x="26" y="209"/>
                      </a:lnTo>
                      <a:lnTo>
                        <a:pt x="26" y="205"/>
                      </a:lnTo>
                      <a:lnTo>
                        <a:pt x="21" y="200"/>
                      </a:lnTo>
                      <a:lnTo>
                        <a:pt x="21" y="196"/>
                      </a:lnTo>
                      <a:lnTo>
                        <a:pt x="26" y="192"/>
                      </a:lnTo>
                      <a:lnTo>
                        <a:pt x="21" y="187"/>
                      </a:lnTo>
                      <a:lnTo>
                        <a:pt x="17" y="187"/>
                      </a:lnTo>
                      <a:lnTo>
                        <a:pt x="17" y="192"/>
                      </a:lnTo>
                      <a:lnTo>
                        <a:pt x="13" y="196"/>
                      </a:lnTo>
                      <a:lnTo>
                        <a:pt x="13" y="200"/>
                      </a:lnTo>
                      <a:lnTo>
                        <a:pt x="8" y="205"/>
                      </a:lnTo>
                      <a:lnTo>
                        <a:pt x="8" y="200"/>
                      </a:lnTo>
                      <a:lnTo>
                        <a:pt x="4" y="196"/>
                      </a:lnTo>
                      <a:lnTo>
                        <a:pt x="4" y="192"/>
                      </a:lnTo>
                      <a:lnTo>
                        <a:pt x="4" y="187"/>
                      </a:lnTo>
                      <a:lnTo>
                        <a:pt x="8" y="187"/>
                      </a:lnTo>
                      <a:lnTo>
                        <a:pt x="13" y="187"/>
                      </a:lnTo>
                      <a:lnTo>
                        <a:pt x="13" y="183"/>
                      </a:lnTo>
                      <a:lnTo>
                        <a:pt x="8" y="179"/>
                      </a:lnTo>
                      <a:lnTo>
                        <a:pt x="4" y="179"/>
                      </a:lnTo>
                      <a:lnTo>
                        <a:pt x="0" y="174"/>
                      </a:lnTo>
                      <a:lnTo>
                        <a:pt x="0" y="170"/>
                      </a:lnTo>
                      <a:lnTo>
                        <a:pt x="0" y="166"/>
                      </a:lnTo>
                      <a:lnTo>
                        <a:pt x="4" y="161"/>
                      </a:lnTo>
                      <a:lnTo>
                        <a:pt x="4" y="157"/>
                      </a:lnTo>
                      <a:lnTo>
                        <a:pt x="4" y="152"/>
                      </a:lnTo>
                      <a:lnTo>
                        <a:pt x="4" y="148"/>
                      </a:lnTo>
                      <a:lnTo>
                        <a:pt x="4" y="144"/>
                      </a:lnTo>
                      <a:lnTo>
                        <a:pt x="8" y="139"/>
                      </a:lnTo>
                      <a:lnTo>
                        <a:pt x="13" y="139"/>
                      </a:lnTo>
                      <a:lnTo>
                        <a:pt x="17" y="139"/>
                      </a:lnTo>
                      <a:lnTo>
                        <a:pt x="21" y="139"/>
                      </a:lnTo>
                      <a:lnTo>
                        <a:pt x="21" y="144"/>
                      </a:lnTo>
                      <a:lnTo>
                        <a:pt x="26" y="148"/>
                      </a:lnTo>
                      <a:lnTo>
                        <a:pt x="30" y="152"/>
                      </a:lnTo>
                      <a:lnTo>
                        <a:pt x="30" y="148"/>
                      </a:lnTo>
                      <a:lnTo>
                        <a:pt x="30" y="144"/>
                      </a:lnTo>
                      <a:lnTo>
                        <a:pt x="30" y="139"/>
                      </a:lnTo>
                      <a:lnTo>
                        <a:pt x="35" y="135"/>
                      </a:lnTo>
                      <a:lnTo>
                        <a:pt x="35" y="131"/>
                      </a:lnTo>
                      <a:lnTo>
                        <a:pt x="39" y="126"/>
                      </a:lnTo>
                      <a:lnTo>
                        <a:pt x="43" y="126"/>
                      </a:lnTo>
                      <a:lnTo>
                        <a:pt x="48" y="126"/>
                      </a:lnTo>
                      <a:lnTo>
                        <a:pt x="52" y="126"/>
                      </a:lnTo>
                      <a:lnTo>
                        <a:pt x="56" y="126"/>
                      </a:lnTo>
                      <a:lnTo>
                        <a:pt x="61" y="126"/>
                      </a:lnTo>
                      <a:lnTo>
                        <a:pt x="65" y="126"/>
                      </a:lnTo>
                      <a:lnTo>
                        <a:pt x="65" y="122"/>
                      </a:lnTo>
                      <a:lnTo>
                        <a:pt x="65" y="118"/>
                      </a:lnTo>
                      <a:lnTo>
                        <a:pt x="69" y="113"/>
                      </a:lnTo>
                      <a:lnTo>
                        <a:pt x="74" y="113"/>
                      </a:lnTo>
                      <a:lnTo>
                        <a:pt x="74" y="109"/>
                      </a:lnTo>
                      <a:lnTo>
                        <a:pt x="74" y="105"/>
                      </a:lnTo>
                      <a:lnTo>
                        <a:pt x="74" y="100"/>
                      </a:lnTo>
                      <a:lnTo>
                        <a:pt x="74" y="96"/>
                      </a:lnTo>
                      <a:lnTo>
                        <a:pt x="74" y="92"/>
                      </a:lnTo>
                      <a:lnTo>
                        <a:pt x="74" y="87"/>
                      </a:lnTo>
                      <a:lnTo>
                        <a:pt x="74" y="83"/>
                      </a:lnTo>
                      <a:lnTo>
                        <a:pt x="74" y="78"/>
                      </a:lnTo>
                      <a:lnTo>
                        <a:pt x="74" y="74"/>
                      </a:lnTo>
                      <a:lnTo>
                        <a:pt x="69" y="70"/>
                      </a:lnTo>
                      <a:lnTo>
                        <a:pt x="69" y="65"/>
                      </a:lnTo>
                      <a:lnTo>
                        <a:pt x="69" y="61"/>
                      </a:lnTo>
                      <a:lnTo>
                        <a:pt x="69" y="57"/>
                      </a:lnTo>
                      <a:lnTo>
                        <a:pt x="69" y="52"/>
                      </a:lnTo>
                      <a:lnTo>
                        <a:pt x="65" y="48"/>
                      </a:lnTo>
                      <a:lnTo>
                        <a:pt x="82" y="48"/>
                      </a:lnTo>
                      <a:lnTo>
                        <a:pt x="87" y="48"/>
                      </a:lnTo>
                      <a:lnTo>
                        <a:pt x="91" y="39"/>
                      </a:lnTo>
                      <a:lnTo>
                        <a:pt x="100" y="35"/>
                      </a:lnTo>
                      <a:lnTo>
                        <a:pt x="100" y="31"/>
                      </a:lnTo>
                      <a:lnTo>
                        <a:pt x="104" y="31"/>
                      </a:lnTo>
                      <a:lnTo>
                        <a:pt x="104" y="26"/>
                      </a:lnTo>
                      <a:lnTo>
                        <a:pt x="113" y="26"/>
                      </a:lnTo>
                      <a:lnTo>
                        <a:pt x="113" y="31"/>
                      </a:lnTo>
                      <a:lnTo>
                        <a:pt x="113" y="35"/>
                      </a:lnTo>
                      <a:lnTo>
                        <a:pt x="113" y="39"/>
                      </a:lnTo>
                      <a:lnTo>
                        <a:pt x="117" y="39"/>
                      </a:lnTo>
                      <a:lnTo>
                        <a:pt x="126" y="35"/>
                      </a:lnTo>
                      <a:lnTo>
                        <a:pt x="130" y="31"/>
                      </a:lnTo>
                      <a:lnTo>
                        <a:pt x="139" y="26"/>
                      </a:lnTo>
                      <a:lnTo>
                        <a:pt x="139" y="31"/>
                      </a:lnTo>
                      <a:lnTo>
                        <a:pt x="143" y="35"/>
                      </a:lnTo>
                      <a:lnTo>
                        <a:pt x="148" y="26"/>
                      </a:lnTo>
                      <a:lnTo>
                        <a:pt x="152" y="31"/>
                      </a:lnTo>
                      <a:lnTo>
                        <a:pt x="156" y="31"/>
                      </a:lnTo>
                      <a:lnTo>
                        <a:pt x="156" y="26"/>
                      </a:lnTo>
                      <a:lnTo>
                        <a:pt x="165" y="22"/>
                      </a:lnTo>
                      <a:lnTo>
                        <a:pt x="169" y="22"/>
                      </a:lnTo>
                      <a:lnTo>
                        <a:pt x="174" y="22"/>
                      </a:lnTo>
                      <a:lnTo>
                        <a:pt x="174" y="18"/>
                      </a:lnTo>
                      <a:lnTo>
                        <a:pt x="174" y="13"/>
                      </a:lnTo>
                      <a:lnTo>
                        <a:pt x="174" y="9"/>
                      </a:lnTo>
                      <a:lnTo>
                        <a:pt x="178" y="5"/>
                      </a:lnTo>
                      <a:lnTo>
                        <a:pt x="182" y="5"/>
                      </a:lnTo>
                      <a:lnTo>
                        <a:pt x="187" y="5"/>
                      </a:lnTo>
                      <a:lnTo>
                        <a:pt x="191" y="9"/>
                      </a:lnTo>
                      <a:lnTo>
                        <a:pt x="195" y="9"/>
                      </a:lnTo>
                      <a:lnTo>
                        <a:pt x="195" y="5"/>
                      </a:lnTo>
                      <a:lnTo>
                        <a:pt x="195" y="0"/>
                      </a:lnTo>
                      <a:lnTo>
                        <a:pt x="200" y="5"/>
                      </a:lnTo>
                      <a:lnTo>
                        <a:pt x="204" y="5"/>
                      </a:lnTo>
                      <a:lnTo>
                        <a:pt x="209" y="5"/>
                      </a:lnTo>
                      <a:lnTo>
                        <a:pt x="213" y="5"/>
                      </a:lnTo>
                      <a:lnTo>
                        <a:pt x="209" y="13"/>
                      </a:lnTo>
                      <a:lnTo>
                        <a:pt x="204" y="18"/>
                      </a:lnTo>
                      <a:lnTo>
                        <a:pt x="209" y="26"/>
                      </a:lnTo>
                      <a:lnTo>
                        <a:pt x="209" y="31"/>
                      </a:lnTo>
                      <a:lnTo>
                        <a:pt x="204" y="35"/>
                      </a:lnTo>
                      <a:lnTo>
                        <a:pt x="204" y="39"/>
                      </a:lnTo>
                      <a:lnTo>
                        <a:pt x="213" y="44"/>
                      </a:lnTo>
                      <a:lnTo>
                        <a:pt x="213" y="48"/>
                      </a:lnTo>
                      <a:lnTo>
                        <a:pt x="209" y="48"/>
                      </a:lnTo>
                      <a:lnTo>
                        <a:pt x="209" y="52"/>
                      </a:lnTo>
                      <a:lnTo>
                        <a:pt x="209" y="57"/>
                      </a:lnTo>
                      <a:lnTo>
                        <a:pt x="213" y="57"/>
                      </a:lnTo>
                      <a:lnTo>
                        <a:pt x="217" y="57"/>
                      </a:lnTo>
                      <a:lnTo>
                        <a:pt x="217" y="52"/>
                      </a:lnTo>
                      <a:lnTo>
                        <a:pt x="217" y="48"/>
                      </a:lnTo>
                      <a:lnTo>
                        <a:pt x="222" y="48"/>
                      </a:lnTo>
                      <a:lnTo>
                        <a:pt x="226" y="52"/>
                      </a:lnTo>
                      <a:lnTo>
                        <a:pt x="226" y="57"/>
                      </a:lnTo>
                      <a:lnTo>
                        <a:pt x="226" y="61"/>
                      </a:lnTo>
                      <a:lnTo>
                        <a:pt x="222" y="65"/>
                      </a:lnTo>
                      <a:lnTo>
                        <a:pt x="222" y="70"/>
                      </a:lnTo>
                      <a:lnTo>
                        <a:pt x="222" y="74"/>
                      </a:lnTo>
                      <a:lnTo>
                        <a:pt x="217" y="74"/>
                      </a:lnTo>
                      <a:lnTo>
                        <a:pt x="213" y="78"/>
                      </a:lnTo>
                      <a:lnTo>
                        <a:pt x="217" y="78"/>
                      </a:lnTo>
                      <a:lnTo>
                        <a:pt x="222" y="83"/>
                      </a:lnTo>
                      <a:lnTo>
                        <a:pt x="222" y="87"/>
                      </a:lnTo>
                      <a:lnTo>
                        <a:pt x="222" y="92"/>
                      </a:lnTo>
                      <a:lnTo>
                        <a:pt x="226" y="87"/>
                      </a:lnTo>
                      <a:lnTo>
                        <a:pt x="230" y="92"/>
                      </a:lnTo>
                      <a:lnTo>
                        <a:pt x="235" y="92"/>
                      </a:lnTo>
                      <a:lnTo>
                        <a:pt x="239" y="92"/>
                      </a:lnTo>
                      <a:lnTo>
                        <a:pt x="243" y="87"/>
                      </a:lnTo>
                      <a:lnTo>
                        <a:pt x="248" y="87"/>
                      </a:lnTo>
                      <a:lnTo>
                        <a:pt x="252" y="83"/>
                      </a:lnTo>
                      <a:lnTo>
                        <a:pt x="248" y="78"/>
                      </a:lnTo>
                      <a:lnTo>
                        <a:pt x="248" y="70"/>
                      </a:lnTo>
                      <a:lnTo>
                        <a:pt x="248" y="65"/>
                      </a:lnTo>
                      <a:lnTo>
                        <a:pt x="248" y="61"/>
                      </a:lnTo>
                      <a:lnTo>
                        <a:pt x="248" y="57"/>
                      </a:lnTo>
                      <a:lnTo>
                        <a:pt x="248" y="52"/>
                      </a:lnTo>
                      <a:lnTo>
                        <a:pt x="248" y="44"/>
                      </a:lnTo>
                      <a:lnTo>
                        <a:pt x="256" y="44"/>
                      </a:lnTo>
                      <a:lnTo>
                        <a:pt x="261" y="44"/>
                      </a:lnTo>
                      <a:lnTo>
                        <a:pt x="265" y="52"/>
                      </a:lnTo>
                      <a:lnTo>
                        <a:pt x="265" y="57"/>
                      </a:lnTo>
                      <a:lnTo>
                        <a:pt x="274" y="61"/>
                      </a:lnTo>
                      <a:lnTo>
                        <a:pt x="265" y="70"/>
                      </a:lnTo>
                      <a:lnTo>
                        <a:pt x="269" y="74"/>
                      </a:lnTo>
                      <a:lnTo>
                        <a:pt x="274" y="74"/>
                      </a:lnTo>
                      <a:lnTo>
                        <a:pt x="278" y="74"/>
                      </a:lnTo>
                      <a:lnTo>
                        <a:pt x="283" y="83"/>
                      </a:lnTo>
                      <a:lnTo>
                        <a:pt x="287" y="87"/>
                      </a:lnTo>
                      <a:lnTo>
                        <a:pt x="291" y="92"/>
                      </a:lnTo>
                      <a:lnTo>
                        <a:pt x="296" y="100"/>
                      </a:lnTo>
                      <a:lnTo>
                        <a:pt x="304" y="100"/>
                      </a:lnTo>
                      <a:lnTo>
                        <a:pt x="317" y="113"/>
                      </a:lnTo>
                      <a:lnTo>
                        <a:pt x="330" y="126"/>
                      </a:lnTo>
                      <a:lnTo>
                        <a:pt x="326" y="126"/>
                      </a:lnTo>
                      <a:lnTo>
                        <a:pt x="317" y="126"/>
                      </a:lnTo>
                      <a:lnTo>
                        <a:pt x="309" y="126"/>
                      </a:lnTo>
                      <a:lnTo>
                        <a:pt x="300" y="122"/>
                      </a:lnTo>
                      <a:lnTo>
                        <a:pt x="291" y="122"/>
                      </a:lnTo>
                      <a:lnTo>
                        <a:pt x="287" y="135"/>
                      </a:lnTo>
                      <a:lnTo>
                        <a:pt x="278" y="126"/>
                      </a:lnTo>
                      <a:lnTo>
                        <a:pt x="265" y="126"/>
                      </a:lnTo>
                      <a:lnTo>
                        <a:pt x="261" y="131"/>
                      </a:lnTo>
                      <a:lnTo>
                        <a:pt x="261" y="139"/>
                      </a:lnTo>
                      <a:lnTo>
                        <a:pt x="261" y="152"/>
                      </a:lnTo>
                      <a:lnTo>
                        <a:pt x="261" y="157"/>
                      </a:lnTo>
                      <a:lnTo>
                        <a:pt x="265" y="166"/>
                      </a:lnTo>
                      <a:lnTo>
                        <a:pt x="278" y="170"/>
                      </a:lnTo>
                      <a:lnTo>
                        <a:pt x="296" y="170"/>
                      </a:lnTo>
                      <a:lnTo>
                        <a:pt x="309" y="179"/>
                      </a:lnTo>
                      <a:lnTo>
                        <a:pt x="317" y="170"/>
                      </a:lnTo>
                      <a:lnTo>
                        <a:pt x="326" y="179"/>
                      </a:lnTo>
                      <a:lnTo>
                        <a:pt x="322" y="183"/>
                      </a:lnTo>
                      <a:lnTo>
                        <a:pt x="335" y="196"/>
                      </a:lnTo>
                      <a:lnTo>
                        <a:pt x="348" y="205"/>
                      </a:lnTo>
                      <a:lnTo>
                        <a:pt x="374" y="205"/>
                      </a:lnTo>
                      <a:lnTo>
                        <a:pt x="391" y="213"/>
                      </a:lnTo>
                      <a:lnTo>
                        <a:pt x="404" y="222"/>
                      </a:lnTo>
                      <a:lnTo>
                        <a:pt x="400" y="231"/>
                      </a:lnTo>
                      <a:lnTo>
                        <a:pt x="404" y="248"/>
                      </a:lnTo>
                      <a:lnTo>
                        <a:pt x="404" y="266"/>
                      </a:lnTo>
                      <a:lnTo>
                        <a:pt x="400" y="279"/>
                      </a:lnTo>
                      <a:lnTo>
                        <a:pt x="396" y="283"/>
                      </a:lnTo>
                      <a:lnTo>
                        <a:pt x="387" y="274"/>
                      </a:lnTo>
                      <a:lnTo>
                        <a:pt x="378" y="274"/>
                      </a:lnTo>
                      <a:lnTo>
                        <a:pt x="370" y="287"/>
                      </a:lnTo>
                      <a:lnTo>
                        <a:pt x="356" y="292"/>
                      </a:lnTo>
                      <a:lnTo>
                        <a:pt x="343" y="292"/>
                      </a:lnTo>
                      <a:lnTo>
                        <a:pt x="330" y="287"/>
                      </a:lnTo>
                      <a:lnTo>
                        <a:pt x="313" y="283"/>
                      </a:lnTo>
                      <a:lnTo>
                        <a:pt x="313" y="287"/>
                      </a:lnTo>
                      <a:lnTo>
                        <a:pt x="313" y="292"/>
                      </a:lnTo>
                      <a:lnTo>
                        <a:pt x="317" y="300"/>
                      </a:lnTo>
                      <a:lnTo>
                        <a:pt x="313" y="309"/>
                      </a:lnTo>
                      <a:lnTo>
                        <a:pt x="313" y="318"/>
                      </a:lnTo>
                      <a:lnTo>
                        <a:pt x="317" y="327"/>
                      </a:lnTo>
                      <a:lnTo>
                        <a:pt x="322" y="335"/>
                      </a:lnTo>
                      <a:lnTo>
                        <a:pt x="326" y="340"/>
                      </a:lnTo>
                      <a:lnTo>
                        <a:pt x="313" y="348"/>
                      </a:lnTo>
                      <a:lnTo>
                        <a:pt x="313" y="353"/>
                      </a:lnTo>
                      <a:lnTo>
                        <a:pt x="309" y="357"/>
                      </a:lnTo>
                      <a:lnTo>
                        <a:pt x="304" y="357"/>
                      </a:lnTo>
                      <a:lnTo>
                        <a:pt x="300" y="361"/>
                      </a:lnTo>
                      <a:lnTo>
                        <a:pt x="296" y="361"/>
                      </a:lnTo>
                      <a:lnTo>
                        <a:pt x="291" y="357"/>
                      </a:lnTo>
                      <a:lnTo>
                        <a:pt x="291" y="353"/>
                      </a:lnTo>
                      <a:lnTo>
                        <a:pt x="287" y="353"/>
                      </a:lnTo>
                      <a:lnTo>
                        <a:pt x="287" y="348"/>
                      </a:lnTo>
                      <a:lnTo>
                        <a:pt x="283" y="348"/>
                      </a:lnTo>
                      <a:lnTo>
                        <a:pt x="278" y="348"/>
                      </a:lnTo>
                      <a:lnTo>
                        <a:pt x="274" y="344"/>
                      </a:lnTo>
                      <a:lnTo>
                        <a:pt x="274" y="340"/>
                      </a:lnTo>
                      <a:lnTo>
                        <a:pt x="269" y="335"/>
                      </a:lnTo>
                      <a:lnTo>
                        <a:pt x="265" y="335"/>
                      </a:lnTo>
                      <a:lnTo>
                        <a:pt x="261" y="335"/>
                      </a:lnTo>
                      <a:lnTo>
                        <a:pt x="256" y="335"/>
                      </a:lnTo>
                      <a:lnTo>
                        <a:pt x="252" y="340"/>
                      </a:lnTo>
                      <a:lnTo>
                        <a:pt x="252" y="344"/>
                      </a:lnTo>
                      <a:lnTo>
                        <a:pt x="252" y="348"/>
                      </a:lnTo>
                      <a:lnTo>
                        <a:pt x="248" y="348"/>
                      </a:lnTo>
                      <a:lnTo>
                        <a:pt x="243" y="348"/>
                      </a:lnTo>
                      <a:lnTo>
                        <a:pt x="239" y="348"/>
                      </a:lnTo>
                      <a:lnTo>
                        <a:pt x="235" y="344"/>
                      </a:lnTo>
                      <a:lnTo>
                        <a:pt x="235" y="340"/>
                      </a:lnTo>
                      <a:lnTo>
                        <a:pt x="230" y="335"/>
                      </a:lnTo>
                      <a:lnTo>
                        <a:pt x="226" y="335"/>
                      </a:lnTo>
                      <a:lnTo>
                        <a:pt x="222" y="331"/>
                      </a:lnTo>
                      <a:lnTo>
                        <a:pt x="222" y="327"/>
                      </a:lnTo>
                      <a:lnTo>
                        <a:pt x="217" y="322"/>
                      </a:lnTo>
                      <a:lnTo>
                        <a:pt x="213" y="322"/>
                      </a:lnTo>
                      <a:lnTo>
                        <a:pt x="213" y="318"/>
                      </a:lnTo>
                      <a:lnTo>
                        <a:pt x="209" y="318"/>
                      </a:lnTo>
                      <a:lnTo>
                        <a:pt x="209" y="313"/>
                      </a:lnTo>
                      <a:lnTo>
                        <a:pt x="204" y="309"/>
                      </a:lnTo>
                      <a:lnTo>
                        <a:pt x="200" y="309"/>
                      </a:lnTo>
                      <a:lnTo>
                        <a:pt x="195" y="313"/>
                      </a:lnTo>
                      <a:lnTo>
                        <a:pt x="191" y="309"/>
                      </a:lnTo>
                      <a:lnTo>
                        <a:pt x="191" y="305"/>
                      </a:lnTo>
                      <a:lnTo>
                        <a:pt x="187" y="300"/>
                      </a:lnTo>
                      <a:lnTo>
                        <a:pt x="182" y="300"/>
                      </a:lnTo>
                      <a:lnTo>
                        <a:pt x="178" y="300"/>
                      </a:lnTo>
                      <a:lnTo>
                        <a:pt x="174" y="296"/>
                      </a:lnTo>
                      <a:lnTo>
                        <a:pt x="174" y="292"/>
                      </a:lnTo>
                      <a:lnTo>
                        <a:pt x="174" y="287"/>
                      </a:lnTo>
                      <a:lnTo>
                        <a:pt x="169" y="287"/>
                      </a:lnTo>
                      <a:lnTo>
                        <a:pt x="165" y="283"/>
                      </a:lnTo>
                      <a:lnTo>
                        <a:pt x="165" y="279"/>
                      </a:lnTo>
                      <a:lnTo>
                        <a:pt x="165" y="274"/>
                      </a:lnTo>
                      <a:lnTo>
                        <a:pt x="161" y="274"/>
                      </a:lnTo>
                      <a:lnTo>
                        <a:pt x="156" y="270"/>
                      </a:lnTo>
                      <a:lnTo>
                        <a:pt x="156" y="266"/>
                      </a:lnTo>
                      <a:lnTo>
                        <a:pt x="152" y="261"/>
                      </a:lnTo>
                      <a:lnTo>
                        <a:pt x="148" y="261"/>
                      </a:lnTo>
                      <a:lnTo>
                        <a:pt x="143" y="261"/>
                      </a:lnTo>
                      <a:lnTo>
                        <a:pt x="139" y="261"/>
                      </a:lnTo>
                      <a:lnTo>
                        <a:pt x="135" y="261"/>
                      </a:lnTo>
                      <a:lnTo>
                        <a:pt x="130" y="261"/>
                      </a:lnTo>
                      <a:lnTo>
                        <a:pt x="126" y="261"/>
                      </a:lnTo>
                      <a:lnTo>
                        <a:pt x="122" y="261"/>
                      </a:lnTo>
                      <a:lnTo>
                        <a:pt x="117" y="261"/>
                      </a:lnTo>
                      <a:lnTo>
                        <a:pt x="117" y="257"/>
                      </a:lnTo>
                      <a:lnTo>
                        <a:pt x="117" y="253"/>
                      </a:lnTo>
                      <a:lnTo>
                        <a:pt x="117" y="248"/>
                      </a:lnTo>
                      <a:lnTo>
                        <a:pt x="113" y="248"/>
                      </a:lnTo>
                      <a:lnTo>
                        <a:pt x="108" y="253"/>
                      </a:lnTo>
                      <a:lnTo>
                        <a:pt x="108" y="257"/>
                      </a:lnTo>
                      <a:lnTo>
                        <a:pt x="108" y="261"/>
                      </a:lnTo>
                      <a:lnTo>
                        <a:pt x="104" y="261"/>
                      </a:lnTo>
                      <a:lnTo>
                        <a:pt x="100" y="261"/>
                      </a:lnTo>
                      <a:lnTo>
                        <a:pt x="100" y="257"/>
                      </a:lnTo>
                      <a:lnTo>
                        <a:pt x="100" y="253"/>
                      </a:lnTo>
                      <a:lnTo>
                        <a:pt x="100" y="248"/>
                      </a:lnTo>
                      <a:lnTo>
                        <a:pt x="100" y="244"/>
                      </a:lnTo>
                      <a:lnTo>
                        <a:pt x="100" y="23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7" name="Freeform 365"/>
                <p:cNvSpPr>
                  <a:spLocks/>
                </p:cNvSpPr>
                <p:nvPr/>
              </p:nvSpPr>
              <p:spPr bwMode="auto">
                <a:xfrm>
                  <a:off x="5513" y="2667"/>
                  <a:ext cx="518" cy="362"/>
                </a:xfrm>
                <a:custGeom>
                  <a:avLst/>
                  <a:gdLst>
                    <a:gd name="T0" fmla="*/ 505 w 518"/>
                    <a:gd name="T1" fmla="*/ 240 h 362"/>
                    <a:gd name="T2" fmla="*/ 501 w 518"/>
                    <a:gd name="T3" fmla="*/ 275 h 362"/>
                    <a:gd name="T4" fmla="*/ 462 w 518"/>
                    <a:gd name="T5" fmla="*/ 283 h 362"/>
                    <a:gd name="T6" fmla="*/ 418 w 518"/>
                    <a:gd name="T7" fmla="*/ 283 h 362"/>
                    <a:gd name="T8" fmla="*/ 362 w 518"/>
                    <a:gd name="T9" fmla="*/ 266 h 362"/>
                    <a:gd name="T10" fmla="*/ 340 w 518"/>
                    <a:gd name="T11" fmla="*/ 301 h 362"/>
                    <a:gd name="T12" fmla="*/ 296 w 518"/>
                    <a:gd name="T13" fmla="*/ 296 h 362"/>
                    <a:gd name="T14" fmla="*/ 270 w 518"/>
                    <a:gd name="T15" fmla="*/ 275 h 362"/>
                    <a:gd name="T16" fmla="*/ 231 w 518"/>
                    <a:gd name="T17" fmla="*/ 288 h 362"/>
                    <a:gd name="T18" fmla="*/ 188 w 518"/>
                    <a:gd name="T19" fmla="*/ 331 h 362"/>
                    <a:gd name="T20" fmla="*/ 148 w 518"/>
                    <a:gd name="T21" fmla="*/ 362 h 362"/>
                    <a:gd name="T22" fmla="*/ 144 w 518"/>
                    <a:gd name="T23" fmla="*/ 327 h 362"/>
                    <a:gd name="T24" fmla="*/ 140 w 518"/>
                    <a:gd name="T25" fmla="*/ 309 h 362"/>
                    <a:gd name="T26" fmla="*/ 135 w 518"/>
                    <a:gd name="T27" fmla="*/ 296 h 362"/>
                    <a:gd name="T28" fmla="*/ 148 w 518"/>
                    <a:gd name="T29" fmla="*/ 288 h 362"/>
                    <a:gd name="T30" fmla="*/ 153 w 518"/>
                    <a:gd name="T31" fmla="*/ 275 h 362"/>
                    <a:gd name="T32" fmla="*/ 148 w 518"/>
                    <a:gd name="T33" fmla="*/ 257 h 362"/>
                    <a:gd name="T34" fmla="*/ 144 w 518"/>
                    <a:gd name="T35" fmla="*/ 244 h 362"/>
                    <a:gd name="T36" fmla="*/ 131 w 518"/>
                    <a:gd name="T37" fmla="*/ 235 h 362"/>
                    <a:gd name="T38" fmla="*/ 114 w 518"/>
                    <a:gd name="T39" fmla="*/ 235 h 362"/>
                    <a:gd name="T40" fmla="*/ 105 w 518"/>
                    <a:gd name="T41" fmla="*/ 227 h 362"/>
                    <a:gd name="T42" fmla="*/ 87 w 518"/>
                    <a:gd name="T43" fmla="*/ 222 h 362"/>
                    <a:gd name="T44" fmla="*/ 70 w 518"/>
                    <a:gd name="T45" fmla="*/ 227 h 362"/>
                    <a:gd name="T46" fmla="*/ 66 w 518"/>
                    <a:gd name="T47" fmla="*/ 214 h 362"/>
                    <a:gd name="T48" fmla="*/ 53 w 518"/>
                    <a:gd name="T49" fmla="*/ 209 h 362"/>
                    <a:gd name="T50" fmla="*/ 40 w 518"/>
                    <a:gd name="T51" fmla="*/ 201 h 362"/>
                    <a:gd name="T52" fmla="*/ 31 w 518"/>
                    <a:gd name="T53" fmla="*/ 187 h 362"/>
                    <a:gd name="T54" fmla="*/ 35 w 518"/>
                    <a:gd name="T55" fmla="*/ 174 h 362"/>
                    <a:gd name="T56" fmla="*/ 35 w 518"/>
                    <a:gd name="T57" fmla="*/ 114 h 362"/>
                    <a:gd name="T58" fmla="*/ 22 w 518"/>
                    <a:gd name="T59" fmla="*/ 109 h 362"/>
                    <a:gd name="T60" fmla="*/ 18 w 518"/>
                    <a:gd name="T61" fmla="*/ 96 h 362"/>
                    <a:gd name="T62" fmla="*/ 0 w 518"/>
                    <a:gd name="T63" fmla="*/ 96 h 362"/>
                    <a:gd name="T64" fmla="*/ 5 w 518"/>
                    <a:gd name="T65" fmla="*/ 83 h 362"/>
                    <a:gd name="T66" fmla="*/ 9 w 518"/>
                    <a:gd name="T67" fmla="*/ 66 h 362"/>
                    <a:gd name="T68" fmla="*/ 31 w 518"/>
                    <a:gd name="T69" fmla="*/ 61 h 362"/>
                    <a:gd name="T70" fmla="*/ 48 w 518"/>
                    <a:gd name="T71" fmla="*/ 61 h 362"/>
                    <a:gd name="T72" fmla="*/ 61 w 518"/>
                    <a:gd name="T73" fmla="*/ 53 h 362"/>
                    <a:gd name="T74" fmla="*/ 66 w 518"/>
                    <a:gd name="T75" fmla="*/ 35 h 362"/>
                    <a:gd name="T76" fmla="*/ 57 w 518"/>
                    <a:gd name="T77" fmla="*/ 22 h 362"/>
                    <a:gd name="T78" fmla="*/ 61 w 518"/>
                    <a:gd name="T79" fmla="*/ 13 h 362"/>
                    <a:gd name="T80" fmla="*/ 79 w 518"/>
                    <a:gd name="T81" fmla="*/ 9 h 362"/>
                    <a:gd name="T82" fmla="*/ 83 w 518"/>
                    <a:gd name="T83" fmla="*/ 9 h 362"/>
                    <a:gd name="T84" fmla="*/ 101 w 518"/>
                    <a:gd name="T85" fmla="*/ 13 h 362"/>
                    <a:gd name="T86" fmla="*/ 109 w 518"/>
                    <a:gd name="T87" fmla="*/ 22 h 362"/>
                    <a:gd name="T88" fmla="*/ 122 w 518"/>
                    <a:gd name="T89" fmla="*/ 35 h 362"/>
                    <a:gd name="T90" fmla="*/ 135 w 518"/>
                    <a:gd name="T91" fmla="*/ 48 h 362"/>
                    <a:gd name="T92" fmla="*/ 144 w 518"/>
                    <a:gd name="T93" fmla="*/ 40 h 362"/>
                    <a:gd name="T94" fmla="*/ 161 w 518"/>
                    <a:gd name="T95" fmla="*/ 35 h 362"/>
                    <a:gd name="T96" fmla="*/ 175 w 518"/>
                    <a:gd name="T97" fmla="*/ 48 h 362"/>
                    <a:gd name="T98" fmla="*/ 183 w 518"/>
                    <a:gd name="T99" fmla="*/ 57 h 362"/>
                    <a:gd name="T100" fmla="*/ 201 w 518"/>
                    <a:gd name="T101" fmla="*/ 57 h 362"/>
                    <a:gd name="T102" fmla="*/ 222 w 518"/>
                    <a:gd name="T103" fmla="*/ 44 h 362"/>
                    <a:gd name="T104" fmla="*/ 235 w 518"/>
                    <a:gd name="T105" fmla="*/ 70 h 362"/>
                    <a:gd name="T106" fmla="*/ 262 w 518"/>
                    <a:gd name="T107" fmla="*/ 92 h 362"/>
                    <a:gd name="T108" fmla="*/ 296 w 518"/>
                    <a:gd name="T109" fmla="*/ 127 h 362"/>
                    <a:gd name="T110" fmla="*/ 340 w 518"/>
                    <a:gd name="T111" fmla="*/ 148 h 362"/>
                    <a:gd name="T112" fmla="*/ 401 w 518"/>
                    <a:gd name="T113" fmla="*/ 170 h 362"/>
                    <a:gd name="T114" fmla="*/ 436 w 518"/>
                    <a:gd name="T115" fmla="*/ 192 h 362"/>
                    <a:gd name="T116" fmla="*/ 470 w 518"/>
                    <a:gd name="T117" fmla="*/ 21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18" h="362">
                      <a:moveTo>
                        <a:pt x="475" y="218"/>
                      </a:moveTo>
                      <a:lnTo>
                        <a:pt x="483" y="222"/>
                      </a:lnTo>
                      <a:lnTo>
                        <a:pt x="492" y="231"/>
                      </a:lnTo>
                      <a:lnTo>
                        <a:pt x="505" y="240"/>
                      </a:lnTo>
                      <a:lnTo>
                        <a:pt x="510" y="248"/>
                      </a:lnTo>
                      <a:lnTo>
                        <a:pt x="505" y="257"/>
                      </a:lnTo>
                      <a:lnTo>
                        <a:pt x="518" y="279"/>
                      </a:lnTo>
                      <a:lnTo>
                        <a:pt x="501" y="275"/>
                      </a:lnTo>
                      <a:lnTo>
                        <a:pt x="488" y="275"/>
                      </a:lnTo>
                      <a:lnTo>
                        <a:pt x="475" y="279"/>
                      </a:lnTo>
                      <a:lnTo>
                        <a:pt x="470" y="283"/>
                      </a:lnTo>
                      <a:lnTo>
                        <a:pt x="462" y="283"/>
                      </a:lnTo>
                      <a:lnTo>
                        <a:pt x="462" y="292"/>
                      </a:lnTo>
                      <a:lnTo>
                        <a:pt x="444" y="296"/>
                      </a:lnTo>
                      <a:lnTo>
                        <a:pt x="427" y="292"/>
                      </a:lnTo>
                      <a:lnTo>
                        <a:pt x="418" y="283"/>
                      </a:lnTo>
                      <a:lnTo>
                        <a:pt x="401" y="288"/>
                      </a:lnTo>
                      <a:lnTo>
                        <a:pt x="392" y="270"/>
                      </a:lnTo>
                      <a:lnTo>
                        <a:pt x="379" y="261"/>
                      </a:lnTo>
                      <a:lnTo>
                        <a:pt x="362" y="266"/>
                      </a:lnTo>
                      <a:lnTo>
                        <a:pt x="357" y="279"/>
                      </a:lnTo>
                      <a:lnTo>
                        <a:pt x="353" y="292"/>
                      </a:lnTo>
                      <a:lnTo>
                        <a:pt x="353" y="301"/>
                      </a:lnTo>
                      <a:lnTo>
                        <a:pt x="340" y="301"/>
                      </a:lnTo>
                      <a:lnTo>
                        <a:pt x="331" y="305"/>
                      </a:lnTo>
                      <a:lnTo>
                        <a:pt x="318" y="301"/>
                      </a:lnTo>
                      <a:lnTo>
                        <a:pt x="314" y="301"/>
                      </a:lnTo>
                      <a:lnTo>
                        <a:pt x="296" y="296"/>
                      </a:lnTo>
                      <a:lnTo>
                        <a:pt x="288" y="292"/>
                      </a:lnTo>
                      <a:lnTo>
                        <a:pt x="292" y="279"/>
                      </a:lnTo>
                      <a:lnTo>
                        <a:pt x="283" y="275"/>
                      </a:lnTo>
                      <a:lnTo>
                        <a:pt x="270" y="275"/>
                      </a:lnTo>
                      <a:lnTo>
                        <a:pt x="253" y="270"/>
                      </a:lnTo>
                      <a:lnTo>
                        <a:pt x="235" y="279"/>
                      </a:lnTo>
                      <a:lnTo>
                        <a:pt x="231" y="283"/>
                      </a:lnTo>
                      <a:lnTo>
                        <a:pt x="231" y="288"/>
                      </a:lnTo>
                      <a:lnTo>
                        <a:pt x="231" y="305"/>
                      </a:lnTo>
                      <a:lnTo>
                        <a:pt x="222" y="314"/>
                      </a:lnTo>
                      <a:lnTo>
                        <a:pt x="209" y="322"/>
                      </a:lnTo>
                      <a:lnTo>
                        <a:pt x="188" y="331"/>
                      </a:lnTo>
                      <a:lnTo>
                        <a:pt x="175" y="340"/>
                      </a:lnTo>
                      <a:lnTo>
                        <a:pt x="166" y="348"/>
                      </a:lnTo>
                      <a:lnTo>
                        <a:pt x="148" y="357"/>
                      </a:lnTo>
                      <a:lnTo>
                        <a:pt x="148" y="362"/>
                      </a:lnTo>
                      <a:lnTo>
                        <a:pt x="144" y="348"/>
                      </a:lnTo>
                      <a:lnTo>
                        <a:pt x="144" y="335"/>
                      </a:lnTo>
                      <a:lnTo>
                        <a:pt x="144" y="331"/>
                      </a:lnTo>
                      <a:lnTo>
                        <a:pt x="144" y="327"/>
                      </a:lnTo>
                      <a:lnTo>
                        <a:pt x="140" y="322"/>
                      </a:lnTo>
                      <a:lnTo>
                        <a:pt x="140" y="318"/>
                      </a:lnTo>
                      <a:lnTo>
                        <a:pt x="140" y="314"/>
                      </a:lnTo>
                      <a:lnTo>
                        <a:pt x="140" y="309"/>
                      </a:lnTo>
                      <a:lnTo>
                        <a:pt x="135" y="309"/>
                      </a:lnTo>
                      <a:lnTo>
                        <a:pt x="135" y="305"/>
                      </a:lnTo>
                      <a:lnTo>
                        <a:pt x="135" y="301"/>
                      </a:lnTo>
                      <a:lnTo>
                        <a:pt x="135" y="296"/>
                      </a:lnTo>
                      <a:lnTo>
                        <a:pt x="140" y="296"/>
                      </a:lnTo>
                      <a:lnTo>
                        <a:pt x="148" y="296"/>
                      </a:lnTo>
                      <a:lnTo>
                        <a:pt x="148" y="292"/>
                      </a:lnTo>
                      <a:lnTo>
                        <a:pt x="148" y="288"/>
                      </a:lnTo>
                      <a:lnTo>
                        <a:pt x="153" y="288"/>
                      </a:lnTo>
                      <a:lnTo>
                        <a:pt x="153" y="283"/>
                      </a:lnTo>
                      <a:lnTo>
                        <a:pt x="153" y="279"/>
                      </a:lnTo>
                      <a:lnTo>
                        <a:pt x="153" y="275"/>
                      </a:lnTo>
                      <a:lnTo>
                        <a:pt x="153" y="270"/>
                      </a:lnTo>
                      <a:lnTo>
                        <a:pt x="148" y="266"/>
                      </a:lnTo>
                      <a:lnTo>
                        <a:pt x="148" y="261"/>
                      </a:lnTo>
                      <a:lnTo>
                        <a:pt x="148" y="257"/>
                      </a:lnTo>
                      <a:lnTo>
                        <a:pt x="148" y="253"/>
                      </a:lnTo>
                      <a:lnTo>
                        <a:pt x="148" y="248"/>
                      </a:lnTo>
                      <a:lnTo>
                        <a:pt x="144" y="248"/>
                      </a:lnTo>
                      <a:lnTo>
                        <a:pt x="144" y="244"/>
                      </a:lnTo>
                      <a:lnTo>
                        <a:pt x="140" y="240"/>
                      </a:lnTo>
                      <a:lnTo>
                        <a:pt x="140" y="235"/>
                      </a:lnTo>
                      <a:lnTo>
                        <a:pt x="135" y="235"/>
                      </a:lnTo>
                      <a:lnTo>
                        <a:pt x="131" y="235"/>
                      </a:lnTo>
                      <a:lnTo>
                        <a:pt x="127" y="235"/>
                      </a:lnTo>
                      <a:lnTo>
                        <a:pt x="122" y="235"/>
                      </a:lnTo>
                      <a:lnTo>
                        <a:pt x="118" y="235"/>
                      </a:lnTo>
                      <a:lnTo>
                        <a:pt x="114" y="235"/>
                      </a:lnTo>
                      <a:lnTo>
                        <a:pt x="109" y="235"/>
                      </a:lnTo>
                      <a:lnTo>
                        <a:pt x="105" y="235"/>
                      </a:lnTo>
                      <a:lnTo>
                        <a:pt x="105" y="231"/>
                      </a:lnTo>
                      <a:lnTo>
                        <a:pt x="105" y="227"/>
                      </a:lnTo>
                      <a:lnTo>
                        <a:pt x="105" y="222"/>
                      </a:lnTo>
                      <a:lnTo>
                        <a:pt x="96" y="222"/>
                      </a:lnTo>
                      <a:lnTo>
                        <a:pt x="92" y="222"/>
                      </a:lnTo>
                      <a:lnTo>
                        <a:pt x="87" y="222"/>
                      </a:lnTo>
                      <a:lnTo>
                        <a:pt x="83" y="222"/>
                      </a:lnTo>
                      <a:lnTo>
                        <a:pt x="79" y="222"/>
                      </a:lnTo>
                      <a:lnTo>
                        <a:pt x="74" y="227"/>
                      </a:lnTo>
                      <a:lnTo>
                        <a:pt x="70" y="227"/>
                      </a:lnTo>
                      <a:lnTo>
                        <a:pt x="70" y="222"/>
                      </a:lnTo>
                      <a:lnTo>
                        <a:pt x="70" y="218"/>
                      </a:lnTo>
                      <a:lnTo>
                        <a:pt x="70" y="214"/>
                      </a:lnTo>
                      <a:lnTo>
                        <a:pt x="66" y="214"/>
                      </a:lnTo>
                      <a:lnTo>
                        <a:pt x="61" y="214"/>
                      </a:lnTo>
                      <a:lnTo>
                        <a:pt x="57" y="214"/>
                      </a:lnTo>
                      <a:lnTo>
                        <a:pt x="53" y="214"/>
                      </a:lnTo>
                      <a:lnTo>
                        <a:pt x="53" y="209"/>
                      </a:lnTo>
                      <a:lnTo>
                        <a:pt x="53" y="201"/>
                      </a:lnTo>
                      <a:lnTo>
                        <a:pt x="48" y="201"/>
                      </a:lnTo>
                      <a:lnTo>
                        <a:pt x="44" y="201"/>
                      </a:lnTo>
                      <a:lnTo>
                        <a:pt x="40" y="201"/>
                      </a:lnTo>
                      <a:lnTo>
                        <a:pt x="35" y="201"/>
                      </a:lnTo>
                      <a:lnTo>
                        <a:pt x="35" y="196"/>
                      </a:lnTo>
                      <a:lnTo>
                        <a:pt x="31" y="192"/>
                      </a:lnTo>
                      <a:lnTo>
                        <a:pt x="31" y="187"/>
                      </a:lnTo>
                      <a:lnTo>
                        <a:pt x="31" y="183"/>
                      </a:lnTo>
                      <a:lnTo>
                        <a:pt x="31" y="179"/>
                      </a:lnTo>
                      <a:lnTo>
                        <a:pt x="31" y="183"/>
                      </a:lnTo>
                      <a:lnTo>
                        <a:pt x="35" y="174"/>
                      </a:lnTo>
                      <a:lnTo>
                        <a:pt x="40" y="166"/>
                      </a:lnTo>
                      <a:lnTo>
                        <a:pt x="40" y="140"/>
                      </a:lnTo>
                      <a:lnTo>
                        <a:pt x="40" y="127"/>
                      </a:lnTo>
                      <a:lnTo>
                        <a:pt x="35" y="114"/>
                      </a:lnTo>
                      <a:lnTo>
                        <a:pt x="31" y="114"/>
                      </a:lnTo>
                      <a:lnTo>
                        <a:pt x="31" y="109"/>
                      </a:lnTo>
                      <a:lnTo>
                        <a:pt x="27" y="109"/>
                      </a:lnTo>
                      <a:lnTo>
                        <a:pt x="22" y="109"/>
                      </a:lnTo>
                      <a:lnTo>
                        <a:pt x="22" y="105"/>
                      </a:lnTo>
                      <a:lnTo>
                        <a:pt x="22" y="100"/>
                      </a:lnTo>
                      <a:lnTo>
                        <a:pt x="22" y="96"/>
                      </a:lnTo>
                      <a:lnTo>
                        <a:pt x="18" y="96"/>
                      </a:lnTo>
                      <a:lnTo>
                        <a:pt x="14" y="96"/>
                      </a:lnTo>
                      <a:lnTo>
                        <a:pt x="9" y="96"/>
                      </a:lnTo>
                      <a:lnTo>
                        <a:pt x="5" y="96"/>
                      </a:lnTo>
                      <a:lnTo>
                        <a:pt x="0" y="96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5" y="87"/>
                      </a:lnTo>
                      <a:lnTo>
                        <a:pt x="5" y="83"/>
                      </a:lnTo>
                      <a:lnTo>
                        <a:pt x="5" y="79"/>
                      </a:lnTo>
                      <a:lnTo>
                        <a:pt x="9" y="74"/>
                      </a:lnTo>
                      <a:lnTo>
                        <a:pt x="9" y="70"/>
                      </a:lnTo>
                      <a:lnTo>
                        <a:pt x="9" y="66"/>
                      </a:lnTo>
                      <a:lnTo>
                        <a:pt x="14" y="61"/>
                      </a:lnTo>
                      <a:lnTo>
                        <a:pt x="22" y="61"/>
                      </a:lnTo>
                      <a:lnTo>
                        <a:pt x="27" y="61"/>
                      </a:lnTo>
                      <a:lnTo>
                        <a:pt x="31" y="61"/>
                      </a:lnTo>
                      <a:lnTo>
                        <a:pt x="35" y="61"/>
                      </a:lnTo>
                      <a:lnTo>
                        <a:pt x="40" y="61"/>
                      </a:lnTo>
                      <a:lnTo>
                        <a:pt x="44" y="61"/>
                      </a:lnTo>
                      <a:lnTo>
                        <a:pt x="48" y="61"/>
                      </a:lnTo>
                      <a:lnTo>
                        <a:pt x="53" y="61"/>
                      </a:lnTo>
                      <a:lnTo>
                        <a:pt x="53" y="57"/>
                      </a:lnTo>
                      <a:lnTo>
                        <a:pt x="57" y="53"/>
                      </a:lnTo>
                      <a:lnTo>
                        <a:pt x="61" y="53"/>
                      </a:lnTo>
                      <a:lnTo>
                        <a:pt x="61" y="48"/>
                      </a:lnTo>
                      <a:lnTo>
                        <a:pt x="66" y="44"/>
                      </a:lnTo>
                      <a:lnTo>
                        <a:pt x="66" y="40"/>
                      </a:lnTo>
                      <a:lnTo>
                        <a:pt x="66" y="35"/>
                      </a:lnTo>
                      <a:lnTo>
                        <a:pt x="61" y="31"/>
                      </a:lnTo>
                      <a:lnTo>
                        <a:pt x="61" y="27"/>
                      </a:lnTo>
                      <a:lnTo>
                        <a:pt x="61" y="22"/>
                      </a:lnTo>
                      <a:lnTo>
                        <a:pt x="57" y="22"/>
                      </a:lnTo>
                      <a:lnTo>
                        <a:pt x="53" y="18"/>
                      </a:lnTo>
                      <a:lnTo>
                        <a:pt x="53" y="13"/>
                      </a:lnTo>
                      <a:lnTo>
                        <a:pt x="57" y="13"/>
                      </a:lnTo>
                      <a:lnTo>
                        <a:pt x="61" y="13"/>
                      </a:lnTo>
                      <a:lnTo>
                        <a:pt x="66" y="13"/>
                      </a:lnTo>
                      <a:lnTo>
                        <a:pt x="70" y="13"/>
                      </a:lnTo>
                      <a:lnTo>
                        <a:pt x="74" y="13"/>
                      </a:lnTo>
                      <a:lnTo>
                        <a:pt x="79" y="9"/>
                      </a:lnTo>
                      <a:lnTo>
                        <a:pt x="79" y="5"/>
                      </a:lnTo>
                      <a:lnTo>
                        <a:pt x="79" y="0"/>
                      </a:lnTo>
                      <a:lnTo>
                        <a:pt x="83" y="5"/>
                      </a:lnTo>
                      <a:lnTo>
                        <a:pt x="83" y="9"/>
                      </a:lnTo>
                      <a:lnTo>
                        <a:pt x="87" y="13"/>
                      </a:lnTo>
                      <a:lnTo>
                        <a:pt x="92" y="9"/>
                      </a:lnTo>
                      <a:lnTo>
                        <a:pt x="96" y="9"/>
                      </a:lnTo>
                      <a:lnTo>
                        <a:pt x="101" y="13"/>
                      </a:lnTo>
                      <a:lnTo>
                        <a:pt x="101" y="18"/>
                      </a:lnTo>
                      <a:lnTo>
                        <a:pt x="105" y="18"/>
                      </a:lnTo>
                      <a:lnTo>
                        <a:pt x="105" y="22"/>
                      </a:lnTo>
                      <a:lnTo>
                        <a:pt x="109" y="22"/>
                      </a:lnTo>
                      <a:lnTo>
                        <a:pt x="114" y="27"/>
                      </a:lnTo>
                      <a:lnTo>
                        <a:pt x="114" y="31"/>
                      </a:lnTo>
                      <a:lnTo>
                        <a:pt x="118" y="35"/>
                      </a:lnTo>
                      <a:lnTo>
                        <a:pt x="122" y="35"/>
                      </a:lnTo>
                      <a:lnTo>
                        <a:pt x="127" y="40"/>
                      </a:lnTo>
                      <a:lnTo>
                        <a:pt x="127" y="44"/>
                      </a:lnTo>
                      <a:lnTo>
                        <a:pt x="131" y="48"/>
                      </a:lnTo>
                      <a:lnTo>
                        <a:pt x="135" y="48"/>
                      </a:lnTo>
                      <a:lnTo>
                        <a:pt x="140" y="48"/>
                      </a:lnTo>
                      <a:lnTo>
                        <a:pt x="144" y="48"/>
                      </a:lnTo>
                      <a:lnTo>
                        <a:pt x="144" y="44"/>
                      </a:lnTo>
                      <a:lnTo>
                        <a:pt x="144" y="40"/>
                      </a:lnTo>
                      <a:lnTo>
                        <a:pt x="148" y="35"/>
                      </a:lnTo>
                      <a:lnTo>
                        <a:pt x="153" y="35"/>
                      </a:lnTo>
                      <a:lnTo>
                        <a:pt x="157" y="35"/>
                      </a:lnTo>
                      <a:lnTo>
                        <a:pt x="161" y="35"/>
                      </a:lnTo>
                      <a:lnTo>
                        <a:pt x="166" y="40"/>
                      </a:lnTo>
                      <a:lnTo>
                        <a:pt x="166" y="44"/>
                      </a:lnTo>
                      <a:lnTo>
                        <a:pt x="170" y="48"/>
                      </a:lnTo>
                      <a:lnTo>
                        <a:pt x="175" y="48"/>
                      </a:lnTo>
                      <a:lnTo>
                        <a:pt x="179" y="48"/>
                      </a:lnTo>
                      <a:lnTo>
                        <a:pt x="179" y="53"/>
                      </a:lnTo>
                      <a:lnTo>
                        <a:pt x="183" y="53"/>
                      </a:lnTo>
                      <a:lnTo>
                        <a:pt x="183" y="57"/>
                      </a:lnTo>
                      <a:lnTo>
                        <a:pt x="188" y="61"/>
                      </a:lnTo>
                      <a:lnTo>
                        <a:pt x="192" y="61"/>
                      </a:lnTo>
                      <a:lnTo>
                        <a:pt x="196" y="57"/>
                      </a:lnTo>
                      <a:lnTo>
                        <a:pt x="201" y="57"/>
                      </a:lnTo>
                      <a:lnTo>
                        <a:pt x="205" y="53"/>
                      </a:lnTo>
                      <a:lnTo>
                        <a:pt x="205" y="48"/>
                      </a:lnTo>
                      <a:lnTo>
                        <a:pt x="218" y="40"/>
                      </a:lnTo>
                      <a:lnTo>
                        <a:pt x="222" y="44"/>
                      </a:lnTo>
                      <a:lnTo>
                        <a:pt x="222" y="53"/>
                      </a:lnTo>
                      <a:lnTo>
                        <a:pt x="222" y="61"/>
                      </a:lnTo>
                      <a:lnTo>
                        <a:pt x="227" y="61"/>
                      </a:lnTo>
                      <a:lnTo>
                        <a:pt x="235" y="70"/>
                      </a:lnTo>
                      <a:lnTo>
                        <a:pt x="244" y="74"/>
                      </a:lnTo>
                      <a:lnTo>
                        <a:pt x="253" y="79"/>
                      </a:lnTo>
                      <a:lnTo>
                        <a:pt x="257" y="83"/>
                      </a:lnTo>
                      <a:lnTo>
                        <a:pt x="262" y="92"/>
                      </a:lnTo>
                      <a:lnTo>
                        <a:pt x="266" y="100"/>
                      </a:lnTo>
                      <a:lnTo>
                        <a:pt x="275" y="109"/>
                      </a:lnTo>
                      <a:lnTo>
                        <a:pt x="279" y="122"/>
                      </a:lnTo>
                      <a:lnTo>
                        <a:pt x="296" y="127"/>
                      </a:lnTo>
                      <a:lnTo>
                        <a:pt x="309" y="131"/>
                      </a:lnTo>
                      <a:lnTo>
                        <a:pt x="318" y="140"/>
                      </a:lnTo>
                      <a:lnTo>
                        <a:pt x="336" y="144"/>
                      </a:lnTo>
                      <a:lnTo>
                        <a:pt x="340" y="148"/>
                      </a:lnTo>
                      <a:lnTo>
                        <a:pt x="362" y="153"/>
                      </a:lnTo>
                      <a:lnTo>
                        <a:pt x="375" y="153"/>
                      </a:lnTo>
                      <a:lnTo>
                        <a:pt x="392" y="161"/>
                      </a:lnTo>
                      <a:lnTo>
                        <a:pt x="401" y="170"/>
                      </a:lnTo>
                      <a:lnTo>
                        <a:pt x="409" y="179"/>
                      </a:lnTo>
                      <a:lnTo>
                        <a:pt x="423" y="187"/>
                      </a:lnTo>
                      <a:lnTo>
                        <a:pt x="431" y="192"/>
                      </a:lnTo>
                      <a:lnTo>
                        <a:pt x="436" y="192"/>
                      </a:lnTo>
                      <a:lnTo>
                        <a:pt x="449" y="196"/>
                      </a:lnTo>
                      <a:lnTo>
                        <a:pt x="457" y="196"/>
                      </a:lnTo>
                      <a:lnTo>
                        <a:pt x="466" y="201"/>
                      </a:lnTo>
                      <a:lnTo>
                        <a:pt x="470" y="214"/>
                      </a:lnTo>
                      <a:lnTo>
                        <a:pt x="475" y="218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8" name="Freeform 366"/>
                <p:cNvSpPr>
                  <a:spLocks/>
                </p:cNvSpPr>
                <p:nvPr/>
              </p:nvSpPr>
              <p:spPr bwMode="auto">
                <a:xfrm>
                  <a:off x="5183" y="2828"/>
                  <a:ext cx="483" cy="327"/>
                </a:xfrm>
                <a:custGeom>
                  <a:avLst/>
                  <a:gdLst>
                    <a:gd name="T0" fmla="*/ 235 w 483"/>
                    <a:gd name="T1" fmla="*/ 266 h 327"/>
                    <a:gd name="T2" fmla="*/ 213 w 483"/>
                    <a:gd name="T3" fmla="*/ 257 h 327"/>
                    <a:gd name="T4" fmla="*/ 200 w 483"/>
                    <a:gd name="T5" fmla="*/ 240 h 327"/>
                    <a:gd name="T6" fmla="*/ 169 w 483"/>
                    <a:gd name="T7" fmla="*/ 218 h 327"/>
                    <a:gd name="T8" fmla="*/ 152 w 483"/>
                    <a:gd name="T9" fmla="*/ 231 h 327"/>
                    <a:gd name="T10" fmla="*/ 126 w 483"/>
                    <a:gd name="T11" fmla="*/ 231 h 327"/>
                    <a:gd name="T12" fmla="*/ 104 w 483"/>
                    <a:gd name="T13" fmla="*/ 218 h 327"/>
                    <a:gd name="T14" fmla="*/ 82 w 483"/>
                    <a:gd name="T15" fmla="*/ 209 h 327"/>
                    <a:gd name="T16" fmla="*/ 56 w 483"/>
                    <a:gd name="T17" fmla="*/ 209 h 327"/>
                    <a:gd name="T18" fmla="*/ 39 w 483"/>
                    <a:gd name="T19" fmla="*/ 222 h 327"/>
                    <a:gd name="T20" fmla="*/ 22 w 483"/>
                    <a:gd name="T21" fmla="*/ 214 h 327"/>
                    <a:gd name="T22" fmla="*/ 22 w 483"/>
                    <a:gd name="T23" fmla="*/ 231 h 327"/>
                    <a:gd name="T24" fmla="*/ 8 w 483"/>
                    <a:gd name="T25" fmla="*/ 235 h 327"/>
                    <a:gd name="T26" fmla="*/ 0 w 483"/>
                    <a:gd name="T27" fmla="*/ 218 h 327"/>
                    <a:gd name="T28" fmla="*/ 4 w 483"/>
                    <a:gd name="T29" fmla="*/ 196 h 327"/>
                    <a:gd name="T30" fmla="*/ 13 w 483"/>
                    <a:gd name="T31" fmla="*/ 179 h 327"/>
                    <a:gd name="T32" fmla="*/ 13 w 483"/>
                    <a:gd name="T33" fmla="*/ 161 h 327"/>
                    <a:gd name="T34" fmla="*/ 17 w 483"/>
                    <a:gd name="T35" fmla="*/ 148 h 327"/>
                    <a:gd name="T36" fmla="*/ 30 w 483"/>
                    <a:gd name="T37" fmla="*/ 148 h 327"/>
                    <a:gd name="T38" fmla="*/ 52 w 483"/>
                    <a:gd name="T39" fmla="*/ 140 h 327"/>
                    <a:gd name="T40" fmla="*/ 65 w 483"/>
                    <a:gd name="T41" fmla="*/ 122 h 327"/>
                    <a:gd name="T42" fmla="*/ 78 w 483"/>
                    <a:gd name="T43" fmla="*/ 109 h 327"/>
                    <a:gd name="T44" fmla="*/ 82 w 483"/>
                    <a:gd name="T45" fmla="*/ 96 h 327"/>
                    <a:gd name="T46" fmla="*/ 78 w 483"/>
                    <a:gd name="T47" fmla="*/ 70 h 327"/>
                    <a:gd name="T48" fmla="*/ 96 w 483"/>
                    <a:gd name="T49" fmla="*/ 83 h 327"/>
                    <a:gd name="T50" fmla="*/ 122 w 483"/>
                    <a:gd name="T51" fmla="*/ 83 h 327"/>
                    <a:gd name="T52" fmla="*/ 130 w 483"/>
                    <a:gd name="T53" fmla="*/ 61 h 327"/>
                    <a:gd name="T54" fmla="*/ 152 w 483"/>
                    <a:gd name="T55" fmla="*/ 57 h 327"/>
                    <a:gd name="T56" fmla="*/ 169 w 483"/>
                    <a:gd name="T57" fmla="*/ 70 h 327"/>
                    <a:gd name="T58" fmla="*/ 183 w 483"/>
                    <a:gd name="T59" fmla="*/ 53 h 327"/>
                    <a:gd name="T60" fmla="*/ 200 w 483"/>
                    <a:gd name="T61" fmla="*/ 44 h 327"/>
                    <a:gd name="T62" fmla="*/ 222 w 483"/>
                    <a:gd name="T63" fmla="*/ 31 h 327"/>
                    <a:gd name="T64" fmla="*/ 248 w 483"/>
                    <a:gd name="T65" fmla="*/ 31 h 327"/>
                    <a:gd name="T66" fmla="*/ 274 w 483"/>
                    <a:gd name="T67" fmla="*/ 13 h 327"/>
                    <a:gd name="T68" fmla="*/ 296 w 483"/>
                    <a:gd name="T69" fmla="*/ 13 h 327"/>
                    <a:gd name="T70" fmla="*/ 317 w 483"/>
                    <a:gd name="T71" fmla="*/ 5 h 327"/>
                    <a:gd name="T72" fmla="*/ 326 w 483"/>
                    <a:gd name="T73" fmla="*/ 26 h 327"/>
                    <a:gd name="T74" fmla="*/ 344 w 483"/>
                    <a:gd name="T75" fmla="*/ 18 h 327"/>
                    <a:gd name="T76" fmla="*/ 361 w 483"/>
                    <a:gd name="T77" fmla="*/ 22 h 327"/>
                    <a:gd name="T78" fmla="*/ 365 w 483"/>
                    <a:gd name="T79" fmla="*/ 40 h 327"/>
                    <a:gd name="T80" fmla="*/ 383 w 483"/>
                    <a:gd name="T81" fmla="*/ 53 h 327"/>
                    <a:gd name="T82" fmla="*/ 400 w 483"/>
                    <a:gd name="T83" fmla="*/ 61 h 327"/>
                    <a:gd name="T84" fmla="*/ 422 w 483"/>
                    <a:gd name="T85" fmla="*/ 61 h 327"/>
                    <a:gd name="T86" fmla="*/ 439 w 483"/>
                    <a:gd name="T87" fmla="*/ 74 h 327"/>
                    <a:gd name="T88" fmla="*/ 465 w 483"/>
                    <a:gd name="T89" fmla="*/ 74 h 327"/>
                    <a:gd name="T90" fmla="*/ 478 w 483"/>
                    <a:gd name="T91" fmla="*/ 92 h 327"/>
                    <a:gd name="T92" fmla="*/ 483 w 483"/>
                    <a:gd name="T93" fmla="*/ 118 h 327"/>
                    <a:gd name="T94" fmla="*/ 470 w 483"/>
                    <a:gd name="T95" fmla="*/ 135 h 327"/>
                    <a:gd name="T96" fmla="*/ 470 w 483"/>
                    <a:gd name="T97" fmla="*/ 153 h 327"/>
                    <a:gd name="T98" fmla="*/ 474 w 483"/>
                    <a:gd name="T99" fmla="*/ 187 h 327"/>
                    <a:gd name="T100" fmla="*/ 426 w 483"/>
                    <a:gd name="T101" fmla="*/ 244 h 327"/>
                    <a:gd name="T102" fmla="*/ 383 w 483"/>
                    <a:gd name="T103" fmla="*/ 279 h 327"/>
                    <a:gd name="T104" fmla="*/ 326 w 483"/>
                    <a:gd name="T105" fmla="*/ 301 h 327"/>
                    <a:gd name="T106" fmla="*/ 261 w 483"/>
                    <a:gd name="T107" fmla="*/ 327 h 327"/>
                    <a:gd name="T108" fmla="*/ 252 w 483"/>
                    <a:gd name="T109" fmla="*/ 309 h 327"/>
                    <a:gd name="T110" fmla="*/ 252 w 483"/>
                    <a:gd name="T111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83" h="327">
                      <a:moveTo>
                        <a:pt x="252" y="279"/>
                      </a:moveTo>
                      <a:lnTo>
                        <a:pt x="248" y="279"/>
                      </a:lnTo>
                      <a:lnTo>
                        <a:pt x="243" y="279"/>
                      </a:lnTo>
                      <a:lnTo>
                        <a:pt x="243" y="275"/>
                      </a:lnTo>
                      <a:lnTo>
                        <a:pt x="239" y="270"/>
                      </a:lnTo>
                      <a:lnTo>
                        <a:pt x="235" y="266"/>
                      </a:lnTo>
                      <a:lnTo>
                        <a:pt x="230" y="266"/>
                      </a:lnTo>
                      <a:lnTo>
                        <a:pt x="226" y="266"/>
                      </a:lnTo>
                      <a:lnTo>
                        <a:pt x="222" y="261"/>
                      </a:lnTo>
                      <a:lnTo>
                        <a:pt x="222" y="257"/>
                      </a:lnTo>
                      <a:lnTo>
                        <a:pt x="217" y="253"/>
                      </a:lnTo>
                      <a:lnTo>
                        <a:pt x="213" y="257"/>
                      </a:lnTo>
                      <a:lnTo>
                        <a:pt x="209" y="257"/>
                      </a:lnTo>
                      <a:lnTo>
                        <a:pt x="209" y="253"/>
                      </a:lnTo>
                      <a:lnTo>
                        <a:pt x="204" y="248"/>
                      </a:lnTo>
                      <a:lnTo>
                        <a:pt x="204" y="244"/>
                      </a:lnTo>
                      <a:lnTo>
                        <a:pt x="200" y="244"/>
                      </a:lnTo>
                      <a:lnTo>
                        <a:pt x="200" y="240"/>
                      </a:lnTo>
                      <a:lnTo>
                        <a:pt x="196" y="235"/>
                      </a:lnTo>
                      <a:lnTo>
                        <a:pt x="191" y="231"/>
                      </a:lnTo>
                      <a:lnTo>
                        <a:pt x="183" y="231"/>
                      </a:lnTo>
                      <a:lnTo>
                        <a:pt x="183" y="222"/>
                      </a:lnTo>
                      <a:lnTo>
                        <a:pt x="178" y="218"/>
                      </a:lnTo>
                      <a:lnTo>
                        <a:pt x="169" y="218"/>
                      </a:lnTo>
                      <a:lnTo>
                        <a:pt x="169" y="222"/>
                      </a:lnTo>
                      <a:lnTo>
                        <a:pt x="169" y="227"/>
                      </a:lnTo>
                      <a:lnTo>
                        <a:pt x="165" y="231"/>
                      </a:lnTo>
                      <a:lnTo>
                        <a:pt x="161" y="231"/>
                      </a:lnTo>
                      <a:lnTo>
                        <a:pt x="156" y="231"/>
                      </a:lnTo>
                      <a:lnTo>
                        <a:pt x="152" y="231"/>
                      </a:lnTo>
                      <a:lnTo>
                        <a:pt x="148" y="231"/>
                      </a:lnTo>
                      <a:lnTo>
                        <a:pt x="143" y="231"/>
                      </a:lnTo>
                      <a:lnTo>
                        <a:pt x="139" y="231"/>
                      </a:lnTo>
                      <a:lnTo>
                        <a:pt x="135" y="231"/>
                      </a:lnTo>
                      <a:lnTo>
                        <a:pt x="130" y="231"/>
                      </a:lnTo>
                      <a:lnTo>
                        <a:pt x="126" y="231"/>
                      </a:lnTo>
                      <a:lnTo>
                        <a:pt x="122" y="231"/>
                      </a:lnTo>
                      <a:lnTo>
                        <a:pt x="122" y="227"/>
                      </a:lnTo>
                      <a:lnTo>
                        <a:pt x="117" y="222"/>
                      </a:lnTo>
                      <a:lnTo>
                        <a:pt x="113" y="218"/>
                      </a:lnTo>
                      <a:lnTo>
                        <a:pt x="109" y="222"/>
                      </a:lnTo>
                      <a:lnTo>
                        <a:pt x="104" y="218"/>
                      </a:lnTo>
                      <a:lnTo>
                        <a:pt x="100" y="214"/>
                      </a:lnTo>
                      <a:lnTo>
                        <a:pt x="100" y="209"/>
                      </a:lnTo>
                      <a:lnTo>
                        <a:pt x="96" y="209"/>
                      </a:lnTo>
                      <a:lnTo>
                        <a:pt x="91" y="205"/>
                      </a:lnTo>
                      <a:lnTo>
                        <a:pt x="87" y="209"/>
                      </a:lnTo>
                      <a:lnTo>
                        <a:pt x="82" y="209"/>
                      </a:lnTo>
                      <a:lnTo>
                        <a:pt x="78" y="209"/>
                      </a:lnTo>
                      <a:lnTo>
                        <a:pt x="74" y="209"/>
                      </a:lnTo>
                      <a:lnTo>
                        <a:pt x="69" y="209"/>
                      </a:lnTo>
                      <a:lnTo>
                        <a:pt x="65" y="209"/>
                      </a:lnTo>
                      <a:lnTo>
                        <a:pt x="61" y="209"/>
                      </a:lnTo>
                      <a:lnTo>
                        <a:pt x="56" y="209"/>
                      </a:lnTo>
                      <a:lnTo>
                        <a:pt x="52" y="209"/>
                      </a:lnTo>
                      <a:lnTo>
                        <a:pt x="48" y="209"/>
                      </a:lnTo>
                      <a:lnTo>
                        <a:pt x="48" y="214"/>
                      </a:lnTo>
                      <a:lnTo>
                        <a:pt x="48" y="218"/>
                      </a:lnTo>
                      <a:lnTo>
                        <a:pt x="43" y="222"/>
                      </a:lnTo>
                      <a:lnTo>
                        <a:pt x="39" y="222"/>
                      </a:lnTo>
                      <a:lnTo>
                        <a:pt x="35" y="222"/>
                      </a:lnTo>
                      <a:lnTo>
                        <a:pt x="30" y="218"/>
                      </a:lnTo>
                      <a:lnTo>
                        <a:pt x="30" y="209"/>
                      </a:lnTo>
                      <a:lnTo>
                        <a:pt x="26" y="209"/>
                      </a:lnTo>
                      <a:lnTo>
                        <a:pt x="22" y="209"/>
                      </a:lnTo>
                      <a:lnTo>
                        <a:pt x="22" y="214"/>
                      </a:lnTo>
                      <a:lnTo>
                        <a:pt x="22" y="218"/>
                      </a:lnTo>
                      <a:lnTo>
                        <a:pt x="26" y="222"/>
                      </a:lnTo>
                      <a:lnTo>
                        <a:pt x="26" y="227"/>
                      </a:lnTo>
                      <a:lnTo>
                        <a:pt x="26" y="231"/>
                      </a:lnTo>
                      <a:lnTo>
                        <a:pt x="26" y="235"/>
                      </a:lnTo>
                      <a:lnTo>
                        <a:pt x="22" y="231"/>
                      </a:lnTo>
                      <a:lnTo>
                        <a:pt x="22" y="227"/>
                      </a:lnTo>
                      <a:lnTo>
                        <a:pt x="17" y="222"/>
                      </a:lnTo>
                      <a:lnTo>
                        <a:pt x="13" y="222"/>
                      </a:lnTo>
                      <a:lnTo>
                        <a:pt x="13" y="227"/>
                      </a:lnTo>
                      <a:lnTo>
                        <a:pt x="13" y="231"/>
                      </a:lnTo>
                      <a:lnTo>
                        <a:pt x="8" y="235"/>
                      </a:lnTo>
                      <a:lnTo>
                        <a:pt x="4" y="235"/>
                      </a:lnTo>
                      <a:lnTo>
                        <a:pt x="4" y="231"/>
                      </a:lnTo>
                      <a:lnTo>
                        <a:pt x="4" y="227"/>
                      </a:lnTo>
                      <a:lnTo>
                        <a:pt x="4" y="222"/>
                      </a:lnTo>
                      <a:lnTo>
                        <a:pt x="0" y="222"/>
                      </a:lnTo>
                      <a:lnTo>
                        <a:pt x="0" y="218"/>
                      </a:lnTo>
                      <a:lnTo>
                        <a:pt x="0" y="214"/>
                      </a:lnTo>
                      <a:lnTo>
                        <a:pt x="0" y="209"/>
                      </a:lnTo>
                      <a:lnTo>
                        <a:pt x="0" y="205"/>
                      </a:lnTo>
                      <a:lnTo>
                        <a:pt x="0" y="201"/>
                      </a:lnTo>
                      <a:lnTo>
                        <a:pt x="0" y="196"/>
                      </a:lnTo>
                      <a:lnTo>
                        <a:pt x="4" y="196"/>
                      </a:lnTo>
                      <a:lnTo>
                        <a:pt x="8" y="196"/>
                      </a:lnTo>
                      <a:lnTo>
                        <a:pt x="13" y="196"/>
                      </a:lnTo>
                      <a:lnTo>
                        <a:pt x="13" y="192"/>
                      </a:lnTo>
                      <a:lnTo>
                        <a:pt x="13" y="187"/>
                      </a:lnTo>
                      <a:lnTo>
                        <a:pt x="13" y="183"/>
                      </a:lnTo>
                      <a:lnTo>
                        <a:pt x="13" y="179"/>
                      </a:lnTo>
                      <a:lnTo>
                        <a:pt x="13" y="174"/>
                      </a:lnTo>
                      <a:lnTo>
                        <a:pt x="13" y="170"/>
                      </a:lnTo>
                      <a:lnTo>
                        <a:pt x="8" y="170"/>
                      </a:lnTo>
                      <a:lnTo>
                        <a:pt x="13" y="170"/>
                      </a:lnTo>
                      <a:lnTo>
                        <a:pt x="13" y="166"/>
                      </a:lnTo>
                      <a:lnTo>
                        <a:pt x="13" y="161"/>
                      </a:lnTo>
                      <a:lnTo>
                        <a:pt x="13" y="157"/>
                      </a:lnTo>
                      <a:lnTo>
                        <a:pt x="8" y="161"/>
                      </a:lnTo>
                      <a:lnTo>
                        <a:pt x="4" y="157"/>
                      </a:lnTo>
                      <a:lnTo>
                        <a:pt x="4" y="153"/>
                      </a:lnTo>
                      <a:lnTo>
                        <a:pt x="8" y="148"/>
                      </a:lnTo>
                      <a:lnTo>
                        <a:pt x="17" y="148"/>
                      </a:lnTo>
                      <a:lnTo>
                        <a:pt x="17" y="144"/>
                      </a:lnTo>
                      <a:lnTo>
                        <a:pt x="22" y="140"/>
                      </a:lnTo>
                      <a:lnTo>
                        <a:pt x="22" y="135"/>
                      </a:lnTo>
                      <a:lnTo>
                        <a:pt x="26" y="140"/>
                      </a:lnTo>
                      <a:lnTo>
                        <a:pt x="26" y="144"/>
                      </a:lnTo>
                      <a:lnTo>
                        <a:pt x="30" y="148"/>
                      </a:lnTo>
                      <a:lnTo>
                        <a:pt x="35" y="144"/>
                      </a:lnTo>
                      <a:lnTo>
                        <a:pt x="39" y="144"/>
                      </a:lnTo>
                      <a:lnTo>
                        <a:pt x="43" y="144"/>
                      </a:lnTo>
                      <a:lnTo>
                        <a:pt x="48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35"/>
                      </a:lnTo>
                      <a:lnTo>
                        <a:pt x="56" y="131"/>
                      </a:lnTo>
                      <a:lnTo>
                        <a:pt x="65" y="135"/>
                      </a:lnTo>
                      <a:lnTo>
                        <a:pt x="65" y="131"/>
                      </a:lnTo>
                      <a:lnTo>
                        <a:pt x="65" y="127"/>
                      </a:lnTo>
                      <a:lnTo>
                        <a:pt x="65" y="122"/>
                      </a:lnTo>
                      <a:lnTo>
                        <a:pt x="69" y="122"/>
                      </a:lnTo>
                      <a:lnTo>
                        <a:pt x="69" y="118"/>
                      </a:lnTo>
                      <a:lnTo>
                        <a:pt x="69" y="114"/>
                      </a:lnTo>
                      <a:lnTo>
                        <a:pt x="69" y="109"/>
                      </a:lnTo>
                      <a:lnTo>
                        <a:pt x="74" y="109"/>
                      </a:lnTo>
                      <a:lnTo>
                        <a:pt x="78" y="109"/>
                      </a:lnTo>
                      <a:lnTo>
                        <a:pt x="82" y="109"/>
                      </a:lnTo>
                      <a:lnTo>
                        <a:pt x="87" y="109"/>
                      </a:lnTo>
                      <a:lnTo>
                        <a:pt x="91" y="109"/>
                      </a:lnTo>
                      <a:lnTo>
                        <a:pt x="87" y="105"/>
                      </a:lnTo>
                      <a:lnTo>
                        <a:pt x="87" y="100"/>
                      </a:lnTo>
                      <a:lnTo>
                        <a:pt x="82" y="96"/>
                      </a:lnTo>
                      <a:lnTo>
                        <a:pt x="65" y="83"/>
                      </a:lnTo>
                      <a:lnTo>
                        <a:pt x="65" y="79"/>
                      </a:lnTo>
                      <a:lnTo>
                        <a:pt x="69" y="74"/>
                      </a:lnTo>
                      <a:lnTo>
                        <a:pt x="69" y="70"/>
                      </a:lnTo>
                      <a:lnTo>
                        <a:pt x="74" y="70"/>
                      </a:lnTo>
                      <a:lnTo>
                        <a:pt x="78" y="70"/>
                      </a:lnTo>
                      <a:lnTo>
                        <a:pt x="78" y="74"/>
                      </a:lnTo>
                      <a:lnTo>
                        <a:pt x="82" y="79"/>
                      </a:lnTo>
                      <a:lnTo>
                        <a:pt x="82" y="83"/>
                      </a:lnTo>
                      <a:lnTo>
                        <a:pt x="87" y="83"/>
                      </a:lnTo>
                      <a:lnTo>
                        <a:pt x="91" y="83"/>
                      </a:lnTo>
                      <a:lnTo>
                        <a:pt x="96" y="83"/>
                      </a:lnTo>
                      <a:lnTo>
                        <a:pt x="100" y="83"/>
                      </a:lnTo>
                      <a:lnTo>
                        <a:pt x="104" y="83"/>
                      </a:lnTo>
                      <a:lnTo>
                        <a:pt x="109" y="83"/>
                      </a:lnTo>
                      <a:lnTo>
                        <a:pt x="113" y="83"/>
                      </a:lnTo>
                      <a:lnTo>
                        <a:pt x="117" y="83"/>
                      </a:lnTo>
                      <a:lnTo>
                        <a:pt x="122" y="83"/>
                      </a:lnTo>
                      <a:lnTo>
                        <a:pt x="126" y="83"/>
                      </a:lnTo>
                      <a:lnTo>
                        <a:pt x="130" y="79"/>
                      </a:lnTo>
                      <a:lnTo>
                        <a:pt x="130" y="74"/>
                      </a:lnTo>
                      <a:lnTo>
                        <a:pt x="130" y="70"/>
                      </a:lnTo>
                      <a:lnTo>
                        <a:pt x="130" y="66"/>
                      </a:lnTo>
                      <a:lnTo>
                        <a:pt x="130" y="61"/>
                      </a:lnTo>
                      <a:lnTo>
                        <a:pt x="130" y="57"/>
                      </a:lnTo>
                      <a:lnTo>
                        <a:pt x="135" y="57"/>
                      </a:lnTo>
                      <a:lnTo>
                        <a:pt x="139" y="57"/>
                      </a:lnTo>
                      <a:lnTo>
                        <a:pt x="143" y="57"/>
                      </a:lnTo>
                      <a:lnTo>
                        <a:pt x="148" y="57"/>
                      </a:lnTo>
                      <a:lnTo>
                        <a:pt x="152" y="57"/>
                      </a:lnTo>
                      <a:lnTo>
                        <a:pt x="156" y="57"/>
                      </a:lnTo>
                      <a:lnTo>
                        <a:pt x="161" y="57"/>
                      </a:lnTo>
                      <a:lnTo>
                        <a:pt x="161" y="61"/>
                      </a:lnTo>
                      <a:lnTo>
                        <a:pt x="161" y="66"/>
                      </a:lnTo>
                      <a:lnTo>
                        <a:pt x="165" y="70"/>
                      </a:lnTo>
                      <a:lnTo>
                        <a:pt x="169" y="70"/>
                      </a:lnTo>
                      <a:lnTo>
                        <a:pt x="174" y="66"/>
                      </a:lnTo>
                      <a:lnTo>
                        <a:pt x="174" y="61"/>
                      </a:lnTo>
                      <a:lnTo>
                        <a:pt x="174" y="57"/>
                      </a:lnTo>
                      <a:lnTo>
                        <a:pt x="178" y="57"/>
                      </a:lnTo>
                      <a:lnTo>
                        <a:pt x="183" y="57"/>
                      </a:lnTo>
                      <a:lnTo>
                        <a:pt x="183" y="53"/>
                      </a:lnTo>
                      <a:lnTo>
                        <a:pt x="183" y="48"/>
                      </a:lnTo>
                      <a:lnTo>
                        <a:pt x="183" y="44"/>
                      </a:lnTo>
                      <a:lnTo>
                        <a:pt x="187" y="44"/>
                      </a:lnTo>
                      <a:lnTo>
                        <a:pt x="191" y="44"/>
                      </a:lnTo>
                      <a:lnTo>
                        <a:pt x="196" y="44"/>
                      </a:lnTo>
                      <a:lnTo>
                        <a:pt x="200" y="44"/>
                      </a:lnTo>
                      <a:lnTo>
                        <a:pt x="204" y="44"/>
                      </a:lnTo>
                      <a:lnTo>
                        <a:pt x="209" y="40"/>
                      </a:lnTo>
                      <a:lnTo>
                        <a:pt x="209" y="35"/>
                      </a:lnTo>
                      <a:lnTo>
                        <a:pt x="213" y="31"/>
                      </a:lnTo>
                      <a:lnTo>
                        <a:pt x="217" y="31"/>
                      </a:lnTo>
                      <a:lnTo>
                        <a:pt x="222" y="31"/>
                      </a:lnTo>
                      <a:lnTo>
                        <a:pt x="226" y="31"/>
                      </a:lnTo>
                      <a:lnTo>
                        <a:pt x="230" y="31"/>
                      </a:lnTo>
                      <a:lnTo>
                        <a:pt x="235" y="31"/>
                      </a:lnTo>
                      <a:lnTo>
                        <a:pt x="239" y="31"/>
                      </a:lnTo>
                      <a:lnTo>
                        <a:pt x="243" y="31"/>
                      </a:lnTo>
                      <a:lnTo>
                        <a:pt x="248" y="31"/>
                      </a:lnTo>
                      <a:lnTo>
                        <a:pt x="257" y="31"/>
                      </a:lnTo>
                      <a:lnTo>
                        <a:pt x="261" y="26"/>
                      </a:lnTo>
                      <a:lnTo>
                        <a:pt x="265" y="22"/>
                      </a:lnTo>
                      <a:lnTo>
                        <a:pt x="265" y="18"/>
                      </a:lnTo>
                      <a:lnTo>
                        <a:pt x="270" y="13"/>
                      </a:lnTo>
                      <a:lnTo>
                        <a:pt x="274" y="13"/>
                      </a:lnTo>
                      <a:lnTo>
                        <a:pt x="274" y="18"/>
                      </a:lnTo>
                      <a:lnTo>
                        <a:pt x="278" y="18"/>
                      </a:lnTo>
                      <a:lnTo>
                        <a:pt x="283" y="18"/>
                      </a:lnTo>
                      <a:lnTo>
                        <a:pt x="287" y="18"/>
                      </a:lnTo>
                      <a:lnTo>
                        <a:pt x="291" y="13"/>
                      </a:lnTo>
                      <a:lnTo>
                        <a:pt x="296" y="13"/>
                      </a:lnTo>
                      <a:lnTo>
                        <a:pt x="300" y="13"/>
                      </a:lnTo>
                      <a:lnTo>
                        <a:pt x="304" y="13"/>
                      </a:lnTo>
                      <a:lnTo>
                        <a:pt x="304" y="9"/>
                      </a:lnTo>
                      <a:lnTo>
                        <a:pt x="309" y="5"/>
                      </a:lnTo>
                      <a:lnTo>
                        <a:pt x="313" y="0"/>
                      </a:lnTo>
                      <a:lnTo>
                        <a:pt x="317" y="5"/>
                      </a:lnTo>
                      <a:lnTo>
                        <a:pt x="317" y="9"/>
                      </a:lnTo>
                      <a:lnTo>
                        <a:pt x="317" y="13"/>
                      </a:lnTo>
                      <a:lnTo>
                        <a:pt x="322" y="13"/>
                      </a:lnTo>
                      <a:lnTo>
                        <a:pt x="326" y="18"/>
                      </a:lnTo>
                      <a:lnTo>
                        <a:pt x="326" y="22"/>
                      </a:lnTo>
                      <a:lnTo>
                        <a:pt x="326" y="26"/>
                      </a:lnTo>
                      <a:lnTo>
                        <a:pt x="330" y="26"/>
                      </a:lnTo>
                      <a:lnTo>
                        <a:pt x="330" y="22"/>
                      </a:lnTo>
                      <a:lnTo>
                        <a:pt x="335" y="13"/>
                      </a:lnTo>
                      <a:lnTo>
                        <a:pt x="339" y="13"/>
                      </a:lnTo>
                      <a:lnTo>
                        <a:pt x="344" y="13"/>
                      </a:lnTo>
                      <a:lnTo>
                        <a:pt x="344" y="18"/>
                      </a:lnTo>
                      <a:lnTo>
                        <a:pt x="344" y="22"/>
                      </a:lnTo>
                      <a:lnTo>
                        <a:pt x="344" y="26"/>
                      </a:lnTo>
                      <a:lnTo>
                        <a:pt x="348" y="26"/>
                      </a:lnTo>
                      <a:lnTo>
                        <a:pt x="352" y="26"/>
                      </a:lnTo>
                      <a:lnTo>
                        <a:pt x="357" y="26"/>
                      </a:lnTo>
                      <a:lnTo>
                        <a:pt x="361" y="22"/>
                      </a:lnTo>
                      <a:lnTo>
                        <a:pt x="361" y="18"/>
                      </a:lnTo>
                      <a:lnTo>
                        <a:pt x="361" y="22"/>
                      </a:lnTo>
                      <a:lnTo>
                        <a:pt x="361" y="26"/>
                      </a:lnTo>
                      <a:lnTo>
                        <a:pt x="361" y="31"/>
                      </a:lnTo>
                      <a:lnTo>
                        <a:pt x="365" y="35"/>
                      </a:lnTo>
                      <a:lnTo>
                        <a:pt x="365" y="40"/>
                      </a:lnTo>
                      <a:lnTo>
                        <a:pt x="370" y="40"/>
                      </a:lnTo>
                      <a:lnTo>
                        <a:pt x="374" y="40"/>
                      </a:lnTo>
                      <a:lnTo>
                        <a:pt x="378" y="40"/>
                      </a:lnTo>
                      <a:lnTo>
                        <a:pt x="383" y="40"/>
                      </a:lnTo>
                      <a:lnTo>
                        <a:pt x="383" y="48"/>
                      </a:lnTo>
                      <a:lnTo>
                        <a:pt x="383" y="53"/>
                      </a:lnTo>
                      <a:lnTo>
                        <a:pt x="387" y="53"/>
                      </a:lnTo>
                      <a:lnTo>
                        <a:pt x="391" y="53"/>
                      </a:lnTo>
                      <a:lnTo>
                        <a:pt x="396" y="53"/>
                      </a:lnTo>
                      <a:lnTo>
                        <a:pt x="400" y="53"/>
                      </a:lnTo>
                      <a:lnTo>
                        <a:pt x="400" y="57"/>
                      </a:lnTo>
                      <a:lnTo>
                        <a:pt x="400" y="61"/>
                      </a:lnTo>
                      <a:lnTo>
                        <a:pt x="400" y="66"/>
                      </a:lnTo>
                      <a:lnTo>
                        <a:pt x="404" y="66"/>
                      </a:lnTo>
                      <a:lnTo>
                        <a:pt x="409" y="61"/>
                      </a:lnTo>
                      <a:lnTo>
                        <a:pt x="413" y="61"/>
                      </a:lnTo>
                      <a:lnTo>
                        <a:pt x="417" y="61"/>
                      </a:lnTo>
                      <a:lnTo>
                        <a:pt x="422" y="61"/>
                      </a:lnTo>
                      <a:lnTo>
                        <a:pt x="426" y="61"/>
                      </a:lnTo>
                      <a:lnTo>
                        <a:pt x="435" y="61"/>
                      </a:lnTo>
                      <a:lnTo>
                        <a:pt x="435" y="66"/>
                      </a:lnTo>
                      <a:lnTo>
                        <a:pt x="435" y="70"/>
                      </a:lnTo>
                      <a:lnTo>
                        <a:pt x="435" y="74"/>
                      </a:lnTo>
                      <a:lnTo>
                        <a:pt x="439" y="74"/>
                      </a:lnTo>
                      <a:lnTo>
                        <a:pt x="444" y="74"/>
                      </a:lnTo>
                      <a:lnTo>
                        <a:pt x="448" y="74"/>
                      </a:lnTo>
                      <a:lnTo>
                        <a:pt x="452" y="74"/>
                      </a:lnTo>
                      <a:lnTo>
                        <a:pt x="457" y="74"/>
                      </a:lnTo>
                      <a:lnTo>
                        <a:pt x="461" y="74"/>
                      </a:lnTo>
                      <a:lnTo>
                        <a:pt x="465" y="74"/>
                      </a:lnTo>
                      <a:lnTo>
                        <a:pt x="470" y="74"/>
                      </a:lnTo>
                      <a:lnTo>
                        <a:pt x="470" y="79"/>
                      </a:lnTo>
                      <a:lnTo>
                        <a:pt x="474" y="83"/>
                      </a:lnTo>
                      <a:lnTo>
                        <a:pt x="474" y="87"/>
                      </a:lnTo>
                      <a:lnTo>
                        <a:pt x="478" y="87"/>
                      </a:lnTo>
                      <a:lnTo>
                        <a:pt x="478" y="92"/>
                      </a:lnTo>
                      <a:lnTo>
                        <a:pt x="478" y="96"/>
                      </a:lnTo>
                      <a:lnTo>
                        <a:pt x="478" y="100"/>
                      </a:lnTo>
                      <a:lnTo>
                        <a:pt x="478" y="105"/>
                      </a:lnTo>
                      <a:lnTo>
                        <a:pt x="483" y="109"/>
                      </a:lnTo>
                      <a:lnTo>
                        <a:pt x="483" y="114"/>
                      </a:lnTo>
                      <a:lnTo>
                        <a:pt x="483" y="118"/>
                      </a:lnTo>
                      <a:lnTo>
                        <a:pt x="483" y="122"/>
                      </a:lnTo>
                      <a:lnTo>
                        <a:pt x="483" y="127"/>
                      </a:lnTo>
                      <a:lnTo>
                        <a:pt x="478" y="127"/>
                      </a:lnTo>
                      <a:lnTo>
                        <a:pt x="478" y="131"/>
                      </a:lnTo>
                      <a:lnTo>
                        <a:pt x="478" y="135"/>
                      </a:lnTo>
                      <a:lnTo>
                        <a:pt x="470" y="135"/>
                      </a:lnTo>
                      <a:lnTo>
                        <a:pt x="465" y="135"/>
                      </a:lnTo>
                      <a:lnTo>
                        <a:pt x="465" y="140"/>
                      </a:lnTo>
                      <a:lnTo>
                        <a:pt x="465" y="144"/>
                      </a:lnTo>
                      <a:lnTo>
                        <a:pt x="465" y="148"/>
                      </a:lnTo>
                      <a:lnTo>
                        <a:pt x="470" y="148"/>
                      </a:lnTo>
                      <a:lnTo>
                        <a:pt x="470" y="153"/>
                      </a:lnTo>
                      <a:lnTo>
                        <a:pt x="470" y="157"/>
                      </a:lnTo>
                      <a:lnTo>
                        <a:pt x="470" y="161"/>
                      </a:lnTo>
                      <a:lnTo>
                        <a:pt x="474" y="166"/>
                      </a:lnTo>
                      <a:lnTo>
                        <a:pt x="474" y="170"/>
                      </a:lnTo>
                      <a:lnTo>
                        <a:pt x="474" y="174"/>
                      </a:lnTo>
                      <a:lnTo>
                        <a:pt x="474" y="187"/>
                      </a:lnTo>
                      <a:lnTo>
                        <a:pt x="478" y="201"/>
                      </a:lnTo>
                      <a:lnTo>
                        <a:pt x="457" y="209"/>
                      </a:lnTo>
                      <a:lnTo>
                        <a:pt x="448" y="218"/>
                      </a:lnTo>
                      <a:lnTo>
                        <a:pt x="444" y="222"/>
                      </a:lnTo>
                      <a:lnTo>
                        <a:pt x="439" y="235"/>
                      </a:lnTo>
                      <a:lnTo>
                        <a:pt x="426" y="244"/>
                      </a:lnTo>
                      <a:lnTo>
                        <a:pt x="413" y="248"/>
                      </a:lnTo>
                      <a:lnTo>
                        <a:pt x="422" y="257"/>
                      </a:lnTo>
                      <a:lnTo>
                        <a:pt x="417" y="266"/>
                      </a:lnTo>
                      <a:lnTo>
                        <a:pt x="404" y="266"/>
                      </a:lnTo>
                      <a:lnTo>
                        <a:pt x="396" y="275"/>
                      </a:lnTo>
                      <a:lnTo>
                        <a:pt x="383" y="279"/>
                      </a:lnTo>
                      <a:lnTo>
                        <a:pt x="374" y="279"/>
                      </a:lnTo>
                      <a:lnTo>
                        <a:pt x="365" y="279"/>
                      </a:lnTo>
                      <a:lnTo>
                        <a:pt x="352" y="283"/>
                      </a:lnTo>
                      <a:lnTo>
                        <a:pt x="344" y="292"/>
                      </a:lnTo>
                      <a:lnTo>
                        <a:pt x="335" y="296"/>
                      </a:lnTo>
                      <a:lnTo>
                        <a:pt x="326" y="301"/>
                      </a:lnTo>
                      <a:lnTo>
                        <a:pt x="322" y="305"/>
                      </a:lnTo>
                      <a:lnTo>
                        <a:pt x="313" y="314"/>
                      </a:lnTo>
                      <a:lnTo>
                        <a:pt x="296" y="318"/>
                      </a:lnTo>
                      <a:lnTo>
                        <a:pt x="283" y="322"/>
                      </a:lnTo>
                      <a:lnTo>
                        <a:pt x="265" y="327"/>
                      </a:lnTo>
                      <a:lnTo>
                        <a:pt x="261" y="327"/>
                      </a:lnTo>
                      <a:lnTo>
                        <a:pt x="265" y="327"/>
                      </a:lnTo>
                      <a:lnTo>
                        <a:pt x="265" y="322"/>
                      </a:lnTo>
                      <a:lnTo>
                        <a:pt x="261" y="318"/>
                      </a:lnTo>
                      <a:lnTo>
                        <a:pt x="252" y="318"/>
                      </a:lnTo>
                      <a:lnTo>
                        <a:pt x="252" y="314"/>
                      </a:lnTo>
                      <a:lnTo>
                        <a:pt x="252" y="309"/>
                      </a:lnTo>
                      <a:lnTo>
                        <a:pt x="257" y="305"/>
                      </a:lnTo>
                      <a:lnTo>
                        <a:pt x="261" y="305"/>
                      </a:lnTo>
                      <a:lnTo>
                        <a:pt x="261" y="301"/>
                      </a:lnTo>
                      <a:lnTo>
                        <a:pt x="257" y="296"/>
                      </a:lnTo>
                      <a:lnTo>
                        <a:pt x="257" y="292"/>
                      </a:lnTo>
                      <a:lnTo>
                        <a:pt x="252" y="292"/>
                      </a:lnTo>
                      <a:lnTo>
                        <a:pt x="252" y="288"/>
                      </a:lnTo>
                      <a:lnTo>
                        <a:pt x="252" y="283"/>
                      </a:lnTo>
                      <a:lnTo>
                        <a:pt x="252" y="27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9" name="Freeform 367"/>
                <p:cNvSpPr>
                  <a:spLocks/>
                </p:cNvSpPr>
                <p:nvPr/>
              </p:nvSpPr>
              <p:spPr bwMode="auto">
                <a:xfrm>
                  <a:off x="5157" y="3033"/>
                  <a:ext cx="304" cy="444"/>
                </a:xfrm>
                <a:custGeom>
                  <a:avLst/>
                  <a:gdLst>
                    <a:gd name="T0" fmla="*/ 195 w 304"/>
                    <a:gd name="T1" fmla="*/ 339 h 444"/>
                    <a:gd name="T2" fmla="*/ 191 w 304"/>
                    <a:gd name="T3" fmla="*/ 374 h 444"/>
                    <a:gd name="T4" fmla="*/ 217 w 304"/>
                    <a:gd name="T5" fmla="*/ 405 h 444"/>
                    <a:gd name="T6" fmla="*/ 200 w 304"/>
                    <a:gd name="T7" fmla="*/ 413 h 444"/>
                    <a:gd name="T8" fmla="*/ 187 w 304"/>
                    <a:gd name="T9" fmla="*/ 422 h 444"/>
                    <a:gd name="T10" fmla="*/ 174 w 304"/>
                    <a:gd name="T11" fmla="*/ 435 h 444"/>
                    <a:gd name="T12" fmla="*/ 161 w 304"/>
                    <a:gd name="T13" fmla="*/ 435 h 444"/>
                    <a:gd name="T14" fmla="*/ 152 w 304"/>
                    <a:gd name="T15" fmla="*/ 439 h 444"/>
                    <a:gd name="T16" fmla="*/ 139 w 304"/>
                    <a:gd name="T17" fmla="*/ 426 h 444"/>
                    <a:gd name="T18" fmla="*/ 122 w 304"/>
                    <a:gd name="T19" fmla="*/ 444 h 444"/>
                    <a:gd name="T20" fmla="*/ 104 w 304"/>
                    <a:gd name="T21" fmla="*/ 444 h 444"/>
                    <a:gd name="T22" fmla="*/ 87 w 304"/>
                    <a:gd name="T23" fmla="*/ 431 h 444"/>
                    <a:gd name="T24" fmla="*/ 69 w 304"/>
                    <a:gd name="T25" fmla="*/ 418 h 444"/>
                    <a:gd name="T26" fmla="*/ 56 w 304"/>
                    <a:gd name="T27" fmla="*/ 405 h 444"/>
                    <a:gd name="T28" fmla="*/ 69 w 304"/>
                    <a:gd name="T29" fmla="*/ 391 h 444"/>
                    <a:gd name="T30" fmla="*/ 82 w 304"/>
                    <a:gd name="T31" fmla="*/ 383 h 444"/>
                    <a:gd name="T32" fmla="*/ 65 w 304"/>
                    <a:gd name="T33" fmla="*/ 378 h 444"/>
                    <a:gd name="T34" fmla="*/ 52 w 304"/>
                    <a:gd name="T35" fmla="*/ 370 h 444"/>
                    <a:gd name="T36" fmla="*/ 48 w 304"/>
                    <a:gd name="T37" fmla="*/ 348 h 444"/>
                    <a:gd name="T38" fmla="*/ 43 w 304"/>
                    <a:gd name="T39" fmla="*/ 331 h 444"/>
                    <a:gd name="T40" fmla="*/ 30 w 304"/>
                    <a:gd name="T41" fmla="*/ 309 h 444"/>
                    <a:gd name="T42" fmla="*/ 39 w 304"/>
                    <a:gd name="T43" fmla="*/ 296 h 444"/>
                    <a:gd name="T44" fmla="*/ 34 w 304"/>
                    <a:gd name="T45" fmla="*/ 274 h 444"/>
                    <a:gd name="T46" fmla="*/ 39 w 304"/>
                    <a:gd name="T47" fmla="*/ 257 h 444"/>
                    <a:gd name="T48" fmla="*/ 61 w 304"/>
                    <a:gd name="T49" fmla="*/ 257 h 444"/>
                    <a:gd name="T50" fmla="*/ 65 w 304"/>
                    <a:gd name="T51" fmla="*/ 239 h 444"/>
                    <a:gd name="T52" fmla="*/ 69 w 304"/>
                    <a:gd name="T53" fmla="*/ 226 h 444"/>
                    <a:gd name="T54" fmla="*/ 82 w 304"/>
                    <a:gd name="T55" fmla="*/ 217 h 444"/>
                    <a:gd name="T56" fmla="*/ 91 w 304"/>
                    <a:gd name="T57" fmla="*/ 204 h 444"/>
                    <a:gd name="T58" fmla="*/ 91 w 304"/>
                    <a:gd name="T59" fmla="*/ 191 h 444"/>
                    <a:gd name="T60" fmla="*/ 69 w 304"/>
                    <a:gd name="T61" fmla="*/ 191 h 444"/>
                    <a:gd name="T62" fmla="*/ 61 w 304"/>
                    <a:gd name="T63" fmla="*/ 178 h 444"/>
                    <a:gd name="T64" fmla="*/ 43 w 304"/>
                    <a:gd name="T65" fmla="*/ 170 h 444"/>
                    <a:gd name="T66" fmla="*/ 26 w 304"/>
                    <a:gd name="T67" fmla="*/ 157 h 444"/>
                    <a:gd name="T68" fmla="*/ 13 w 304"/>
                    <a:gd name="T69" fmla="*/ 139 h 444"/>
                    <a:gd name="T70" fmla="*/ 17 w 304"/>
                    <a:gd name="T71" fmla="*/ 117 h 444"/>
                    <a:gd name="T72" fmla="*/ 52 w 304"/>
                    <a:gd name="T73" fmla="*/ 117 h 444"/>
                    <a:gd name="T74" fmla="*/ 78 w 304"/>
                    <a:gd name="T75" fmla="*/ 113 h 444"/>
                    <a:gd name="T76" fmla="*/ 91 w 304"/>
                    <a:gd name="T77" fmla="*/ 78 h 444"/>
                    <a:gd name="T78" fmla="*/ 65 w 304"/>
                    <a:gd name="T79" fmla="*/ 56 h 444"/>
                    <a:gd name="T80" fmla="*/ 74 w 304"/>
                    <a:gd name="T81" fmla="*/ 30 h 444"/>
                    <a:gd name="T82" fmla="*/ 74 w 304"/>
                    <a:gd name="T83" fmla="*/ 4 h 444"/>
                    <a:gd name="T84" fmla="*/ 95 w 304"/>
                    <a:gd name="T85" fmla="*/ 4 h 444"/>
                    <a:gd name="T86" fmla="*/ 117 w 304"/>
                    <a:gd name="T87" fmla="*/ 0 h 444"/>
                    <a:gd name="T88" fmla="*/ 135 w 304"/>
                    <a:gd name="T89" fmla="*/ 17 h 444"/>
                    <a:gd name="T90" fmla="*/ 152 w 304"/>
                    <a:gd name="T91" fmla="*/ 26 h 444"/>
                    <a:gd name="T92" fmla="*/ 174 w 304"/>
                    <a:gd name="T93" fmla="*/ 26 h 444"/>
                    <a:gd name="T94" fmla="*/ 195 w 304"/>
                    <a:gd name="T95" fmla="*/ 22 h 444"/>
                    <a:gd name="T96" fmla="*/ 209 w 304"/>
                    <a:gd name="T97" fmla="*/ 26 h 444"/>
                    <a:gd name="T98" fmla="*/ 230 w 304"/>
                    <a:gd name="T99" fmla="*/ 39 h 444"/>
                    <a:gd name="T100" fmla="*/ 243 w 304"/>
                    <a:gd name="T101" fmla="*/ 48 h 444"/>
                    <a:gd name="T102" fmla="*/ 261 w 304"/>
                    <a:gd name="T103" fmla="*/ 61 h 444"/>
                    <a:gd name="T104" fmla="*/ 278 w 304"/>
                    <a:gd name="T105" fmla="*/ 74 h 444"/>
                    <a:gd name="T106" fmla="*/ 283 w 304"/>
                    <a:gd name="T107" fmla="*/ 91 h 444"/>
                    <a:gd name="T108" fmla="*/ 278 w 304"/>
                    <a:gd name="T109" fmla="*/ 109 h 444"/>
                    <a:gd name="T110" fmla="*/ 287 w 304"/>
                    <a:gd name="T111" fmla="*/ 122 h 444"/>
                    <a:gd name="T112" fmla="*/ 252 w 304"/>
                    <a:gd name="T113" fmla="*/ 157 h 444"/>
                    <a:gd name="T114" fmla="*/ 204 w 304"/>
                    <a:gd name="T115" fmla="*/ 183 h 444"/>
                    <a:gd name="T116" fmla="*/ 191 w 304"/>
                    <a:gd name="T117" fmla="*/ 213 h 444"/>
                    <a:gd name="T118" fmla="*/ 178 w 304"/>
                    <a:gd name="T119" fmla="*/ 270 h 444"/>
                    <a:gd name="T120" fmla="*/ 187 w 304"/>
                    <a:gd name="T121" fmla="*/ 296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4" h="444">
                      <a:moveTo>
                        <a:pt x="182" y="313"/>
                      </a:moveTo>
                      <a:lnTo>
                        <a:pt x="187" y="322"/>
                      </a:lnTo>
                      <a:lnTo>
                        <a:pt x="195" y="326"/>
                      </a:lnTo>
                      <a:lnTo>
                        <a:pt x="195" y="335"/>
                      </a:lnTo>
                      <a:lnTo>
                        <a:pt x="195" y="339"/>
                      </a:lnTo>
                      <a:lnTo>
                        <a:pt x="187" y="352"/>
                      </a:lnTo>
                      <a:lnTo>
                        <a:pt x="200" y="365"/>
                      </a:lnTo>
                      <a:lnTo>
                        <a:pt x="195" y="365"/>
                      </a:lnTo>
                      <a:lnTo>
                        <a:pt x="191" y="370"/>
                      </a:lnTo>
                      <a:lnTo>
                        <a:pt x="191" y="374"/>
                      </a:lnTo>
                      <a:lnTo>
                        <a:pt x="204" y="378"/>
                      </a:lnTo>
                      <a:lnTo>
                        <a:pt x="213" y="387"/>
                      </a:lnTo>
                      <a:lnTo>
                        <a:pt x="213" y="391"/>
                      </a:lnTo>
                      <a:lnTo>
                        <a:pt x="209" y="400"/>
                      </a:lnTo>
                      <a:lnTo>
                        <a:pt x="217" y="405"/>
                      </a:lnTo>
                      <a:lnTo>
                        <a:pt x="222" y="413"/>
                      </a:lnTo>
                      <a:lnTo>
                        <a:pt x="217" y="413"/>
                      </a:lnTo>
                      <a:lnTo>
                        <a:pt x="209" y="413"/>
                      </a:lnTo>
                      <a:lnTo>
                        <a:pt x="204" y="413"/>
                      </a:lnTo>
                      <a:lnTo>
                        <a:pt x="200" y="413"/>
                      </a:lnTo>
                      <a:lnTo>
                        <a:pt x="195" y="413"/>
                      </a:lnTo>
                      <a:lnTo>
                        <a:pt x="191" y="413"/>
                      </a:lnTo>
                      <a:lnTo>
                        <a:pt x="187" y="413"/>
                      </a:lnTo>
                      <a:lnTo>
                        <a:pt x="187" y="418"/>
                      </a:lnTo>
                      <a:lnTo>
                        <a:pt x="187" y="422"/>
                      </a:lnTo>
                      <a:lnTo>
                        <a:pt x="187" y="426"/>
                      </a:lnTo>
                      <a:lnTo>
                        <a:pt x="182" y="426"/>
                      </a:lnTo>
                      <a:lnTo>
                        <a:pt x="178" y="426"/>
                      </a:lnTo>
                      <a:lnTo>
                        <a:pt x="178" y="431"/>
                      </a:lnTo>
                      <a:lnTo>
                        <a:pt x="174" y="435"/>
                      </a:lnTo>
                      <a:lnTo>
                        <a:pt x="174" y="439"/>
                      </a:lnTo>
                      <a:lnTo>
                        <a:pt x="169" y="439"/>
                      </a:lnTo>
                      <a:lnTo>
                        <a:pt x="165" y="439"/>
                      </a:lnTo>
                      <a:lnTo>
                        <a:pt x="161" y="439"/>
                      </a:lnTo>
                      <a:lnTo>
                        <a:pt x="161" y="435"/>
                      </a:lnTo>
                      <a:lnTo>
                        <a:pt x="161" y="431"/>
                      </a:lnTo>
                      <a:lnTo>
                        <a:pt x="156" y="426"/>
                      </a:lnTo>
                      <a:lnTo>
                        <a:pt x="156" y="431"/>
                      </a:lnTo>
                      <a:lnTo>
                        <a:pt x="156" y="435"/>
                      </a:lnTo>
                      <a:lnTo>
                        <a:pt x="152" y="439"/>
                      </a:lnTo>
                      <a:lnTo>
                        <a:pt x="152" y="435"/>
                      </a:lnTo>
                      <a:lnTo>
                        <a:pt x="148" y="431"/>
                      </a:lnTo>
                      <a:lnTo>
                        <a:pt x="148" y="426"/>
                      </a:lnTo>
                      <a:lnTo>
                        <a:pt x="143" y="426"/>
                      </a:lnTo>
                      <a:lnTo>
                        <a:pt x="139" y="426"/>
                      </a:lnTo>
                      <a:lnTo>
                        <a:pt x="130" y="426"/>
                      </a:lnTo>
                      <a:lnTo>
                        <a:pt x="130" y="431"/>
                      </a:lnTo>
                      <a:lnTo>
                        <a:pt x="126" y="435"/>
                      </a:lnTo>
                      <a:lnTo>
                        <a:pt x="126" y="439"/>
                      </a:lnTo>
                      <a:lnTo>
                        <a:pt x="122" y="444"/>
                      </a:lnTo>
                      <a:lnTo>
                        <a:pt x="117" y="444"/>
                      </a:lnTo>
                      <a:lnTo>
                        <a:pt x="117" y="439"/>
                      </a:lnTo>
                      <a:lnTo>
                        <a:pt x="113" y="439"/>
                      </a:lnTo>
                      <a:lnTo>
                        <a:pt x="108" y="444"/>
                      </a:lnTo>
                      <a:lnTo>
                        <a:pt x="104" y="444"/>
                      </a:lnTo>
                      <a:lnTo>
                        <a:pt x="100" y="444"/>
                      </a:lnTo>
                      <a:lnTo>
                        <a:pt x="95" y="444"/>
                      </a:lnTo>
                      <a:lnTo>
                        <a:pt x="91" y="439"/>
                      </a:lnTo>
                      <a:lnTo>
                        <a:pt x="87" y="435"/>
                      </a:lnTo>
                      <a:lnTo>
                        <a:pt x="87" y="431"/>
                      </a:lnTo>
                      <a:lnTo>
                        <a:pt x="82" y="426"/>
                      </a:lnTo>
                      <a:lnTo>
                        <a:pt x="82" y="422"/>
                      </a:lnTo>
                      <a:lnTo>
                        <a:pt x="78" y="418"/>
                      </a:lnTo>
                      <a:lnTo>
                        <a:pt x="74" y="418"/>
                      </a:lnTo>
                      <a:lnTo>
                        <a:pt x="69" y="418"/>
                      </a:lnTo>
                      <a:lnTo>
                        <a:pt x="65" y="418"/>
                      </a:lnTo>
                      <a:lnTo>
                        <a:pt x="61" y="418"/>
                      </a:lnTo>
                      <a:lnTo>
                        <a:pt x="61" y="413"/>
                      </a:lnTo>
                      <a:lnTo>
                        <a:pt x="56" y="409"/>
                      </a:lnTo>
                      <a:lnTo>
                        <a:pt x="56" y="405"/>
                      </a:lnTo>
                      <a:lnTo>
                        <a:pt x="56" y="400"/>
                      </a:lnTo>
                      <a:lnTo>
                        <a:pt x="61" y="396"/>
                      </a:lnTo>
                      <a:lnTo>
                        <a:pt x="61" y="391"/>
                      </a:lnTo>
                      <a:lnTo>
                        <a:pt x="65" y="391"/>
                      </a:lnTo>
                      <a:lnTo>
                        <a:pt x="69" y="391"/>
                      </a:lnTo>
                      <a:lnTo>
                        <a:pt x="74" y="391"/>
                      </a:lnTo>
                      <a:lnTo>
                        <a:pt x="78" y="391"/>
                      </a:lnTo>
                      <a:lnTo>
                        <a:pt x="82" y="391"/>
                      </a:lnTo>
                      <a:lnTo>
                        <a:pt x="82" y="387"/>
                      </a:lnTo>
                      <a:lnTo>
                        <a:pt x="82" y="383"/>
                      </a:lnTo>
                      <a:lnTo>
                        <a:pt x="82" y="378"/>
                      </a:lnTo>
                      <a:lnTo>
                        <a:pt x="78" y="378"/>
                      </a:lnTo>
                      <a:lnTo>
                        <a:pt x="74" y="378"/>
                      </a:lnTo>
                      <a:lnTo>
                        <a:pt x="69" y="378"/>
                      </a:lnTo>
                      <a:lnTo>
                        <a:pt x="65" y="378"/>
                      </a:lnTo>
                      <a:lnTo>
                        <a:pt x="61" y="378"/>
                      </a:lnTo>
                      <a:lnTo>
                        <a:pt x="56" y="383"/>
                      </a:lnTo>
                      <a:lnTo>
                        <a:pt x="52" y="378"/>
                      </a:lnTo>
                      <a:lnTo>
                        <a:pt x="52" y="374"/>
                      </a:lnTo>
                      <a:lnTo>
                        <a:pt x="52" y="370"/>
                      </a:lnTo>
                      <a:lnTo>
                        <a:pt x="52" y="365"/>
                      </a:lnTo>
                      <a:lnTo>
                        <a:pt x="52" y="361"/>
                      </a:lnTo>
                      <a:lnTo>
                        <a:pt x="52" y="357"/>
                      </a:lnTo>
                      <a:lnTo>
                        <a:pt x="52" y="352"/>
                      </a:lnTo>
                      <a:lnTo>
                        <a:pt x="48" y="348"/>
                      </a:lnTo>
                      <a:lnTo>
                        <a:pt x="48" y="344"/>
                      </a:lnTo>
                      <a:lnTo>
                        <a:pt x="48" y="339"/>
                      </a:lnTo>
                      <a:lnTo>
                        <a:pt x="43" y="339"/>
                      </a:lnTo>
                      <a:lnTo>
                        <a:pt x="43" y="335"/>
                      </a:lnTo>
                      <a:lnTo>
                        <a:pt x="43" y="331"/>
                      </a:lnTo>
                      <a:lnTo>
                        <a:pt x="39" y="326"/>
                      </a:lnTo>
                      <a:lnTo>
                        <a:pt x="34" y="322"/>
                      </a:lnTo>
                      <a:lnTo>
                        <a:pt x="34" y="318"/>
                      </a:lnTo>
                      <a:lnTo>
                        <a:pt x="30" y="313"/>
                      </a:lnTo>
                      <a:lnTo>
                        <a:pt x="30" y="309"/>
                      </a:lnTo>
                      <a:lnTo>
                        <a:pt x="30" y="304"/>
                      </a:lnTo>
                      <a:lnTo>
                        <a:pt x="34" y="304"/>
                      </a:lnTo>
                      <a:lnTo>
                        <a:pt x="39" y="304"/>
                      </a:lnTo>
                      <a:lnTo>
                        <a:pt x="39" y="300"/>
                      </a:lnTo>
                      <a:lnTo>
                        <a:pt x="39" y="296"/>
                      </a:lnTo>
                      <a:lnTo>
                        <a:pt x="39" y="291"/>
                      </a:lnTo>
                      <a:lnTo>
                        <a:pt x="39" y="287"/>
                      </a:lnTo>
                      <a:lnTo>
                        <a:pt x="39" y="283"/>
                      </a:lnTo>
                      <a:lnTo>
                        <a:pt x="39" y="278"/>
                      </a:lnTo>
                      <a:lnTo>
                        <a:pt x="34" y="274"/>
                      </a:lnTo>
                      <a:lnTo>
                        <a:pt x="34" y="270"/>
                      </a:lnTo>
                      <a:lnTo>
                        <a:pt x="34" y="265"/>
                      </a:lnTo>
                      <a:lnTo>
                        <a:pt x="34" y="261"/>
                      </a:lnTo>
                      <a:lnTo>
                        <a:pt x="34" y="257"/>
                      </a:lnTo>
                      <a:lnTo>
                        <a:pt x="39" y="257"/>
                      </a:lnTo>
                      <a:lnTo>
                        <a:pt x="43" y="257"/>
                      </a:lnTo>
                      <a:lnTo>
                        <a:pt x="48" y="257"/>
                      </a:lnTo>
                      <a:lnTo>
                        <a:pt x="52" y="257"/>
                      </a:lnTo>
                      <a:lnTo>
                        <a:pt x="56" y="257"/>
                      </a:lnTo>
                      <a:lnTo>
                        <a:pt x="61" y="257"/>
                      </a:lnTo>
                      <a:lnTo>
                        <a:pt x="69" y="257"/>
                      </a:lnTo>
                      <a:lnTo>
                        <a:pt x="69" y="252"/>
                      </a:lnTo>
                      <a:lnTo>
                        <a:pt x="69" y="248"/>
                      </a:lnTo>
                      <a:lnTo>
                        <a:pt x="69" y="244"/>
                      </a:lnTo>
                      <a:lnTo>
                        <a:pt x="65" y="239"/>
                      </a:lnTo>
                      <a:lnTo>
                        <a:pt x="65" y="235"/>
                      </a:lnTo>
                      <a:lnTo>
                        <a:pt x="61" y="230"/>
                      </a:lnTo>
                      <a:lnTo>
                        <a:pt x="65" y="230"/>
                      </a:lnTo>
                      <a:lnTo>
                        <a:pt x="69" y="230"/>
                      </a:lnTo>
                      <a:lnTo>
                        <a:pt x="69" y="226"/>
                      </a:lnTo>
                      <a:lnTo>
                        <a:pt x="69" y="222"/>
                      </a:lnTo>
                      <a:lnTo>
                        <a:pt x="69" y="217"/>
                      </a:lnTo>
                      <a:lnTo>
                        <a:pt x="74" y="217"/>
                      </a:lnTo>
                      <a:lnTo>
                        <a:pt x="78" y="217"/>
                      </a:lnTo>
                      <a:lnTo>
                        <a:pt x="82" y="217"/>
                      </a:lnTo>
                      <a:lnTo>
                        <a:pt x="87" y="217"/>
                      </a:lnTo>
                      <a:lnTo>
                        <a:pt x="91" y="217"/>
                      </a:lnTo>
                      <a:lnTo>
                        <a:pt x="91" y="213"/>
                      </a:lnTo>
                      <a:lnTo>
                        <a:pt x="91" y="209"/>
                      </a:lnTo>
                      <a:lnTo>
                        <a:pt x="91" y="204"/>
                      </a:lnTo>
                      <a:lnTo>
                        <a:pt x="95" y="200"/>
                      </a:lnTo>
                      <a:lnTo>
                        <a:pt x="95" y="196"/>
                      </a:lnTo>
                      <a:lnTo>
                        <a:pt x="100" y="196"/>
                      </a:lnTo>
                      <a:lnTo>
                        <a:pt x="95" y="191"/>
                      </a:lnTo>
                      <a:lnTo>
                        <a:pt x="91" y="191"/>
                      </a:lnTo>
                      <a:lnTo>
                        <a:pt x="87" y="191"/>
                      </a:lnTo>
                      <a:lnTo>
                        <a:pt x="82" y="191"/>
                      </a:lnTo>
                      <a:lnTo>
                        <a:pt x="78" y="191"/>
                      </a:lnTo>
                      <a:lnTo>
                        <a:pt x="74" y="191"/>
                      </a:lnTo>
                      <a:lnTo>
                        <a:pt x="69" y="191"/>
                      </a:lnTo>
                      <a:lnTo>
                        <a:pt x="69" y="187"/>
                      </a:lnTo>
                      <a:lnTo>
                        <a:pt x="69" y="183"/>
                      </a:lnTo>
                      <a:lnTo>
                        <a:pt x="69" y="178"/>
                      </a:lnTo>
                      <a:lnTo>
                        <a:pt x="65" y="178"/>
                      </a:lnTo>
                      <a:lnTo>
                        <a:pt x="61" y="178"/>
                      </a:lnTo>
                      <a:lnTo>
                        <a:pt x="56" y="178"/>
                      </a:lnTo>
                      <a:lnTo>
                        <a:pt x="52" y="178"/>
                      </a:lnTo>
                      <a:lnTo>
                        <a:pt x="43" y="178"/>
                      </a:lnTo>
                      <a:lnTo>
                        <a:pt x="43" y="174"/>
                      </a:lnTo>
                      <a:lnTo>
                        <a:pt x="43" y="170"/>
                      </a:lnTo>
                      <a:lnTo>
                        <a:pt x="39" y="165"/>
                      </a:lnTo>
                      <a:lnTo>
                        <a:pt x="34" y="170"/>
                      </a:lnTo>
                      <a:lnTo>
                        <a:pt x="30" y="161"/>
                      </a:lnTo>
                      <a:lnTo>
                        <a:pt x="30" y="157"/>
                      </a:lnTo>
                      <a:lnTo>
                        <a:pt x="26" y="157"/>
                      </a:lnTo>
                      <a:lnTo>
                        <a:pt x="26" y="152"/>
                      </a:lnTo>
                      <a:lnTo>
                        <a:pt x="17" y="148"/>
                      </a:lnTo>
                      <a:lnTo>
                        <a:pt x="17" y="143"/>
                      </a:lnTo>
                      <a:lnTo>
                        <a:pt x="17" y="139"/>
                      </a:lnTo>
                      <a:lnTo>
                        <a:pt x="13" y="139"/>
                      </a:lnTo>
                      <a:lnTo>
                        <a:pt x="4" y="135"/>
                      </a:lnTo>
                      <a:lnTo>
                        <a:pt x="0" y="135"/>
                      </a:lnTo>
                      <a:lnTo>
                        <a:pt x="4" y="126"/>
                      </a:lnTo>
                      <a:lnTo>
                        <a:pt x="8" y="122"/>
                      </a:lnTo>
                      <a:lnTo>
                        <a:pt x="17" y="117"/>
                      </a:lnTo>
                      <a:lnTo>
                        <a:pt x="26" y="117"/>
                      </a:lnTo>
                      <a:lnTo>
                        <a:pt x="30" y="117"/>
                      </a:lnTo>
                      <a:lnTo>
                        <a:pt x="39" y="113"/>
                      </a:lnTo>
                      <a:lnTo>
                        <a:pt x="43" y="117"/>
                      </a:lnTo>
                      <a:lnTo>
                        <a:pt x="52" y="117"/>
                      </a:lnTo>
                      <a:lnTo>
                        <a:pt x="61" y="122"/>
                      </a:lnTo>
                      <a:lnTo>
                        <a:pt x="65" y="122"/>
                      </a:lnTo>
                      <a:lnTo>
                        <a:pt x="74" y="117"/>
                      </a:lnTo>
                      <a:lnTo>
                        <a:pt x="78" y="117"/>
                      </a:lnTo>
                      <a:lnTo>
                        <a:pt x="78" y="113"/>
                      </a:lnTo>
                      <a:lnTo>
                        <a:pt x="82" y="109"/>
                      </a:lnTo>
                      <a:lnTo>
                        <a:pt x="82" y="104"/>
                      </a:lnTo>
                      <a:lnTo>
                        <a:pt x="87" y="100"/>
                      </a:lnTo>
                      <a:lnTo>
                        <a:pt x="87" y="91"/>
                      </a:lnTo>
                      <a:lnTo>
                        <a:pt x="91" y="78"/>
                      </a:lnTo>
                      <a:lnTo>
                        <a:pt x="91" y="74"/>
                      </a:lnTo>
                      <a:lnTo>
                        <a:pt x="91" y="70"/>
                      </a:lnTo>
                      <a:lnTo>
                        <a:pt x="87" y="65"/>
                      </a:lnTo>
                      <a:lnTo>
                        <a:pt x="74" y="61"/>
                      </a:lnTo>
                      <a:lnTo>
                        <a:pt x="65" y="56"/>
                      </a:lnTo>
                      <a:lnTo>
                        <a:pt x="61" y="56"/>
                      </a:lnTo>
                      <a:lnTo>
                        <a:pt x="56" y="52"/>
                      </a:lnTo>
                      <a:lnTo>
                        <a:pt x="61" y="48"/>
                      </a:lnTo>
                      <a:lnTo>
                        <a:pt x="61" y="39"/>
                      </a:lnTo>
                      <a:lnTo>
                        <a:pt x="74" y="30"/>
                      </a:lnTo>
                      <a:lnTo>
                        <a:pt x="78" y="26"/>
                      </a:lnTo>
                      <a:lnTo>
                        <a:pt x="78" y="22"/>
                      </a:lnTo>
                      <a:lnTo>
                        <a:pt x="74" y="13"/>
                      </a:lnTo>
                      <a:lnTo>
                        <a:pt x="74" y="9"/>
                      </a:lnTo>
                      <a:lnTo>
                        <a:pt x="74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5" y="4"/>
                      </a:lnTo>
                      <a:lnTo>
                        <a:pt x="100" y="4"/>
                      </a:lnTo>
                      <a:lnTo>
                        <a:pt x="104" y="4"/>
                      </a:lnTo>
                      <a:lnTo>
                        <a:pt x="108" y="4"/>
                      </a:lnTo>
                      <a:lnTo>
                        <a:pt x="113" y="4"/>
                      </a:lnTo>
                      <a:lnTo>
                        <a:pt x="117" y="0"/>
                      </a:lnTo>
                      <a:lnTo>
                        <a:pt x="122" y="4"/>
                      </a:lnTo>
                      <a:lnTo>
                        <a:pt x="126" y="4"/>
                      </a:lnTo>
                      <a:lnTo>
                        <a:pt x="126" y="9"/>
                      </a:lnTo>
                      <a:lnTo>
                        <a:pt x="130" y="13"/>
                      </a:lnTo>
                      <a:lnTo>
                        <a:pt x="135" y="17"/>
                      </a:lnTo>
                      <a:lnTo>
                        <a:pt x="139" y="13"/>
                      </a:lnTo>
                      <a:lnTo>
                        <a:pt x="143" y="17"/>
                      </a:lnTo>
                      <a:lnTo>
                        <a:pt x="148" y="22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6" y="26"/>
                      </a:lnTo>
                      <a:lnTo>
                        <a:pt x="161" y="26"/>
                      </a:lnTo>
                      <a:lnTo>
                        <a:pt x="165" y="26"/>
                      </a:lnTo>
                      <a:lnTo>
                        <a:pt x="169" y="26"/>
                      </a:lnTo>
                      <a:lnTo>
                        <a:pt x="174" y="26"/>
                      </a:lnTo>
                      <a:lnTo>
                        <a:pt x="178" y="26"/>
                      </a:lnTo>
                      <a:lnTo>
                        <a:pt x="182" y="26"/>
                      </a:lnTo>
                      <a:lnTo>
                        <a:pt x="187" y="26"/>
                      </a:lnTo>
                      <a:lnTo>
                        <a:pt x="191" y="26"/>
                      </a:lnTo>
                      <a:lnTo>
                        <a:pt x="195" y="22"/>
                      </a:lnTo>
                      <a:lnTo>
                        <a:pt x="195" y="17"/>
                      </a:lnTo>
                      <a:lnTo>
                        <a:pt x="195" y="13"/>
                      </a:lnTo>
                      <a:lnTo>
                        <a:pt x="204" y="13"/>
                      </a:lnTo>
                      <a:lnTo>
                        <a:pt x="209" y="17"/>
                      </a:lnTo>
                      <a:lnTo>
                        <a:pt x="209" y="26"/>
                      </a:lnTo>
                      <a:lnTo>
                        <a:pt x="217" y="26"/>
                      </a:lnTo>
                      <a:lnTo>
                        <a:pt x="222" y="30"/>
                      </a:lnTo>
                      <a:lnTo>
                        <a:pt x="226" y="35"/>
                      </a:lnTo>
                      <a:lnTo>
                        <a:pt x="226" y="39"/>
                      </a:lnTo>
                      <a:lnTo>
                        <a:pt x="230" y="39"/>
                      </a:lnTo>
                      <a:lnTo>
                        <a:pt x="230" y="43"/>
                      </a:lnTo>
                      <a:lnTo>
                        <a:pt x="235" y="48"/>
                      </a:lnTo>
                      <a:lnTo>
                        <a:pt x="235" y="52"/>
                      </a:lnTo>
                      <a:lnTo>
                        <a:pt x="239" y="52"/>
                      </a:lnTo>
                      <a:lnTo>
                        <a:pt x="243" y="48"/>
                      </a:lnTo>
                      <a:lnTo>
                        <a:pt x="248" y="52"/>
                      </a:lnTo>
                      <a:lnTo>
                        <a:pt x="248" y="56"/>
                      </a:lnTo>
                      <a:lnTo>
                        <a:pt x="252" y="61"/>
                      </a:lnTo>
                      <a:lnTo>
                        <a:pt x="256" y="61"/>
                      </a:lnTo>
                      <a:lnTo>
                        <a:pt x="261" y="61"/>
                      </a:lnTo>
                      <a:lnTo>
                        <a:pt x="265" y="65"/>
                      </a:lnTo>
                      <a:lnTo>
                        <a:pt x="269" y="70"/>
                      </a:lnTo>
                      <a:lnTo>
                        <a:pt x="269" y="74"/>
                      </a:lnTo>
                      <a:lnTo>
                        <a:pt x="274" y="74"/>
                      </a:lnTo>
                      <a:lnTo>
                        <a:pt x="278" y="74"/>
                      </a:lnTo>
                      <a:lnTo>
                        <a:pt x="278" y="78"/>
                      </a:lnTo>
                      <a:lnTo>
                        <a:pt x="278" y="83"/>
                      </a:lnTo>
                      <a:lnTo>
                        <a:pt x="278" y="87"/>
                      </a:lnTo>
                      <a:lnTo>
                        <a:pt x="283" y="87"/>
                      </a:lnTo>
                      <a:lnTo>
                        <a:pt x="283" y="91"/>
                      </a:lnTo>
                      <a:lnTo>
                        <a:pt x="287" y="96"/>
                      </a:lnTo>
                      <a:lnTo>
                        <a:pt x="287" y="100"/>
                      </a:lnTo>
                      <a:lnTo>
                        <a:pt x="283" y="100"/>
                      </a:lnTo>
                      <a:lnTo>
                        <a:pt x="278" y="104"/>
                      </a:lnTo>
                      <a:lnTo>
                        <a:pt x="278" y="109"/>
                      </a:lnTo>
                      <a:lnTo>
                        <a:pt x="278" y="113"/>
                      </a:lnTo>
                      <a:lnTo>
                        <a:pt x="287" y="113"/>
                      </a:lnTo>
                      <a:lnTo>
                        <a:pt x="291" y="117"/>
                      </a:lnTo>
                      <a:lnTo>
                        <a:pt x="291" y="122"/>
                      </a:lnTo>
                      <a:lnTo>
                        <a:pt x="287" y="122"/>
                      </a:lnTo>
                      <a:lnTo>
                        <a:pt x="291" y="126"/>
                      </a:lnTo>
                      <a:lnTo>
                        <a:pt x="304" y="126"/>
                      </a:lnTo>
                      <a:lnTo>
                        <a:pt x="265" y="148"/>
                      </a:lnTo>
                      <a:lnTo>
                        <a:pt x="261" y="148"/>
                      </a:lnTo>
                      <a:lnTo>
                        <a:pt x="252" y="157"/>
                      </a:lnTo>
                      <a:lnTo>
                        <a:pt x="243" y="161"/>
                      </a:lnTo>
                      <a:lnTo>
                        <a:pt x="230" y="161"/>
                      </a:lnTo>
                      <a:lnTo>
                        <a:pt x="217" y="170"/>
                      </a:lnTo>
                      <a:lnTo>
                        <a:pt x="217" y="178"/>
                      </a:lnTo>
                      <a:lnTo>
                        <a:pt x="204" y="183"/>
                      </a:lnTo>
                      <a:lnTo>
                        <a:pt x="200" y="191"/>
                      </a:lnTo>
                      <a:lnTo>
                        <a:pt x="195" y="191"/>
                      </a:lnTo>
                      <a:lnTo>
                        <a:pt x="187" y="196"/>
                      </a:lnTo>
                      <a:lnTo>
                        <a:pt x="191" y="209"/>
                      </a:lnTo>
                      <a:lnTo>
                        <a:pt x="191" y="213"/>
                      </a:lnTo>
                      <a:lnTo>
                        <a:pt x="195" y="217"/>
                      </a:lnTo>
                      <a:lnTo>
                        <a:pt x="195" y="226"/>
                      </a:lnTo>
                      <a:lnTo>
                        <a:pt x="195" y="235"/>
                      </a:lnTo>
                      <a:lnTo>
                        <a:pt x="187" y="248"/>
                      </a:lnTo>
                      <a:lnTo>
                        <a:pt x="178" y="270"/>
                      </a:lnTo>
                      <a:lnTo>
                        <a:pt x="169" y="278"/>
                      </a:lnTo>
                      <a:lnTo>
                        <a:pt x="169" y="283"/>
                      </a:lnTo>
                      <a:lnTo>
                        <a:pt x="174" y="291"/>
                      </a:lnTo>
                      <a:lnTo>
                        <a:pt x="182" y="291"/>
                      </a:lnTo>
                      <a:lnTo>
                        <a:pt x="187" y="296"/>
                      </a:lnTo>
                      <a:lnTo>
                        <a:pt x="187" y="300"/>
                      </a:lnTo>
                      <a:lnTo>
                        <a:pt x="182" y="309"/>
                      </a:lnTo>
                      <a:lnTo>
                        <a:pt x="182" y="313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0" name="Freeform 368"/>
                <p:cNvSpPr>
                  <a:spLocks/>
                </p:cNvSpPr>
                <p:nvPr/>
              </p:nvSpPr>
              <p:spPr bwMode="auto">
                <a:xfrm>
                  <a:off x="4974" y="3011"/>
                  <a:ext cx="274" cy="231"/>
                </a:xfrm>
                <a:custGeom>
                  <a:avLst/>
                  <a:gdLst>
                    <a:gd name="T0" fmla="*/ 183 w 274"/>
                    <a:gd name="T1" fmla="*/ 200 h 231"/>
                    <a:gd name="T2" fmla="*/ 161 w 274"/>
                    <a:gd name="T3" fmla="*/ 205 h 231"/>
                    <a:gd name="T4" fmla="*/ 139 w 274"/>
                    <a:gd name="T5" fmla="*/ 205 h 231"/>
                    <a:gd name="T6" fmla="*/ 117 w 274"/>
                    <a:gd name="T7" fmla="*/ 205 h 231"/>
                    <a:gd name="T8" fmla="*/ 104 w 274"/>
                    <a:gd name="T9" fmla="*/ 218 h 231"/>
                    <a:gd name="T10" fmla="*/ 91 w 274"/>
                    <a:gd name="T11" fmla="*/ 231 h 231"/>
                    <a:gd name="T12" fmla="*/ 70 w 274"/>
                    <a:gd name="T13" fmla="*/ 218 h 231"/>
                    <a:gd name="T14" fmla="*/ 56 w 274"/>
                    <a:gd name="T15" fmla="*/ 205 h 231"/>
                    <a:gd name="T16" fmla="*/ 74 w 274"/>
                    <a:gd name="T17" fmla="*/ 200 h 231"/>
                    <a:gd name="T18" fmla="*/ 83 w 274"/>
                    <a:gd name="T19" fmla="*/ 183 h 231"/>
                    <a:gd name="T20" fmla="*/ 65 w 274"/>
                    <a:gd name="T21" fmla="*/ 179 h 231"/>
                    <a:gd name="T22" fmla="*/ 43 w 274"/>
                    <a:gd name="T23" fmla="*/ 179 h 231"/>
                    <a:gd name="T24" fmla="*/ 17 w 274"/>
                    <a:gd name="T25" fmla="*/ 183 h 231"/>
                    <a:gd name="T26" fmla="*/ 0 w 274"/>
                    <a:gd name="T27" fmla="*/ 174 h 231"/>
                    <a:gd name="T28" fmla="*/ 13 w 274"/>
                    <a:gd name="T29" fmla="*/ 152 h 231"/>
                    <a:gd name="T30" fmla="*/ 9 w 274"/>
                    <a:gd name="T31" fmla="*/ 144 h 231"/>
                    <a:gd name="T32" fmla="*/ 13 w 274"/>
                    <a:gd name="T33" fmla="*/ 126 h 231"/>
                    <a:gd name="T34" fmla="*/ 17 w 274"/>
                    <a:gd name="T35" fmla="*/ 109 h 231"/>
                    <a:gd name="T36" fmla="*/ 9 w 274"/>
                    <a:gd name="T37" fmla="*/ 100 h 231"/>
                    <a:gd name="T38" fmla="*/ 17 w 274"/>
                    <a:gd name="T39" fmla="*/ 78 h 231"/>
                    <a:gd name="T40" fmla="*/ 13 w 274"/>
                    <a:gd name="T41" fmla="*/ 65 h 231"/>
                    <a:gd name="T42" fmla="*/ 30 w 274"/>
                    <a:gd name="T43" fmla="*/ 61 h 231"/>
                    <a:gd name="T44" fmla="*/ 17 w 274"/>
                    <a:gd name="T45" fmla="*/ 48 h 231"/>
                    <a:gd name="T46" fmla="*/ 22 w 274"/>
                    <a:gd name="T47" fmla="*/ 31 h 231"/>
                    <a:gd name="T48" fmla="*/ 43 w 274"/>
                    <a:gd name="T49" fmla="*/ 31 h 231"/>
                    <a:gd name="T50" fmla="*/ 65 w 274"/>
                    <a:gd name="T51" fmla="*/ 31 h 231"/>
                    <a:gd name="T52" fmla="*/ 83 w 274"/>
                    <a:gd name="T53" fmla="*/ 18 h 231"/>
                    <a:gd name="T54" fmla="*/ 96 w 274"/>
                    <a:gd name="T55" fmla="*/ 9 h 231"/>
                    <a:gd name="T56" fmla="*/ 104 w 274"/>
                    <a:gd name="T57" fmla="*/ 13 h 231"/>
                    <a:gd name="T58" fmla="*/ 126 w 274"/>
                    <a:gd name="T59" fmla="*/ 18 h 231"/>
                    <a:gd name="T60" fmla="*/ 139 w 274"/>
                    <a:gd name="T61" fmla="*/ 22 h 231"/>
                    <a:gd name="T62" fmla="*/ 157 w 274"/>
                    <a:gd name="T63" fmla="*/ 26 h 231"/>
                    <a:gd name="T64" fmla="*/ 170 w 274"/>
                    <a:gd name="T65" fmla="*/ 18 h 231"/>
                    <a:gd name="T66" fmla="*/ 178 w 274"/>
                    <a:gd name="T67" fmla="*/ 18 h 231"/>
                    <a:gd name="T68" fmla="*/ 187 w 274"/>
                    <a:gd name="T69" fmla="*/ 0 h 231"/>
                    <a:gd name="T70" fmla="*/ 204 w 274"/>
                    <a:gd name="T71" fmla="*/ 13 h 231"/>
                    <a:gd name="T72" fmla="*/ 209 w 274"/>
                    <a:gd name="T73" fmla="*/ 31 h 231"/>
                    <a:gd name="T74" fmla="*/ 213 w 274"/>
                    <a:gd name="T75" fmla="*/ 48 h 231"/>
                    <a:gd name="T76" fmla="*/ 222 w 274"/>
                    <a:gd name="T77" fmla="*/ 39 h 231"/>
                    <a:gd name="T78" fmla="*/ 235 w 274"/>
                    <a:gd name="T79" fmla="*/ 48 h 231"/>
                    <a:gd name="T80" fmla="*/ 231 w 274"/>
                    <a:gd name="T81" fmla="*/ 26 h 231"/>
                    <a:gd name="T82" fmla="*/ 248 w 274"/>
                    <a:gd name="T83" fmla="*/ 39 h 231"/>
                    <a:gd name="T84" fmla="*/ 257 w 274"/>
                    <a:gd name="T85" fmla="*/ 52 h 231"/>
                    <a:gd name="T86" fmla="*/ 248 w 274"/>
                    <a:gd name="T87" fmla="*/ 78 h 231"/>
                    <a:gd name="T88" fmla="*/ 274 w 274"/>
                    <a:gd name="T89" fmla="*/ 100 h 231"/>
                    <a:gd name="T90" fmla="*/ 261 w 274"/>
                    <a:gd name="T91" fmla="*/ 135 h 231"/>
                    <a:gd name="T92" fmla="*/ 235 w 274"/>
                    <a:gd name="T93" fmla="*/ 139 h 231"/>
                    <a:gd name="T94" fmla="*/ 200 w 274"/>
                    <a:gd name="T95" fmla="*/ 139 h 231"/>
                    <a:gd name="T96" fmla="*/ 196 w 274"/>
                    <a:gd name="T97" fmla="*/ 161 h 231"/>
                    <a:gd name="T98" fmla="*/ 209 w 274"/>
                    <a:gd name="T99" fmla="*/ 179 h 231"/>
                    <a:gd name="T100" fmla="*/ 209 w 274"/>
                    <a:gd name="T101" fmla="*/ 187 h 231"/>
                    <a:gd name="T102" fmla="*/ 196 w 274"/>
                    <a:gd name="T103" fmla="*/ 18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74" h="231">
                      <a:moveTo>
                        <a:pt x="196" y="187"/>
                      </a:moveTo>
                      <a:lnTo>
                        <a:pt x="191" y="192"/>
                      </a:lnTo>
                      <a:lnTo>
                        <a:pt x="187" y="192"/>
                      </a:lnTo>
                      <a:lnTo>
                        <a:pt x="187" y="196"/>
                      </a:lnTo>
                      <a:lnTo>
                        <a:pt x="183" y="200"/>
                      </a:lnTo>
                      <a:lnTo>
                        <a:pt x="178" y="205"/>
                      </a:lnTo>
                      <a:lnTo>
                        <a:pt x="174" y="205"/>
                      </a:lnTo>
                      <a:lnTo>
                        <a:pt x="170" y="205"/>
                      </a:lnTo>
                      <a:lnTo>
                        <a:pt x="165" y="205"/>
                      </a:lnTo>
                      <a:lnTo>
                        <a:pt x="161" y="205"/>
                      </a:lnTo>
                      <a:lnTo>
                        <a:pt x="157" y="205"/>
                      </a:lnTo>
                      <a:lnTo>
                        <a:pt x="152" y="205"/>
                      </a:lnTo>
                      <a:lnTo>
                        <a:pt x="148" y="205"/>
                      </a:lnTo>
                      <a:lnTo>
                        <a:pt x="144" y="205"/>
                      </a:lnTo>
                      <a:lnTo>
                        <a:pt x="139" y="205"/>
                      </a:lnTo>
                      <a:lnTo>
                        <a:pt x="135" y="205"/>
                      </a:lnTo>
                      <a:lnTo>
                        <a:pt x="130" y="205"/>
                      </a:lnTo>
                      <a:lnTo>
                        <a:pt x="126" y="205"/>
                      </a:lnTo>
                      <a:lnTo>
                        <a:pt x="122" y="205"/>
                      </a:lnTo>
                      <a:lnTo>
                        <a:pt x="117" y="205"/>
                      </a:lnTo>
                      <a:lnTo>
                        <a:pt x="113" y="209"/>
                      </a:lnTo>
                      <a:lnTo>
                        <a:pt x="113" y="213"/>
                      </a:lnTo>
                      <a:lnTo>
                        <a:pt x="113" y="218"/>
                      </a:lnTo>
                      <a:lnTo>
                        <a:pt x="109" y="218"/>
                      </a:lnTo>
                      <a:lnTo>
                        <a:pt x="104" y="218"/>
                      </a:lnTo>
                      <a:lnTo>
                        <a:pt x="100" y="222"/>
                      </a:lnTo>
                      <a:lnTo>
                        <a:pt x="100" y="226"/>
                      </a:lnTo>
                      <a:lnTo>
                        <a:pt x="100" y="231"/>
                      </a:lnTo>
                      <a:lnTo>
                        <a:pt x="96" y="231"/>
                      </a:lnTo>
                      <a:lnTo>
                        <a:pt x="91" y="231"/>
                      </a:lnTo>
                      <a:lnTo>
                        <a:pt x="87" y="231"/>
                      </a:lnTo>
                      <a:lnTo>
                        <a:pt x="78" y="231"/>
                      </a:lnTo>
                      <a:lnTo>
                        <a:pt x="74" y="226"/>
                      </a:lnTo>
                      <a:lnTo>
                        <a:pt x="74" y="222"/>
                      </a:lnTo>
                      <a:lnTo>
                        <a:pt x="70" y="218"/>
                      </a:lnTo>
                      <a:lnTo>
                        <a:pt x="65" y="218"/>
                      </a:lnTo>
                      <a:lnTo>
                        <a:pt x="61" y="218"/>
                      </a:lnTo>
                      <a:lnTo>
                        <a:pt x="56" y="213"/>
                      </a:lnTo>
                      <a:lnTo>
                        <a:pt x="56" y="209"/>
                      </a:lnTo>
                      <a:lnTo>
                        <a:pt x="56" y="205"/>
                      </a:lnTo>
                      <a:lnTo>
                        <a:pt x="61" y="205"/>
                      </a:lnTo>
                      <a:lnTo>
                        <a:pt x="65" y="205"/>
                      </a:lnTo>
                      <a:lnTo>
                        <a:pt x="70" y="205"/>
                      </a:lnTo>
                      <a:lnTo>
                        <a:pt x="74" y="205"/>
                      </a:lnTo>
                      <a:lnTo>
                        <a:pt x="74" y="200"/>
                      </a:lnTo>
                      <a:lnTo>
                        <a:pt x="74" y="196"/>
                      </a:lnTo>
                      <a:lnTo>
                        <a:pt x="74" y="192"/>
                      </a:lnTo>
                      <a:lnTo>
                        <a:pt x="78" y="192"/>
                      </a:lnTo>
                      <a:lnTo>
                        <a:pt x="83" y="187"/>
                      </a:lnTo>
                      <a:lnTo>
                        <a:pt x="83" y="183"/>
                      </a:lnTo>
                      <a:lnTo>
                        <a:pt x="83" y="179"/>
                      </a:lnTo>
                      <a:lnTo>
                        <a:pt x="78" y="179"/>
                      </a:lnTo>
                      <a:lnTo>
                        <a:pt x="74" y="179"/>
                      </a:lnTo>
                      <a:lnTo>
                        <a:pt x="70" y="179"/>
                      </a:lnTo>
                      <a:lnTo>
                        <a:pt x="65" y="179"/>
                      </a:lnTo>
                      <a:lnTo>
                        <a:pt x="61" y="179"/>
                      </a:lnTo>
                      <a:lnTo>
                        <a:pt x="56" y="179"/>
                      </a:lnTo>
                      <a:lnTo>
                        <a:pt x="52" y="179"/>
                      </a:lnTo>
                      <a:lnTo>
                        <a:pt x="48" y="179"/>
                      </a:lnTo>
                      <a:lnTo>
                        <a:pt x="43" y="179"/>
                      </a:lnTo>
                      <a:lnTo>
                        <a:pt x="39" y="179"/>
                      </a:lnTo>
                      <a:lnTo>
                        <a:pt x="35" y="179"/>
                      </a:lnTo>
                      <a:lnTo>
                        <a:pt x="26" y="179"/>
                      </a:lnTo>
                      <a:lnTo>
                        <a:pt x="22" y="179"/>
                      </a:lnTo>
                      <a:lnTo>
                        <a:pt x="17" y="183"/>
                      </a:lnTo>
                      <a:lnTo>
                        <a:pt x="13" y="183"/>
                      </a:lnTo>
                      <a:lnTo>
                        <a:pt x="9" y="183"/>
                      </a:lnTo>
                      <a:lnTo>
                        <a:pt x="4" y="183"/>
                      </a:lnTo>
                      <a:lnTo>
                        <a:pt x="0" y="183"/>
                      </a:lnTo>
                      <a:lnTo>
                        <a:pt x="0" y="174"/>
                      </a:lnTo>
                      <a:lnTo>
                        <a:pt x="4" y="170"/>
                      </a:lnTo>
                      <a:lnTo>
                        <a:pt x="9" y="170"/>
                      </a:lnTo>
                      <a:lnTo>
                        <a:pt x="9" y="161"/>
                      </a:lnTo>
                      <a:lnTo>
                        <a:pt x="13" y="157"/>
                      </a:lnTo>
                      <a:lnTo>
                        <a:pt x="13" y="152"/>
                      </a:lnTo>
                      <a:lnTo>
                        <a:pt x="17" y="152"/>
                      </a:lnTo>
                      <a:lnTo>
                        <a:pt x="17" y="148"/>
                      </a:lnTo>
                      <a:lnTo>
                        <a:pt x="13" y="144"/>
                      </a:lnTo>
                      <a:lnTo>
                        <a:pt x="9" y="139"/>
                      </a:lnTo>
                      <a:lnTo>
                        <a:pt x="9" y="144"/>
                      </a:lnTo>
                      <a:lnTo>
                        <a:pt x="9" y="139"/>
                      </a:lnTo>
                      <a:lnTo>
                        <a:pt x="4" y="135"/>
                      </a:lnTo>
                      <a:lnTo>
                        <a:pt x="4" y="131"/>
                      </a:lnTo>
                      <a:lnTo>
                        <a:pt x="9" y="126"/>
                      </a:lnTo>
                      <a:lnTo>
                        <a:pt x="13" y="126"/>
                      </a:lnTo>
                      <a:lnTo>
                        <a:pt x="17" y="126"/>
                      </a:lnTo>
                      <a:lnTo>
                        <a:pt x="17" y="122"/>
                      </a:lnTo>
                      <a:lnTo>
                        <a:pt x="17" y="118"/>
                      </a:lnTo>
                      <a:lnTo>
                        <a:pt x="17" y="113"/>
                      </a:lnTo>
                      <a:lnTo>
                        <a:pt x="17" y="109"/>
                      </a:lnTo>
                      <a:lnTo>
                        <a:pt x="13" y="109"/>
                      </a:lnTo>
                      <a:lnTo>
                        <a:pt x="9" y="105"/>
                      </a:lnTo>
                      <a:lnTo>
                        <a:pt x="4" y="105"/>
                      </a:lnTo>
                      <a:lnTo>
                        <a:pt x="9" y="105"/>
                      </a:lnTo>
                      <a:lnTo>
                        <a:pt x="9" y="100"/>
                      </a:lnTo>
                      <a:lnTo>
                        <a:pt x="9" y="96"/>
                      </a:lnTo>
                      <a:lnTo>
                        <a:pt x="13" y="92"/>
                      </a:lnTo>
                      <a:lnTo>
                        <a:pt x="17" y="87"/>
                      </a:lnTo>
                      <a:lnTo>
                        <a:pt x="17" y="83"/>
                      </a:lnTo>
                      <a:lnTo>
                        <a:pt x="17" y="78"/>
                      </a:lnTo>
                      <a:lnTo>
                        <a:pt x="13" y="83"/>
                      </a:lnTo>
                      <a:lnTo>
                        <a:pt x="13" y="78"/>
                      </a:lnTo>
                      <a:lnTo>
                        <a:pt x="13" y="74"/>
                      </a:lnTo>
                      <a:lnTo>
                        <a:pt x="13" y="70"/>
                      </a:lnTo>
                      <a:lnTo>
                        <a:pt x="13" y="65"/>
                      </a:lnTo>
                      <a:lnTo>
                        <a:pt x="22" y="70"/>
                      </a:lnTo>
                      <a:lnTo>
                        <a:pt x="26" y="70"/>
                      </a:lnTo>
                      <a:lnTo>
                        <a:pt x="30" y="70"/>
                      </a:lnTo>
                      <a:lnTo>
                        <a:pt x="30" y="65"/>
                      </a:lnTo>
                      <a:lnTo>
                        <a:pt x="30" y="61"/>
                      </a:lnTo>
                      <a:lnTo>
                        <a:pt x="26" y="57"/>
                      </a:lnTo>
                      <a:lnTo>
                        <a:pt x="26" y="52"/>
                      </a:lnTo>
                      <a:lnTo>
                        <a:pt x="17" y="57"/>
                      </a:lnTo>
                      <a:lnTo>
                        <a:pt x="17" y="52"/>
                      </a:lnTo>
                      <a:lnTo>
                        <a:pt x="17" y="48"/>
                      </a:lnTo>
                      <a:lnTo>
                        <a:pt x="22" y="44"/>
                      </a:lnTo>
                      <a:lnTo>
                        <a:pt x="22" y="39"/>
                      </a:lnTo>
                      <a:lnTo>
                        <a:pt x="17" y="35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30" y="31"/>
                      </a:lnTo>
                      <a:lnTo>
                        <a:pt x="35" y="31"/>
                      </a:lnTo>
                      <a:lnTo>
                        <a:pt x="39" y="31"/>
                      </a:lnTo>
                      <a:lnTo>
                        <a:pt x="43" y="31"/>
                      </a:lnTo>
                      <a:lnTo>
                        <a:pt x="48" y="31"/>
                      </a:lnTo>
                      <a:lnTo>
                        <a:pt x="52" y="31"/>
                      </a:lnTo>
                      <a:lnTo>
                        <a:pt x="56" y="31"/>
                      </a:lnTo>
                      <a:lnTo>
                        <a:pt x="61" y="31"/>
                      </a:lnTo>
                      <a:lnTo>
                        <a:pt x="65" y="31"/>
                      </a:lnTo>
                      <a:lnTo>
                        <a:pt x="70" y="26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8" y="18"/>
                      </a:lnTo>
                      <a:lnTo>
                        <a:pt x="83" y="18"/>
                      </a:lnTo>
                      <a:lnTo>
                        <a:pt x="87" y="18"/>
                      </a:lnTo>
                      <a:lnTo>
                        <a:pt x="91" y="18"/>
                      </a:lnTo>
                      <a:lnTo>
                        <a:pt x="96" y="18"/>
                      </a:lnTo>
                      <a:lnTo>
                        <a:pt x="96" y="13"/>
                      </a:lnTo>
                      <a:lnTo>
                        <a:pt x="96" y="9"/>
                      </a:lnTo>
                      <a:lnTo>
                        <a:pt x="96" y="4"/>
                      </a:lnTo>
                      <a:lnTo>
                        <a:pt x="100" y="4"/>
                      </a:lnTo>
                      <a:lnTo>
                        <a:pt x="104" y="4"/>
                      </a:lnTo>
                      <a:lnTo>
                        <a:pt x="104" y="9"/>
                      </a:lnTo>
                      <a:lnTo>
                        <a:pt x="104" y="13"/>
                      </a:lnTo>
                      <a:lnTo>
                        <a:pt x="104" y="18"/>
                      </a:lnTo>
                      <a:lnTo>
                        <a:pt x="109" y="18"/>
                      </a:lnTo>
                      <a:lnTo>
                        <a:pt x="117" y="18"/>
                      </a:lnTo>
                      <a:lnTo>
                        <a:pt x="122" y="18"/>
                      </a:lnTo>
                      <a:lnTo>
                        <a:pt x="126" y="18"/>
                      </a:lnTo>
                      <a:lnTo>
                        <a:pt x="130" y="18"/>
                      </a:lnTo>
                      <a:lnTo>
                        <a:pt x="135" y="13"/>
                      </a:lnTo>
                      <a:lnTo>
                        <a:pt x="139" y="13"/>
                      </a:lnTo>
                      <a:lnTo>
                        <a:pt x="139" y="18"/>
                      </a:lnTo>
                      <a:lnTo>
                        <a:pt x="139" y="22"/>
                      </a:lnTo>
                      <a:lnTo>
                        <a:pt x="139" y="26"/>
                      </a:lnTo>
                      <a:lnTo>
                        <a:pt x="144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7" y="26"/>
                      </a:lnTo>
                      <a:lnTo>
                        <a:pt x="161" y="22"/>
                      </a:lnTo>
                      <a:lnTo>
                        <a:pt x="161" y="18"/>
                      </a:lnTo>
                      <a:lnTo>
                        <a:pt x="161" y="13"/>
                      </a:lnTo>
                      <a:lnTo>
                        <a:pt x="165" y="13"/>
                      </a:lnTo>
                      <a:lnTo>
                        <a:pt x="170" y="18"/>
                      </a:lnTo>
                      <a:lnTo>
                        <a:pt x="174" y="22"/>
                      </a:lnTo>
                      <a:lnTo>
                        <a:pt x="174" y="26"/>
                      </a:lnTo>
                      <a:lnTo>
                        <a:pt x="178" y="26"/>
                      </a:lnTo>
                      <a:lnTo>
                        <a:pt x="178" y="22"/>
                      </a:lnTo>
                      <a:lnTo>
                        <a:pt x="178" y="18"/>
                      </a:lnTo>
                      <a:lnTo>
                        <a:pt x="183" y="13"/>
                      </a:lnTo>
                      <a:lnTo>
                        <a:pt x="183" y="9"/>
                      </a:lnTo>
                      <a:lnTo>
                        <a:pt x="178" y="4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87" y="4"/>
                      </a:lnTo>
                      <a:lnTo>
                        <a:pt x="191" y="9"/>
                      </a:lnTo>
                      <a:lnTo>
                        <a:pt x="191" y="13"/>
                      </a:lnTo>
                      <a:lnTo>
                        <a:pt x="196" y="13"/>
                      </a:lnTo>
                      <a:lnTo>
                        <a:pt x="204" y="13"/>
                      </a:lnTo>
                      <a:lnTo>
                        <a:pt x="209" y="13"/>
                      </a:lnTo>
                      <a:lnTo>
                        <a:pt x="209" y="18"/>
                      </a:lnTo>
                      <a:lnTo>
                        <a:pt x="209" y="22"/>
                      </a:lnTo>
                      <a:lnTo>
                        <a:pt x="209" y="26"/>
                      </a:lnTo>
                      <a:lnTo>
                        <a:pt x="209" y="31"/>
                      </a:lnTo>
                      <a:lnTo>
                        <a:pt x="209" y="35"/>
                      </a:lnTo>
                      <a:lnTo>
                        <a:pt x="209" y="39"/>
                      </a:lnTo>
                      <a:lnTo>
                        <a:pt x="213" y="39"/>
                      </a:lnTo>
                      <a:lnTo>
                        <a:pt x="213" y="44"/>
                      </a:lnTo>
                      <a:lnTo>
                        <a:pt x="213" y="48"/>
                      </a:lnTo>
                      <a:lnTo>
                        <a:pt x="213" y="52"/>
                      </a:lnTo>
                      <a:lnTo>
                        <a:pt x="217" y="52"/>
                      </a:lnTo>
                      <a:lnTo>
                        <a:pt x="222" y="48"/>
                      </a:lnTo>
                      <a:lnTo>
                        <a:pt x="222" y="44"/>
                      </a:lnTo>
                      <a:lnTo>
                        <a:pt x="222" y="39"/>
                      </a:lnTo>
                      <a:lnTo>
                        <a:pt x="226" y="39"/>
                      </a:lnTo>
                      <a:lnTo>
                        <a:pt x="231" y="44"/>
                      </a:lnTo>
                      <a:lnTo>
                        <a:pt x="231" y="48"/>
                      </a:lnTo>
                      <a:lnTo>
                        <a:pt x="235" y="52"/>
                      </a:lnTo>
                      <a:lnTo>
                        <a:pt x="235" y="48"/>
                      </a:lnTo>
                      <a:lnTo>
                        <a:pt x="235" y="44"/>
                      </a:lnTo>
                      <a:lnTo>
                        <a:pt x="235" y="39"/>
                      </a:lnTo>
                      <a:lnTo>
                        <a:pt x="231" y="35"/>
                      </a:lnTo>
                      <a:lnTo>
                        <a:pt x="231" y="31"/>
                      </a:lnTo>
                      <a:lnTo>
                        <a:pt x="231" y="26"/>
                      </a:lnTo>
                      <a:lnTo>
                        <a:pt x="235" y="26"/>
                      </a:lnTo>
                      <a:lnTo>
                        <a:pt x="239" y="26"/>
                      </a:lnTo>
                      <a:lnTo>
                        <a:pt x="239" y="35"/>
                      </a:lnTo>
                      <a:lnTo>
                        <a:pt x="244" y="39"/>
                      </a:lnTo>
                      <a:lnTo>
                        <a:pt x="248" y="39"/>
                      </a:lnTo>
                      <a:lnTo>
                        <a:pt x="252" y="39"/>
                      </a:lnTo>
                      <a:lnTo>
                        <a:pt x="257" y="35"/>
                      </a:lnTo>
                      <a:lnTo>
                        <a:pt x="261" y="44"/>
                      </a:lnTo>
                      <a:lnTo>
                        <a:pt x="261" y="48"/>
                      </a:lnTo>
                      <a:lnTo>
                        <a:pt x="257" y="52"/>
                      </a:lnTo>
                      <a:lnTo>
                        <a:pt x="244" y="61"/>
                      </a:lnTo>
                      <a:lnTo>
                        <a:pt x="244" y="70"/>
                      </a:lnTo>
                      <a:lnTo>
                        <a:pt x="239" y="74"/>
                      </a:lnTo>
                      <a:lnTo>
                        <a:pt x="244" y="78"/>
                      </a:lnTo>
                      <a:lnTo>
                        <a:pt x="248" y="78"/>
                      </a:lnTo>
                      <a:lnTo>
                        <a:pt x="257" y="83"/>
                      </a:lnTo>
                      <a:lnTo>
                        <a:pt x="270" y="87"/>
                      </a:lnTo>
                      <a:lnTo>
                        <a:pt x="274" y="92"/>
                      </a:lnTo>
                      <a:lnTo>
                        <a:pt x="274" y="96"/>
                      </a:lnTo>
                      <a:lnTo>
                        <a:pt x="274" y="100"/>
                      </a:lnTo>
                      <a:lnTo>
                        <a:pt x="270" y="113"/>
                      </a:lnTo>
                      <a:lnTo>
                        <a:pt x="270" y="122"/>
                      </a:lnTo>
                      <a:lnTo>
                        <a:pt x="265" y="126"/>
                      </a:lnTo>
                      <a:lnTo>
                        <a:pt x="265" y="131"/>
                      </a:lnTo>
                      <a:lnTo>
                        <a:pt x="261" y="135"/>
                      </a:lnTo>
                      <a:lnTo>
                        <a:pt x="261" y="139"/>
                      </a:lnTo>
                      <a:lnTo>
                        <a:pt x="257" y="139"/>
                      </a:lnTo>
                      <a:lnTo>
                        <a:pt x="248" y="144"/>
                      </a:lnTo>
                      <a:lnTo>
                        <a:pt x="244" y="144"/>
                      </a:lnTo>
                      <a:lnTo>
                        <a:pt x="235" y="139"/>
                      </a:lnTo>
                      <a:lnTo>
                        <a:pt x="226" y="139"/>
                      </a:lnTo>
                      <a:lnTo>
                        <a:pt x="222" y="135"/>
                      </a:lnTo>
                      <a:lnTo>
                        <a:pt x="213" y="139"/>
                      </a:lnTo>
                      <a:lnTo>
                        <a:pt x="209" y="139"/>
                      </a:lnTo>
                      <a:lnTo>
                        <a:pt x="200" y="139"/>
                      </a:lnTo>
                      <a:lnTo>
                        <a:pt x="191" y="144"/>
                      </a:lnTo>
                      <a:lnTo>
                        <a:pt x="187" y="148"/>
                      </a:lnTo>
                      <a:lnTo>
                        <a:pt x="183" y="157"/>
                      </a:lnTo>
                      <a:lnTo>
                        <a:pt x="187" y="157"/>
                      </a:lnTo>
                      <a:lnTo>
                        <a:pt x="196" y="161"/>
                      </a:lnTo>
                      <a:lnTo>
                        <a:pt x="200" y="161"/>
                      </a:lnTo>
                      <a:lnTo>
                        <a:pt x="200" y="165"/>
                      </a:lnTo>
                      <a:lnTo>
                        <a:pt x="200" y="170"/>
                      </a:lnTo>
                      <a:lnTo>
                        <a:pt x="209" y="174"/>
                      </a:lnTo>
                      <a:lnTo>
                        <a:pt x="209" y="179"/>
                      </a:lnTo>
                      <a:lnTo>
                        <a:pt x="213" y="179"/>
                      </a:lnTo>
                      <a:lnTo>
                        <a:pt x="213" y="183"/>
                      </a:lnTo>
                      <a:lnTo>
                        <a:pt x="217" y="192"/>
                      </a:lnTo>
                      <a:lnTo>
                        <a:pt x="213" y="192"/>
                      </a:lnTo>
                      <a:lnTo>
                        <a:pt x="209" y="187"/>
                      </a:lnTo>
                      <a:lnTo>
                        <a:pt x="204" y="183"/>
                      </a:lnTo>
                      <a:lnTo>
                        <a:pt x="204" y="179"/>
                      </a:lnTo>
                      <a:lnTo>
                        <a:pt x="196" y="179"/>
                      </a:lnTo>
                      <a:lnTo>
                        <a:pt x="196" y="183"/>
                      </a:lnTo>
                      <a:lnTo>
                        <a:pt x="196" y="18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1" name="Freeform 369"/>
                <p:cNvSpPr>
                  <a:spLocks/>
                </p:cNvSpPr>
                <p:nvPr/>
              </p:nvSpPr>
              <p:spPr bwMode="auto">
                <a:xfrm>
                  <a:off x="4669" y="2689"/>
                  <a:ext cx="527" cy="427"/>
                </a:xfrm>
                <a:custGeom>
                  <a:avLst/>
                  <a:gdLst>
                    <a:gd name="T0" fmla="*/ 331 w 527"/>
                    <a:gd name="T1" fmla="*/ 379 h 427"/>
                    <a:gd name="T2" fmla="*/ 318 w 527"/>
                    <a:gd name="T3" fmla="*/ 396 h 427"/>
                    <a:gd name="T4" fmla="*/ 314 w 527"/>
                    <a:gd name="T5" fmla="*/ 422 h 427"/>
                    <a:gd name="T6" fmla="*/ 283 w 527"/>
                    <a:gd name="T7" fmla="*/ 427 h 427"/>
                    <a:gd name="T8" fmla="*/ 270 w 527"/>
                    <a:gd name="T9" fmla="*/ 405 h 427"/>
                    <a:gd name="T10" fmla="*/ 248 w 527"/>
                    <a:gd name="T11" fmla="*/ 418 h 427"/>
                    <a:gd name="T12" fmla="*/ 231 w 527"/>
                    <a:gd name="T13" fmla="*/ 396 h 427"/>
                    <a:gd name="T14" fmla="*/ 205 w 527"/>
                    <a:gd name="T15" fmla="*/ 392 h 427"/>
                    <a:gd name="T16" fmla="*/ 179 w 527"/>
                    <a:gd name="T17" fmla="*/ 370 h 427"/>
                    <a:gd name="T18" fmla="*/ 144 w 527"/>
                    <a:gd name="T19" fmla="*/ 366 h 427"/>
                    <a:gd name="T20" fmla="*/ 122 w 527"/>
                    <a:gd name="T21" fmla="*/ 357 h 427"/>
                    <a:gd name="T22" fmla="*/ 92 w 527"/>
                    <a:gd name="T23" fmla="*/ 344 h 427"/>
                    <a:gd name="T24" fmla="*/ 66 w 527"/>
                    <a:gd name="T25" fmla="*/ 331 h 427"/>
                    <a:gd name="T26" fmla="*/ 31 w 527"/>
                    <a:gd name="T27" fmla="*/ 335 h 427"/>
                    <a:gd name="T28" fmla="*/ 5 w 527"/>
                    <a:gd name="T29" fmla="*/ 309 h 427"/>
                    <a:gd name="T30" fmla="*/ 13 w 527"/>
                    <a:gd name="T31" fmla="*/ 283 h 427"/>
                    <a:gd name="T32" fmla="*/ 31 w 527"/>
                    <a:gd name="T33" fmla="*/ 261 h 427"/>
                    <a:gd name="T34" fmla="*/ 35 w 527"/>
                    <a:gd name="T35" fmla="*/ 231 h 427"/>
                    <a:gd name="T36" fmla="*/ 22 w 527"/>
                    <a:gd name="T37" fmla="*/ 213 h 427"/>
                    <a:gd name="T38" fmla="*/ 44 w 527"/>
                    <a:gd name="T39" fmla="*/ 196 h 427"/>
                    <a:gd name="T40" fmla="*/ 66 w 527"/>
                    <a:gd name="T41" fmla="*/ 196 h 427"/>
                    <a:gd name="T42" fmla="*/ 87 w 527"/>
                    <a:gd name="T43" fmla="*/ 179 h 427"/>
                    <a:gd name="T44" fmla="*/ 100 w 527"/>
                    <a:gd name="T45" fmla="*/ 152 h 427"/>
                    <a:gd name="T46" fmla="*/ 140 w 527"/>
                    <a:gd name="T47" fmla="*/ 144 h 427"/>
                    <a:gd name="T48" fmla="*/ 118 w 527"/>
                    <a:gd name="T49" fmla="*/ 126 h 427"/>
                    <a:gd name="T50" fmla="*/ 140 w 527"/>
                    <a:gd name="T51" fmla="*/ 105 h 427"/>
                    <a:gd name="T52" fmla="*/ 161 w 527"/>
                    <a:gd name="T53" fmla="*/ 113 h 427"/>
                    <a:gd name="T54" fmla="*/ 179 w 527"/>
                    <a:gd name="T55" fmla="*/ 92 h 427"/>
                    <a:gd name="T56" fmla="*/ 192 w 527"/>
                    <a:gd name="T57" fmla="*/ 118 h 427"/>
                    <a:gd name="T58" fmla="*/ 214 w 527"/>
                    <a:gd name="T59" fmla="*/ 100 h 427"/>
                    <a:gd name="T60" fmla="*/ 200 w 527"/>
                    <a:gd name="T61" fmla="*/ 78 h 427"/>
                    <a:gd name="T62" fmla="*/ 183 w 527"/>
                    <a:gd name="T63" fmla="*/ 61 h 427"/>
                    <a:gd name="T64" fmla="*/ 170 w 527"/>
                    <a:gd name="T65" fmla="*/ 44 h 427"/>
                    <a:gd name="T66" fmla="*/ 179 w 527"/>
                    <a:gd name="T67" fmla="*/ 18 h 427"/>
                    <a:gd name="T68" fmla="*/ 200 w 527"/>
                    <a:gd name="T69" fmla="*/ 18 h 427"/>
                    <a:gd name="T70" fmla="*/ 227 w 527"/>
                    <a:gd name="T71" fmla="*/ 31 h 427"/>
                    <a:gd name="T72" fmla="*/ 240 w 527"/>
                    <a:gd name="T73" fmla="*/ 5 h 427"/>
                    <a:gd name="T74" fmla="*/ 274 w 527"/>
                    <a:gd name="T75" fmla="*/ 5 h 427"/>
                    <a:gd name="T76" fmla="*/ 292 w 527"/>
                    <a:gd name="T77" fmla="*/ 26 h 427"/>
                    <a:gd name="T78" fmla="*/ 314 w 527"/>
                    <a:gd name="T79" fmla="*/ 44 h 427"/>
                    <a:gd name="T80" fmla="*/ 309 w 527"/>
                    <a:gd name="T81" fmla="*/ 74 h 427"/>
                    <a:gd name="T82" fmla="*/ 322 w 527"/>
                    <a:gd name="T83" fmla="*/ 100 h 427"/>
                    <a:gd name="T84" fmla="*/ 340 w 527"/>
                    <a:gd name="T85" fmla="*/ 131 h 427"/>
                    <a:gd name="T86" fmla="*/ 344 w 527"/>
                    <a:gd name="T87" fmla="*/ 165 h 427"/>
                    <a:gd name="T88" fmla="*/ 348 w 527"/>
                    <a:gd name="T89" fmla="*/ 187 h 427"/>
                    <a:gd name="T90" fmla="*/ 370 w 527"/>
                    <a:gd name="T91" fmla="*/ 205 h 427"/>
                    <a:gd name="T92" fmla="*/ 388 w 527"/>
                    <a:gd name="T93" fmla="*/ 226 h 427"/>
                    <a:gd name="T94" fmla="*/ 427 w 527"/>
                    <a:gd name="T95" fmla="*/ 239 h 427"/>
                    <a:gd name="T96" fmla="*/ 449 w 527"/>
                    <a:gd name="T97" fmla="*/ 248 h 427"/>
                    <a:gd name="T98" fmla="*/ 466 w 527"/>
                    <a:gd name="T99" fmla="*/ 270 h 427"/>
                    <a:gd name="T100" fmla="*/ 488 w 527"/>
                    <a:gd name="T101" fmla="*/ 248 h 427"/>
                    <a:gd name="T102" fmla="*/ 501 w 527"/>
                    <a:gd name="T103" fmla="*/ 270 h 427"/>
                    <a:gd name="T104" fmla="*/ 522 w 527"/>
                    <a:gd name="T105" fmla="*/ 287 h 427"/>
                    <a:gd name="T106" fmla="*/ 522 w 527"/>
                    <a:gd name="T107" fmla="*/ 309 h 427"/>
                    <a:gd name="T108" fmla="*/ 522 w 527"/>
                    <a:gd name="T109" fmla="*/ 335 h 427"/>
                    <a:gd name="T110" fmla="*/ 492 w 527"/>
                    <a:gd name="T111" fmla="*/ 322 h 427"/>
                    <a:gd name="T112" fmla="*/ 479 w 527"/>
                    <a:gd name="T113" fmla="*/ 348 h 427"/>
                    <a:gd name="T114" fmla="*/ 457 w 527"/>
                    <a:gd name="T115" fmla="*/ 348 h 427"/>
                    <a:gd name="T116" fmla="*/ 435 w 527"/>
                    <a:gd name="T117" fmla="*/ 340 h 427"/>
                    <a:gd name="T118" fmla="*/ 409 w 527"/>
                    <a:gd name="T119" fmla="*/ 326 h 427"/>
                    <a:gd name="T120" fmla="*/ 388 w 527"/>
                    <a:gd name="T121" fmla="*/ 340 h 427"/>
                    <a:gd name="T122" fmla="*/ 357 w 527"/>
                    <a:gd name="T123" fmla="*/ 353 h 427"/>
                    <a:gd name="T124" fmla="*/ 322 w 527"/>
                    <a:gd name="T125" fmla="*/ 353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27" h="427">
                      <a:moveTo>
                        <a:pt x="322" y="357"/>
                      </a:moveTo>
                      <a:lnTo>
                        <a:pt x="327" y="361"/>
                      </a:lnTo>
                      <a:lnTo>
                        <a:pt x="327" y="366"/>
                      </a:lnTo>
                      <a:lnTo>
                        <a:pt x="322" y="370"/>
                      </a:lnTo>
                      <a:lnTo>
                        <a:pt x="322" y="374"/>
                      </a:lnTo>
                      <a:lnTo>
                        <a:pt x="322" y="379"/>
                      </a:lnTo>
                      <a:lnTo>
                        <a:pt x="331" y="374"/>
                      </a:lnTo>
                      <a:lnTo>
                        <a:pt x="331" y="379"/>
                      </a:lnTo>
                      <a:lnTo>
                        <a:pt x="335" y="383"/>
                      </a:lnTo>
                      <a:lnTo>
                        <a:pt x="335" y="387"/>
                      </a:lnTo>
                      <a:lnTo>
                        <a:pt x="335" y="392"/>
                      </a:lnTo>
                      <a:lnTo>
                        <a:pt x="331" y="392"/>
                      </a:lnTo>
                      <a:lnTo>
                        <a:pt x="327" y="392"/>
                      </a:lnTo>
                      <a:lnTo>
                        <a:pt x="318" y="387"/>
                      </a:lnTo>
                      <a:lnTo>
                        <a:pt x="318" y="392"/>
                      </a:lnTo>
                      <a:lnTo>
                        <a:pt x="318" y="396"/>
                      </a:lnTo>
                      <a:lnTo>
                        <a:pt x="318" y="400"/>
                      </a:lnTo>
                      <a:lnTo>
                        <a:pt x="318" y="405"/>
                      </a:lnTo>
                      <a:lnTo>
                        <a:pt x="322" y="400"/>
                      </a:lnTo>
                      <a:lnTo>
                        <a:pt x="322" y="405"/>
                      </a:lnTo>
                      <a:lnTo>
                        <a:pt x="322" y="409"/>
                      </a:lnTo>
                      <a:lnTo>
                        <a:pt x="318" y="414"/>
                      </a:lnTo>
                      <a:lnTo>
                        <a:pt x="314" y="418"/>
                      </a:lnTo>
                      <a:lnTo>
                        <a:pt x="314" y="422"/>
                      </a:lnTo>
                      <a:lnTo>
                        <a:pt x="314" y="427"/>
                      </a:lnTo>
                      <a:lnTo>
                        <a:pt x="309" y="427"/>
                      </a:lnTo>
                      <a:lnTo>
                        <a:pt x="305" y="427"/>
                      </a:lnTo>
                      <a:lnTo>
                        <a:pt x="301" y="427"/>
                      </a:lnTo>
                      <a:lnTo>
                        <a:pt x="296" y="427"/>
                      </a:lnTo>
                      <a:lnTo>
                        <a:pt x="292" y="427"/>
                      </a:lnTo>
                      <a:lnTo>
                        <a:pt x="288" y="427"/>
                      </a:lnTo>
                      <a:lnTo>
                        <a:pt x="283" y="427"/>
                      </a:lnTo>
                      <a:lnTo>
                        <a:pt x="279" y="427"/>
                      </a:lnTo>
                      <a:lnTo>
                        <a:pt x="279" y="422"/>
                      </a:lnTo>
                      <a:lnTo>
                        <a:pt x="279" y="418"/>
                      </a:lnTo>
                      <a:lnTo>
                        <a:pt x="274" y="414"/>
                      </a:lnTo>
                      <a:lnTo>
                        <a:pt x="270" y="418"/>
                      </a:lnTo>
                      <a:lnTo>
                        <a:pt x="266" y="414"/>
                      </a:lnTo>
                      <a:lnTo>
                        <a:pt x="270" y="409"/>
                      </a:lnTo>
                      <a:lnTo>
                        <a:pt x="270" y="405"/>
                      </a:lnTo>
                      <a:lnTo>
                        <a:pt x="266" y="405"/>
                      </a:lnTo>
                      <a:lnTo>
                        <a:pt x="261" y="405"/>
                      </a:lnTo>
                      <a:lnTo>
                        <a:pt x="257" y="405"/>
                      </a:lnTo>
                      <a:lnTo>
                        <a:pt x="253" y="405"/>
                      </a:lnTo>
                      <a:lnTo>
                        <a:pt x="253" y="409"/>
                      </a:lnTo>
                      <a:lnTo>
                        <a:pt x="253" y="414"/>
                      </a:lnTo>
                      <a:lnTo>
                        <a:pt x="253" y="418"/>
                      </a:lnTo>
                      <a:lnTo>
                        <a:pt x="248" y="418"/>
                      </a:lnTo>
                      <a:lnTo>
                        <a:pt x="244" y="414"/>
                      </a:lnTo>
                      <a:lnTo>
                        <a:pt x="244" y="409"/>
                      </a:lnTo>
                      <a:lnTo>
                        <a:pt x="244" y="405"/>
                      </a:lnTo>
                      <a:lnTo>
                        <a:pt x="244" y="400"/>
                      </a:lnTo>
                      <a:lnTo>
                        <a:pt x="244" y="396"/>
                      </a:lnTo>
                      <a:lnTo>
                        <a:pt x="240" y="392"/>
                      </a:lnTo>
                      <a:lnTo>
                        <a:pt x="235" y="392"/>
                      </a:lnTo>
                      <a:lnTo>
                        <a:pt x="231" y="396"/>
                      </a:lnTo>
                      <a:lnTo>
                        <a:pt x="231" y="400"/>
                      </a:lnTo>
                      <a:lnTo>
                        <a:pt x="231" y="405"/>
                      </a:lnTo>
                      <a:lnTo>
                        <a:pt x="222" y="405"/>
                      </a:lnTo>
                      <a:lnTo>
                        <a:pt x="218" y="400"/>
                      </a:lnTo>
                      <a:lnTo>
                        <a:pt x="218" y="396"/>
                      </a:lnTo>
                      <a:lnTo>
                        <a:pt x="214" y="392"/>
                      </a:lnTo>
                      <a:lnTo>
                        <a:pt x="209" y="392"/>
                      </a:lnTo>
                      <a:lnTo>
                        <a:pt x="205" y="392"/>
                      </a:lnTo>
                      <a:lnTo>
                        <a:pt x="200" y="392"/>
                      </a:lnTo>
                      <a:lnTo>
                        <a:pt x="196" y="387"/>
                      </a:lnTo>
                      <a:lnTo>
                        <a:pt x="192" y="383"/>
                      </a:lnTo>
                      <a:lnTo>
                        <a:pt x="187" y="379"/>
                      </a:lnTo>
                      <a:lnTo>
                        <a:pt x="183" y="379"/>
                      </a:lnTo>
                      <a:lnTo>
                        <a:pt x="179" y="379"/>
                      </a:lnTo>
                      <a:lnTo>
                        <a:pt x="179" y="374"/>
                      </a:lnTo>
                      <a:lnTo>
                        <a:pt x="179" y="370"/>
                      </a:lnTo>
                      <a:lnTo>
                        <a:pt x="174" y="366"/>
                      </a:lnTo>
                      <a:lnTo>
                        <a:pt x="170" y="370"/>
                      </a:lnTo>
                      <a:lnTo>
                        <a:pt x="166" y="370"/>
                      </a:lnTo>
                      <a:lnTo>
                        <a:pt x="161" y="370"/>
                      </a:lnTo>
                      <a:lnTo>
                        <a:pt x="157" y="370"/>
                      </a:lnTo>
                      <a:lnTo>
                        <a:pt x="153" y="370"/>
                      </a:lnTo>
                      <a:lnTo>
                        <a:pt x="148" y="370"/>
                      </a:lnTo>
                      <a:lnTo>
                        <a:pt x="144" y="366"/>
                      </a:lnTo>
                      <a:lnTo>
                        <a:pt x="144" y="361"/>
                      </a:lnTo>
                      <a:lnTo>
                        <a:pt x="140" y="357"/>
                      </a:lnTo>
                      <a:lnTo>
                        <a:pt x="135" y="357"/>
                      </a:lnTo>
                      <a:lnTo>
                        <a:pt x="135" y="366"/>
                      </a:lnTo>
                      <a:lnTo>
                        <a:pt x="131" y="370"/>
                      </a:lnTo>
                      <a:lnTo>
                        <a:pt x="127" y="366"/>
                      </a:lnTo>
                      <a:lnTo>
                        <a:pt x="127" y="361"/>
                      </a:lnTo>
                      <a:lnTo>
                        <a:pt x="122" y="357"/>
                      </a:lnTo>
                      <a:lnTo>
                        <a:pt x="113" y="357"/>
                      </a:lnTo>
                      <a:lnTo>
                        <a:pt x="113" y="353"/>
                      </a:lnTo>
                      <a:lnTo>
                        <a:pt x="113" y="348"/>
                      </a:lnTo>
                      <a:lnTo>
                        <a:pt x="109" y="344"/>
                      </a:lnTo>
                      <a:lnTo>
                        <a:pt x="105" y="344"/>
                      </a:lnTo>
                      <a:lnTo>
                        <a:pt x="100" y="344"/>
                      </a:lnTo>
                      <a:lnTo>
                        <a:pt x="96" y="344"/>
                      </a:lnTo>
                      <a:lnTo>
                        <a:pt x="92" y="344"/>
                      </a:lnTo>
                      <a:lnTo>
                        <a:pt x="87" y="344"/>
                      </a:lnTo>
                      <a:lnTo>
                        <a:pt x="83" y="344"/>
                      </a:lnTo>
                      <a:lnTo>
                        <a:pt x="83" y="340"/>
                      </a:lnTo>
                      <a:lnTo>
                        <a:pt x="83" y="335"/>
                      </a:lnTo>
                      <a:lnTo>
                        <a:pt x="79" y="331"/>
                      </a:lnTo>
                      <a:lnTo>
                        <a:pt x="74" y="331"/>
                      </a:lnTo>
                      <a:lnTo>
                        <a:pt x="70" y="331"/>
                      </a:lnTo>
                      <a:lnTo>
                        <a:pt x="66" y="331"/>
                      </a:lnTo>
                      <a:lnTo>
                        <a:pt x="61" y="331"/>
                      </a:lnTo>
                      <a:lnTo>
                        <a:pt x="57" y="331"/>
                      </a:lnTo>
                      <a:lnTo>
                        <a:pt x="53" y="331"/>
                      </a:lnTo>
                      <a:lnTo>
                        <a:pt x="48" y="331"/>
                      </a:lnTo>
                      <a:lnTo>
                        <a:pt x="44" y="331"/>
                      </a:lnTo>
                      <a:lnTo>
                        <a:pt x="39" y="335"/>
                      </a:lnTo>
                      <a:lnTo>
                        <a:pt x="35" y="335"/>
                      </a:lnTo>
                      <a:lnTo>
                        <a:pt x="31" y="335"/>
                      </a:lnTo>
                      <a:lnTo>
                        <a:pt x="26" y="331"/>
                      </a:lnTo>
                      <a:lnTo>
                        <a:pt x="26" y="326"/>
                      </a:lnTo>
                      <a:lnTo>
                        <a:pt x="22" y="322"/>
                      </a:lnTo>
                      <a:lnTo>
                        <a:pt x="18" y="322"/>
                      </a:lnTo>
                      <a:lnTo>
                        <a:pt x="13" y="318"/>
                      </a:lnTo>
                      <a:lnTo>
                        <a:pt x="9" y="313"/>
                      </a:lnTo>
                      <a:lnTo>
                        <a:pt x="9" y="309"/>
                      </a:lnTo>
                      <a:lnTo>
                        <a:pt x="5" y="309"/>
                      </a:lnTo>
                      <a:lnTo>
                        <a:pt x="0" y="305"/>
                      </a:lnTo>
                      <a:lnTo>
                        <a:pt x="0" y="300"/>
                      </a:lnTo>
                      <a:lnTo>
                        <a:pt x="0" y="296"/>
                      </a:lnTo>
                      <a:lnTo>
                        <a:pt x="0" y="292"/>
                      </a:lnTo>
                      <a:lnTo>
                        <a:pt x="0" y="287"/>
                      </a:lnTo>
                      <a:lnTo>
                        <a:pt x="5" y="283"/>
                      </a:lnTo>
                      <a:lnTo>
                        <a:pt x="9" y="283"/>
                      </a:lnTo>
                      <a:lnTo>
                        <a:pt x="13" y="283"/>
                      </a:lnTo>
                      <a:lnTo>
                        <a:pt x="18" y="283"/>
                      </a:lnTo>
                      <a:lnTo>
                        <a:pt x="18" y="279"/>
                      </a:lnTo>
                      <a:lnTo>
                        <a:pt x="18" y="274"/>
                      </a:lnTo>
                      <a:lnTo>
                        <a:pt x="18" y="270"/>
                      </a:lnTo>
                      <a:lnTo>
                        <a:pt x="22" y="270"/>
                      </a:lnTo>
                      <a:lnTo>
                        <a:pt x="26" y="270"/>
                      </a:lnTo>
                      <a:lnTo>
                        <a:pt x="26" y="266"/>
                      </a:lnTo>
                      <a:lnTo>
                        <a:pt x="31" y="261"/>
                      </a:lnTo>
                      <a:lnTo>
                        <a:pt x="35" y="257"/>
                      </a:lnTo>
                      <a:lnTo>
                        <a:pt x="35" y="253"/>
                      </a:lnTo>
                      <a:lnTo>
                        <a:pt x="35" y="248"/>
                      </a:lnTo>
                      <a:lnTo>
                        <a:pt x="35" y="244"/>
                      </a:lnTo>
                      <a:lnTo>
                        <a:pt x="35" y="239"/>
                      </a:lnTo>
                      <a:lnTo>
                        <a:pt x="35" y="235"/>
                      </a:lnTo>
                      <a:lnTo>
                        <a:pt x="31" y="235"/>
                      </a:lnTo>
                      <a:lnTo>
                        <a:pt x="35" y="231"/>
                      </a:lnTo>
                      <a:lnTo>
                        <a:pt x="39" y="231"/>
                      </a:lnTo>
                      <a:lnTo>
                        <a:pt x="39" y="226"/>
                      </a:lnTo>
                      <a:lnTo>
                        <a:pt x="35" y="222"/>
                      </a:lnTo>
                      <a:lnTo>
                        <a:pt x="31" y="222"/>
                      </a:lnTo>
                      <a:lnTo>
                        <a:pt x="26" y="222"/>
                      </a:lnTo>
                      <a:lnTo>
                        <a:pt x="22" y="222"/>
                      </a:lnTo>
                      <a:lnTo>
                        <a:pt x="22" y="218"/>
                      </a:lnTo>
                      <a:lnTo>
                        <a:pt x="22" y="213"/>
                      </a:lnTo>
                      <a:lnTo>
                        <a:pt x="22" y="209"/>
                      </a:lnTo>
                      <a:lnTo>
                        <a:pt x="26" y="205"/>
                      </a:lnTo>
                      <a:lnTo>
                        <a:pt x="26" y="200"/>
                      </a:lnTo>
                      <a:lnTo>
                        <a:pt x="26" y="196"/>
                      </a:lnTo>
                      <a:lnTo>
                        <a:pt x="31" y="196"/>
                      </a:lnTo>
                      <a:lnTo>
                        <a:pt x="35" y="196"/>
                      </a:lnTo>
                      <a:lnTo>
                        <a:pt x="39" y="196"/>
                      </a:lnTo>
                      <a:lnTo>
                        <a:pt x="44" y="196"/>
                      </a:lnTo>
                      <a:lnTo>
                        <a:pt x="44" y="192"/>
                      </a:lnTo>
                      <a:lnTo>
                        <a:pt x="44" y="183"/>
                      </a:lnTo>
                      <a:lnTo>
                        <a:pt x="48" y="183"/>
                      </a:lnTo>
                      <a:lnTo>
                        <a:pt x="53" y="187"/>
                      </a:lnTo>
                      <a:lnTo>
                        <a:pt x="53" y="192"/>
                      </a:lnTo>
                      <a:lnTo>
                        <a:pt x="57" y="196"/>
                      </a:lnTo>
                      <a:lnTo>
                        <a:pt x="61" y="196"/>
                      </a:lnTo>
                      <a:lnTo>
                        <a:pt x="66" y="196"/>
                      </a:lnTo>
                      <a:lnTo>
                        <a:pt x="70" y="196"/>
                      </a:lnTo>
                      <a:lnTo>
                        <a:pt x="74" y="192"/>
                      </a:lnTo>
                      <a:lnTo>
                        <a:pt x="74" y="187"/>
                      </a:lnTo>
                      <a:lnTo>
                        <a:pt x="74" y="183"/>
                      </a:lnTo>
                      <a:lnTo>
                        <a:pt x="79" y="183"/>
                      </a:lnTo>
                      <a:lnTo>
                        <a:pt x="83" y="183"/>
                      </a:lnTo>
                      <a:lnTo>
                        <a:pt x="87" y="183"/>
                      </a:lnTo>
                      <a:lnTo>
                        <a:pt x="87" y="179"/>
                      </a:lnTo>
                      <a:lnTo>
                        <a:pt x="87" y="174"/>
                      </a:lnTo>
                      <a:lnTo>
                        <a:pt x="87" y="170"/>
                      </a:lnTo>
                      <a:lnTo>
                        <a:pt x="87" y="165"/>
                      </a:lnTo>
                      <a:lnTo>
                        <a:pt x="87" y="161"/>
                      </a:lnTo>
                      <a:lnTo>
                        <a:pt x="87" y="157"/>
                      </a:lnTo>
                      <a:lnTo>
                        <a:pt x="96" y="157"/>
                      </a:lnTo>
                      <a:lnTo>
                        <a:pt x="96" y="152"/>
                      </a:lnTo>
                      <a:lnTo>
                        <a:pt x="100" y="152"/>
                      </a:lnTo>
                      <a:lnTo>
                        <a:pt x="105" y="148"/>
                      </a:lnTo>
                      <a:lnTo>
                        <a:pt x="109" y="144"/>
                      </a:lnTo>
                      <a:lnTo>
                        <a:pt x="113" y="144"/>
                      </a:lnTo>
                      <a:lnTo>
                        <a:pt x="118" y="144"/>
                      </a:lnTo>
                      <a:lnTo>
                        <a:pt x="122" y="144"/>
                      </a:lnTo>
                      <a:lnTo>
                        <a:pt x="127" y="144"/>
                      </a:lnTo>
                      <a:lnTo>
                        <a:pt x="135" y="144"/>
                      </a:lnTo>
                      <a:lnTo>
                        <a:pt x="140" y="144"/>
                      </a:lnTo>
                      <a:lnTo>
                        <a:pt x="140" y="139"/>
                      </a:lnTo>
                      <a:lnTo>
                        <a:pt x="140" y="135"/>
                      </a:lnTo>
                      <a:lnTo>
                        <a:pt x="140" y="131"/>
                      </a:lnTo>
                      <a:lnTo>
                        <a:pt x="135" y="131"/>
                      </a:lnTo>
                      <a:lnTo>
                        <a:pt x="131" y="131"/>
                      </a:lnTo>
                      <a:lnTo>
                        <a:pt x="127" y="131"/>
                      </a:lnTo>
                      <a:lnTo>
                        <a:pt x="122" y="131"/>
                      </a:lnTo>
                      <a:lnTo>
                        <a:pt x="118" y="126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22" y="118"/>
                      </a:lnTo>
                      <a:lnTo>
                        <a:pt x="127" y="118"/>
                      </a:lnTo>
                      <a:lnTo>
                        <a:pt x="131" y="113"/>
                      </a:lnTo>
                      <a:lnTo>
                        <a:pt x="131" y="109"/>
                      </a:lnTo>
                      <a:lnTo>
                        <a:pt x="135" y="105"/>
                      </a:lnTo>
                      <a:lnTo>
                        <a:pt x="140" y="105"/>
                      </a:lnTo>
                      <a:lnTo>
                        <a:pt x="144" y="105"/>
                      </a:lnTo>
                      <a:lnTo>
                        <a:pt x="148" y="105"/>
                      </a:lnTo>
                      <a:lnTo>
                        <a:pt x="148" y="109"/>
                      </a:lnTo>
                      <a:lnTo>
                        <a:pt x="148" y="113"/>
                      </a:lnTo>
                      <a:lnTo>
                        <a:pt x="153" y="118"/>
                      </a:lnTo>
                      <a:lnTo>
                        <a:pt x="157" y="118"/>
                      </a:lnTo>
                      <a:lnTo>
                        <a:pt x="161" y="118"/>
                      </a:lnTo>
                      <a:lnTo>
                        <a:pt x="161" y="113"/>
                      </a:lnTo>
                      <a:lnTo>
                        <a:pt x="161" y="109"/>
                      </a:lnTo>
                      <a:lnTo>
                        <a:pt x="161" y="105"/>
                      </a:lnTo>
                      <a:lnTo>
                        <a:pt x="161" y="100"/>
                      </a:lnTo>
                      <a:lnTo>
                        <a:pt x="161" y="96"/>
                      </a:lnTo>
                      <a:lnTo>
                        <a:pt x="161" y="92"/>
                      </a:lnTo>
                      <a:lnTo>
                        <a:pt x="170" y="92"/>
                      </a:lnTo>
                      <a:lnTo>
                        <a:pt x="174" y="92"/>
                      </a:lnTo>
                      <a:lnTo>
                        <a:pt x="179" y="92"/>
                      </a:lnTo>
                      <a:lnTo>
                        <a:pt x="183" y="92"/>
                      </a:lnTo>
                      <a:lnTo>
                        <a:pt x="187" y="92"/>
                      </a:lnTo>
                      <a:lnTo>
                        <a:pt x="187" y="96"/>
                      </a:lnTo>
                      <a:lnTo>
                        <a:pt x="187" y="100"/>
                      </a:lnTo>
                      <a:lnTo>
                        <a:pt x="187" y="105"/>
                      </a:lnTo>
                      <a:lnTo>
                        <a:pt x="192" y="109"/>
                      </a:lnTo>
                      <a:lnTo>
                        <a:pt x="192" y="113"/>
                      </a:lnTo>
                      <a:lnTo>
                        <a:pt x="192" y="118"/>
                      </a:lnTo>
                      <a:lnTo>
                        <a:pt x="196" y="118"/>
                      </a:lnTo>
                      <a:lnTo>
                        <a:pt x="200" y="118"/>
                      </a:lnTo>
                      <a:lnTo>
                        <a:pt x="205" y="118"/>
                      </a:lnTo>
                      <a:lnTo>
                        <a:pt x="205" y="113"/>
                      </a:lnTo>
                      <a:lnTo>
                        <a:pt x="205" y="109"/>
                      </a:lnTo>
                      <a:lnTo>
                        <a:pt x="205" y="105"/>
                      </a:lnTo>
                      <a:lnTo>
                        <a:pt x="209" y="105"/>
                      </a:lnTo>
                      <a:lnTo>
                        <a:pt x="214" y="100"/>
                      </a:lnTo>
                      <a:lnTo>
                        <a:pt x="214" y="96"/>
                      </a:lnTo>
                      <a:lnTo>
                        <a:pt x="214" y="92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9" y="83"/>
                      </a:lnTo>
                      <a:lnTo>
                        <a:pt x="209" y="78"/>
                      </a:lnTo>
                      <a:lnTo>
                        <a:pt x="205" y="78"/>
                      </a:lnTo>
                      <a:lnTo>
                        <a:pt x="200" y="78"/>
                      </a:lnTo>
                      <a:lnTo>
                        <a:pt x="196" y="78"/>
                      </a:lnTo>
                      <a:lnTo>
                        <a:pt x="192" y="78"/>
                      </a:lnTo>
                      <a:lnTo>
                        <a:pt x="187" y="78"/>
                      </a:lnTo>
                      <a:lnTo>
                        <a:pt x="183" y="78"/>
                      </a:lnTo>
                      <a:lnTo>
                        <a:pt x="183" y="74"/>
                      </a:lnTo>
                      <a:lnTo>
                        <a:pt x="183" y="70"/>
                      </a:lnTo>
                      <a:lnTo>
                        <a:pt x="183" y="65"/>
                      </a:lnTo>
                      <a:lnTo>
                        <a:pt x="183" y="61"/>
                      </a:lnTo>
                      <a:lnTo>
                        <a:pt x="187" y="57"/>
                      </a:lnTo>
                      <a:lnTo>
                        <a:pt x="187" y="52"/>
                      </a:lnTo>
                      <a:lnTo>
                        <a:pt x="179" y="52"/>
                      </a:lnTo>
                      <a:lnTo>
                        <a:pt x="174" y="57"/>
                      </a:lnTo>
                      <a:lnTo>
                        <a:pt x="174" y="52"/>
                      </a:lnTo>
                      <a:lnTo>
                        <a:pt x="170" y="52"/>
                      </a:lnTo>
                      <a:lnTo>
                        <a:pt x="170" y="48"/>
                      </a:lnTo>
                      <a:lnTo>
                        <a:pt x="170" y="44"/>
                      </a:lnTo>
                      <a:lnTo>
                        <a:pt x="170" y="39"/>
                      </a:lnTo>
                      <a:lnTo>
                        <a:pt x="170" y="35"/>
                      </a:lnTo>
                      <a:lnTo>
                        <a:pt x="170" y="31"/>
                      </a:lnTo>
                      <a:lnTo>
                        <a:pt x="170" y="26"/>
                      </a:lnTo>
                      <a:lnTo>
                        <a:pt x="174" y="26"/>
                      </a:lnTo>
                      <a:lnTo>
                        <a:pt x="174" y="22"/>
                      </a:lnTo>
                      <a:lnTo>
                        <a:pt x="174" y="18"/>
                      </a:lnTo>
                      <a:lnTo>
                        <a:pt x="179" y="18"/>
                      </a:lnTo>
                      <a:lnTo>
                        <a:pt x="179" y="22"/>
                      </a:lnTo>
                      <a:lnTo>
                        <a:pt x="183" y="26"/>
                      </a:lnTo>
                      <a:lnTo>
                        <a:pt x="183" y="31"/>
                      </a:lnTo>
                      <a:lnTo>
                        <a:pt x="187" y="26"/>
                      </a:lnTo>
                      <a:lnTo>
                        <a:pt x="187" y="18"/>
                      </a:lnTo>
                      <a:lnTo>
                        <a:pt x="192" y="18"/>
                      </a:lnTo>
                      <a:lnTo>
                        <a:pt x="196" y="18"/>
                      </a:lnTo>
                      <a:lnTo>
                        <a:pt x="200" y="18"/>
                      </a:lnTo>
                      <a:lnTo>
                        <a:pt x="205" y="18"/>
                      </a:lnTo>
                      <a:lnTo>
                        <a:pt x="209" y="18"/>
                      </a:lnTo>
                      <a:lnTo>
                        <a:pt x="214" y="18"/>
                      </a:lnTo>
                      <a:lnTo>
                        <a:pt x="218" y="18"/>
                      </a:lnTo>
                      <a:lnTo>
                        <a:pt x="222" y="18"/>
                      </a:lnTo>
                      <a:lnTo>
                        <a:pt x="222" y="22"/>
                      </a:lnTo>
                      <a:lnTo>
                        <a:pt x="222" y="26"/>
                      </a:lnTo>
                      <a:lnTo>
                        <a:pt x="227" y="31"/>
                      </a:lnTo>
                      <a:lnTo>
                        <a:pt x="231" y="31"/>
                      </a:lnTo>
                      <a:lnTo>
                        <a:pt x="235" y="31"/>
                      </a:lnTo>
                      <a:lnTo>
                        <a:pt x="235" y="26"/>
                      </a:lnTo>
                      <a:lnTo>
                        <a:pt x="235" y="22"/>
                      </a:lnTo>
                      <a:lnTo>
                        <a:pt x="235" y="18"/>
                      </a:lnTo>
                      <a:lnTo>
                        <a:pt x="240" y="13"/>
                      </a:lnTo>
                      <a:lnTo>
                        <a:pt x="240" y="9"/>
                      </a:lnTo>
                      <a:lnTo>
                        <a:pt x="240" y="5"/>
                      </a:lnTo>
                      <a:lnTo>
                        <a:pt x="244" y="5"/>
                      </a:lnTo>
                      <a:lnTo>
                        <a:pt x="248" y="5"/>
                      </a:lnTo>
                      <a:lnTo>
                        <a:pt x="253" y="5"/>
                      </a:lnTo>
                      <a:lnTo>
                        <a:pt x="257" y="5"/>
                      </a:lnTo>
                      <a:lnTo>
                        <a:pt x="261" y="5"/>
                      </a:lnTo>
                      <a:lnTo>
                        <a:pt x="266" y="5"/>
                      </a:lnTo>
                      <a:lnTo>
                        <a:pt x="270" y="5"/>
                      </a:lnTo>
                      <a:lnTo>
                        <a:pt x="274" y="5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5"/>
                      </a:lnTo>
                      <a:lnTo>
                        <a:pt x="288" y="9"/>
                      </a:lnTo>
                      <a:lnTo>
                        <a:pt x="288" y="13"/>
                      </a:lnTo>
                      <a:lnTo>
                        <a:pt x="296" y="13"/>
                      </a:lnTo>
                      <a:lnTo>
                        <a:pt x="296" y="22"/>
                      </a:lnTo>
                      <a:lnTo>
                        <a:pt x="292" y="26"/>
                      </a:lnTo>
                      <a:lnTo>
                        <a:pt x="288" y="26"/>
                      </a:lnTo>
                      <a:lnTo>
                        <a:pt x="292" y="31"/>
                      </a:lnTo>
                      <a:lnTo>
                        <a:pt x="292" y="35"/>
                      </a:lnTo>
                      <a:lnTo>
                        <a:pt x="296" y="39"/>
                      </a:lnTo>
                      <a:lnTo>
                        <a:pt x="301" y="39"/>
                      </a:lnTo>
                      <a:lnTo>
                        <a:pt x="305" y="39"/>
                      </a:lnTo>
                      <a:lnTo>
                        <a:pt x="309" y="39"/>
                      </a:lnTo>
                      <a:lnTo>
                        <a:pt x="314" y="44"/>
                      </a:lnTo>
                      <a:lnTo>
                        <a:pt x="314" y="48"/>
                      </a:lnTo>
                      <a:lnTo>
                        <a:pt x="314" y="52"/>
                      </a:lnTo>
                      <a:lnTo>
                        <a:pt x="314" y="57"/>
                      </a:lnTo>
                      <a:lnTo>
                        <a:pt x="314" y="61"/>
                      </a:lnTo>
                      <a:lnTo>
                        <a:pt x="314" y="65"/>
                      </a:lnTo>
                      <a:lnTo>
                        <a:pt x="309" y="65"/>
                      </a:lnTo>
                      <a:lnTo>
                        <a:pt x="309" y="70"/>
                      </a:lnTo>
                      <a:lnTo>
                        <a:pt x="309" y="74"/>
                      </a:lnTo>
                      <a:lnTo>
                        <a:pt x="314" y="78"/>
                      </a:lnTo>
                      <a:lnTo>
                        <a:pt x="318" y="78"/>
                      </a:lnTo>
                      <a:lnTo>
                        <a:pt x="322" y="78"/>
                      </a:lnTo>
                      <a:lnTo>
                        <a:pt x="322" y="83"/>
                      </a:lnTo>
                      <a:lnTo>
                        <a:pt x="322" y="87"/>
                      </a:lnTo>
                      <a:lnTo>
                        <a:pt x="322" y="92"/>
                      </a:lnTo>
                      <a:lnTo>
                        <a:pt x="318" y="96"/>
                      </a:lnTo>
                      <a:lnTo>
                        <a:pt x="322" y="100"/>
                      </a:lnTo>
                      <a:lnTo>
                        <a:pt x="322" y="105"/>
                      </a:lnTo>
                      <a:lnTo>
                        <a:pt x="322" y="109"/>
                      </a:lnTo>
                      <a:lnTo>
                        <a:pt x="327" y="113"/>
                      </a:lnTo>
                      <a:lnTo>
                        <a:pt x="331" y="113"/>
                      </a:lnTo>
                      <a:lnTo>
                        <a:pt x="335" y="118"/>
                      </a:lnTo>
                      <a:lnTo>
                        <a:pt x="340" y="122"/>
                      </a:lnTo>
                      <a:lnTo>
                        <a:pt x="340" y="126"/>
                      </a:lnTo>
                      <a:lnTo>
                        <a:pt x="340" y="131"/>
                      </a:lnTo>
                      <a:lnTo>
                        <a:pt x="340" y="135"/>
                      </a:lnTo>
                      <a:lnTo>
                        <a:pt x="340" y="139"/>
                      </a:lnTo>
                      <a:lnTo>
                        <a:pt x="340" y="144"/>
                      </a:lnTo>
                      <a:lnTo>
                        <a:pt x="344" y="148"/>
                      </a:lnTo>
                      <a:lnTo>
                        <a:pt x="344" y="152"/>
                      </a:lnTo>
                      <a:lnTo>
                        <a:pt x="344" y="157"/>
                      </a:lnTo>
                      <a:lnTo>
                        <a:pt x="344" y="161"/>
                      </a:lnTo>
                      <a:lnTo>
                        <a:pt x="344" y="165"/>
                      </a:lnTo>
                      <a:lnTo>
                        <a:pt x="340" y="170"/>
                      </a:lnTo>
                      <a:lnTo>
                        <a:pt x="340" y="174"/>
                      </a:lnTo>
                      <a:lnTo>
                        <a:pt x="344" y="174"/>
                      </a:lnTo>
                      <a:lnTo>
                        <a:pt x="344" y="179"/>
                      </a:lnTo>
                      <a:lnTo>
                        <a:pt x="340" y="183"/>
                      </a:lnTo>
                      <a:lnTo>
                        <a:pt x="340" y="187"/>
                      </a:lnTo>
                      <a:lnTo>
                        <a:pt x="344" y="192"/>
                      </a:lnTo>
                      <a:lnTo>
                        <a:pt x="348" y="187"/>
                      </a:lnTo>
                      <a:lnTo>
                        <a:pt x="353" y="187"/>
                      </a:lnTo>
                      <a:lnTo>
                        <a:pt x="353" y="192"/>
                      </a:lnTo>
                      <a:lnTo>
                        <a:pt x="357" y="196"/>
                      </a:lnTo>
                      <a:lnTo>
                        <a:pt x="357" y="200"/>
                      </a:lnTo>
                      <a:lnTo>
                        <a:pt x="361" y="200"/>
                      </a:lnTo>
                      <a:lnTo>
                        <a:pt x="366" y="200"/>
                      </a:lnTo>
                      <a:lnTo>
                        <a:pt x="370" y="200"/>
                      </a:lnTo>
                      <a:lnTo>
                        <a:pt x="370" y="205"/>
                      </a:lnTo>
                      <a:lnTo>
                        <a:pt x="370" y="209"/>
                      </a:lnTo>
                      <a:lnTo>
                        <a:pt x="370" y="213"/>
                      </a:lnTo>
                      <a:lnTo>
                        <a:pt x="375" y="213"/>
                      </a:lnTo>
                      <a:lnTo>
                        <a:pt x="379" y="213"/>
                      </a:lnTo>
                      <a:lnTo>
                        <a:pt x="383" y="218"/>
                      </a:lnTo>
                      <a:lnTo>
                        <a:pt x="383" y="222"/>
                      </a:lnTo>
                      <a:lnTo>
                        <a:pt x="388" y="222"/>
                      </a:lnTo>
                      <a:lnTo>
                        <a:pt x="388" y="226"/>
                      </a:lnTo>
                      <a:lnTo>
                        <a:pt x="392" y="226"/>
                      </a:lnTo>
                      <a:lnTo>
                        <a:pt x="401" y="226"/>
                      </a:lnTo>
                      <a:lnTo>
                        <a:pt x="405" y="226"/>
                      </a:lnTo>
                      <a:lnTo>
                        <a:pt x="409" y="226"/>
                      </a:lnTo>
                      <a:lnTo>
                        <a:pt x="414" y="231"/>
                      </a:lnTo>
                      <a:lnTo>
                        <a:pt x="414" y="235"/>
                      </a:lnTo>
                      <a:lnTo>
                        <a:pt x="418" y="239"/>
                      </a:lnTo>
                      <a:lnTo>
                        <a:pt x="427" y="239"/>
                      </a:lnTo>
                      <a:lnTo>
                        <a:pt x="431" y="239"/>
                      </a:lnTo>
                      <a:lnTo>
                        <a:pt x="435" y="235"/>
                      </a:lnTo>
                      <a:lnTo>
                        <a:pt x="435" y="239"/>
                      </a:lnTo>
                      <a:lnTo>
                        <a:pt x="435" y="244"/>
                      </a:lnTo>
                      <a:lnTo>
                        <a:pt x="435" y="248"/>
                      </a:lnTo>
                      <a:lnTo>
                        <a:pt x="440" y="248"/>
                      </a:lnTo>
                      <a:lnTo>
                        <a:pt x="444" y="248"/>
                      </a:lnTo>
                      <a:lnTo>
                        <a:pt x="449" y="248"/>
                      </a:lnTo>
                      <a:lnTo>
                        <a:pt x="453" y="248"/>
                      </a:lnTo>
                      <a:lnTo>
                        <a:pt x="457" y="248"/>
                      </a:lnTo>
                      <a:lnTo>
                        <a:pt x="457" y="253"/>
                      </a:lnTo>
                      <a:lnTo>
                        <a:pt x="457" y="257"/>
                      </a:lnTo>
                      <a:lnTo>
                        <a:pt x="462" y="261"/>
                      </a:lnTo>
                      <a:lnTo>
                        <a:pt x="466" y="261"/>
                      </a:lnTo>
                      <a:lnTo>
                        <a:pt x="466" y="266"/>
                      </a:lnTo>
                      <a:lnTo>
                        <a:pt x="466" y="270"/>
                      </a:lnTo>
                      <a:lnTo>
                        <a:pt x="470" y="274"/>
                      </a:lnTo>
                      <a:lnTo>
                        <a:pt x="475" y="274"/>
                      </a:lnTo>
                      <a:lnTo>
                        <a:pt x="475" y="270"/>
                      </a:lnTo>
                      <a:lnTo>
                        <a:pt x="479" y="266"/>
                      </a:lnTo>
                      <a:lnTo>
                        <a:pt x="479" y="261"/>
                      </a:lnTo>
                      <a:lnTo>
                        <a:pt x="483" y="257"/>
                      </a:lnTo>
                      <a:lnTo>
                        <a:pt x="483" y="253"/>
                      </a:lnTo>
                      <a:lnTo>
                        <a:pt x="488" y="248"/>
                      </a:lnTo>
                      <a:lnTo>
                        <a:pt x="492" y="253"/>
                      </a:lnTo>
                      <a:lnTo>
                        <a:pt x="492" y="257"/>
                      </a:lnTo>
                      <a:lnTo>
                        <a:pt x="492" y="261"/>
                      </a:lnTo>
                      <a:lnTo>
                        <a:pt x="496" y="261"/>
                      </a:lnTo>
                      <a:lnTo>
                        <a:pt x="496" y="266"/>
                      </a:lnTo>
                      <a:lnTo>
                        <a:pt x="501" y="270"/>
                      </a:lnTo>
                      <a:lnTo>
                        <a:pt x="501" y="274"/>
                      </a:lnTo>
                      <a:lnTo>
                        <a:pt x="501" y="270"/>
                      </a:lnTo>
                      <a:lnTo>
                        <a:pt x="505" y="266"/>
                      </a:lnTo>
                      <a:lnTo>
                        <a:pt x="505" y="261"/>
                      </a:lnTo>
                      <a:lnTo>
                        <a:pt x="509" y="266"/>
                      </a:lnTo>
                      <a:lnTo>
                        <a:pt x="509" y="270"/>
                      </a:lnTo>
                      <a:lnTo>
                        <a:pt x="514" y="274"/>
                      </a:lnTo>
                      <a:lnTo>
                        <a:pt x="514" y="279"/>
                      </a:lnTo>
                      <a:lnTo>
                        <a:pt x="518" y="283"/>
                      </a:lnTo>
                      <a:lnTo>
                        <a:pt x="522" y="287"/>
                      </a:lnTo>
                      <a:lnTo>
                        <a:pt x="518" y="292"/>
                      </a:lnTo>
                      <a:lnTo>
                        <a:pt x="518" y="296"/>
                      </a:lnTo>
                      <a:lnTo>
                        <a:pt x="522" y="300"/>
                      </a:lnTo>
                      <a:lnTo>
                        <a:pt x="527" y="296"/>
                      </a:lnTo>
                      <a:lnTo>
                        <a:pt x="527" y="300"/>
                      </a:lnTo>
                      <a:lnTo>
                        <a:pt x="527" y="305"/>
                      </a:lnTo>
                      <a:lnTo>
                        <a:pt x="527" y="309"/>
                      </a:lnTo>
                      <a:lnTo>
                        <a:pt x="522" y="309"/>
                      </a:lnTo>
                      <a:lnTo>
                        <a:pt x="527" y="309"/>
                      </a:lnTo>
                      <a:lnTo>
                        <a:pt x="527" y="313"/>
                      </a:lnTo>
                      <a:lnTo>
                        <a:pt x="527" y="318"/>
                      </a:lnTo>
                      <a:lnTo>
                        <a:pt x="527" y="322"/>
                      </a:lnTo>
                      <a:lnTo>
                        <a:pt x="527" y="326"/>
                      </a:lnTo>
                      <a:lnTo>
                        <a:pt x="527" y="331"/>
                      </a:lnTo>
                      <a:lnTo>
                        <a:pt x="527" y="335"/>
                      </a:lnTo>
                      <a:lnTo>
                        <a:pt x="522" y="335"/>
                      </a:lnTo>
                      <a:lnTo>
                        <a:pt x="518" y="335"/>
                      </a:lnTo>
                      <a:lnTo>
                        <a:pt x="514" y="335"/>
                      </a:lnTo>
                      <a:lnTo>
                        <a:pt x="509" y="335"/>
                      </a:lnTo>
                      <a:lnTo>
                        <a:pt x="501" y="335"/>
                      </a:lnTo>
                      <a:lnTo>
                        <a:pt x="496" y="335"/>
                      </a:lnTo>
                      <a:lnTo>
                        <a:pt x="496" y="331"/>
                      </a:lnTo>
                      <a:lnTo>
                        <a:pt x="492" y="326"/>
                      </a:lnTo>
                      <a:lnTo>
                        <a:pt x="492" y="322"/>
                      </a:lnTo>
                      <a:lnTo>
                        <a:pt x="488" y="322"/>
                      </a:lnTo>
                      <a:lnTo>
                        <a:pt x="483" y="326"/>
                      </a:lnTo>
                      <a:lnTo>
                        <a:pt x="488" y="331"/>
                      </a:lnTo>
                      <a:lnTo>
                        <a:pt x="488" y="335"/>
                      </a:lnTo>
                      <a:lnTo>
                        <a:pt x="483" y="340"/>
                      </a:lnTo>
                      <a:lnTo>
                        <a:pt x="483" y="344"/>
                      </a:lnTo>
                      <a:lnTo>
                        <a:pt x="483" y="348"/>
                      </a:lnTo>
                      <a:lnTo>
                        <a:pt x="479" y="348"/>
                      </a:lnTo>
                      <a:lnTo>
                        <a:pt x="479" y="344"/>
                      </a:lnTo>
                      <a:lnTo>
                        <a:pt x="475" y="340"/>
                      </a:lnTo>
                      <a:lnTo>
                        <a:pt x="470" y="335"/>
                      </a:lnTo>
                      <a:lnTo>
                        <a:pt x="466" y="335"/>
                      </a:lnTo>
                      <a:lnTo>
                        <a:pt x="466" y="340"/>
                      </a:lnTo>
                      <a:lnTo>
                        <a:pt x="466" y="344"/>
                      </a:lnTo>
                      <a:lnTo>
                        <a:pt x="462" y="348"/>
                      </a:lnTo>
                      <a:lnTo>
                        <a:pt x="457" y="348"/>
                      </a:lnTo>
                      <a:lnTo>
                        <a:pt x="453" y="348"/>
                      </a:lnTo>
                      <a:lnTo>
                        <a:pt x="449" y="348"/>
                      </a:lnTo>
                      <a:lnTo>
                        <a:pt x="444" y="348"/>
                      </a:lnTo>
                      <a:lnTo>
                        <a:pt x="444" y="344"/>
                      </a:lnTo>
                      <a:lnTo>
                        <a:pt x="444" y="340"/>
                      </a:lnTo>
                      <a:lnTo>
                        <a:pt x="444" y="335"/>
                      </a:lnTo>
                      <a:lnTo>
                        <a:pt x="440" y="335"/>
                      </a:lnTo>
                      <a:lnTo>
                        <a:pt x="435" y="340"/>
                      </a:lnTo>
                      <a:lnTo>
                        <a:pt x="431" y="340"/>
                      </a:lnTo>
                      <a:lnTo>
                        <a:pt x="427" y="340"/>
                      </a:lnTo>
                      <a:lnTo>
                        <a:pt x="422" y="340"/>
                      </a:lnTo>
                      <a:lnTo>
                        <a:pt x="414" y="340"/>
                      </a:lnTo>
                      <a:lnTo>
                        <a:pt x="409" y="340"/>
                      </a:lnTo>
                      <a:lnTo>
                        <a:pt x="409" y="335"/>
                      </a:lnTo>
                      <a:lnTo>
                        <a:pt x="409" y="331"/>
                      </a:lnTo>
                      <a:lnTo>
                        <a:pt x="409" y="326"/>
                      </a:lnTo>
                      <a:lnTo>
                        <a:pt x="405" y="326"/>
                      </a:lnTo>
                      <a:lnTo>
                        <a:pt x="401" y="326"/>
                      </a:lnTo>
                      <a:lnTo>
                        <a:pt x="401" y="331"/>
                      </a:lnTo>
                      <a:lnTo>
                        <a:pt x="401" y="335"/>
                      </a:lnTo>
                      <a:lnTo>
                        <a:pt x="401" y="340"/>
                      </a:lnTo>
                      <a:lnTo>
                        <a:pt x="396" y="340"/>
                      </a:lnTo>
                      <a:lnTo>
                        <a:pt x="392" y="340"/>
                      </a:lnTo>
                      <a:lnTo>
                        <a:pt x="388" y="340"/>
                      </a:lnTo>
                      <a:lnTo>
                        <a:pt x="383" y="340"/>
                      </a:lnTo>
                      <a:lnTo>
                        <a:pt x="379" y="344"/>
                      </a:lnTo>
                      <a:lnTo>
                        <a:pt x="379" y="348"/>
                      </a:lnTo>
                      <a:lnTo>
                        <a:pt x="375" y="348"/>
                      </a:lnTo>
                      <a:lnTo>
                        <a:pt x="370" y="353"/>
                      </a:lnTo>
                      <a:lnTo>
                        <a:pt x="366" y="353"/>
                      </a:lnTo>
                      <a:lnTo>
                        <a:pt x="361" y="353"/>
                      </a:lnTo>
                      <a:lnTo>
                        <a:pt x="357" y="353"/>
                      </a:lnTo>
                      <a:lnTo>
                        <a:pt x="353" y="353"/>
                      </a:lnTo>
                      <a:lnTo>
                        <a:pt x="348" y="353"/>
                      </a:lnTo>
                      <a:lnTo>
                        <a:pt x="344" y="353"/>
                      </a:lnTo>
                      <a:lnTo>
                        <a:pt x="340" y="353"/>
                      </a:lnTo>
                      <a:lnTo>
                        <a:pt x="335" y="353"/>
                      </a:lnTo>
                      <a:lnTo>
                        <a:pt x="331" y="353"/>
                      </a:lnTo>
                      <a:lnTo>
                        <a:pt x="327" y="353"/>
                      </a:lnTo>
                      <a:lnTo>
                        <a:pt x="322" y="353"/>
                      </a:lnTo>
                      <a:lnTo>
                        <a:pt x="322" y="35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2" name="Freeform 370"/>
                <p:cNvSpPr>
                  <a:spLocks/>
                </p:cNvSpPr>
                <p:nvPr/>
              </p:nvSpPr>
              <p:spPr bwMode="auto">
                <a:xfrm>
                  <a:off x="3890" y="3037"/>
                  <a:ext cx="475" cy="353"/>
                </a:xfrm>
                <a:custGeom>
                  <a:avLst/>
                  <a:gdLst>
                    <a:gd name="T0" fmla="*/ 314 w 475"/>
                    <a:gd name="T1" fmla="*/ 253 h 353"/>
                    <a:gd name="T2" fmla="*/ 283 w 475"/>
                    <a:gd name="T3" fmla="*/ 300 h 353"/>
                    <a:gd name="T4" fmla="*/ 275 w 475"/>
                    <a:gd name="T5" fmla="*/ 335 h 353"/>
                    <a:gd name="T6" fmla="*/ 244 w 475"/>
                    <a:gd name="T7" fmla="*/ 348 h 353"/>
                    <a:gd name="T8" fmla="*/ 183 w 475"/>
                    <a:gd name="T9" fmla="*/ 327 h 353"/>
                    <a:gd name="T10" fmla="*/ 161 w 475"/>
                    <a:gd name="T11" fmla="*/ 331 h 353"/>
                    <a:gd name="T12" fmla="*/ 144 w 475"/>
                    <a:gd name="T13" fmla="*/ 322 h 353"/>
                    <a:gd name="T14" fmla="*/ 105 w 475"/>
                    <a:gd name="T15" fmla="*/ 331 h 353"/>
                    <a:gd name="T16" fmla="*/ 70 w 475"/>
                    <a:gd name="T17" fmla="*/ 331 h 353"/>
                    <a:gd name="T18" fmla="*/ 74 w 475"/>
                    <a:gd name="T19" fmla="*/ 305 h 353"/>
                    <a:gd name="T20" fmla="*/ 83 w 475"/>
                    <a:gd name="T21" fmla="*/ 274 h 353"/>
                    <a:gd name="T22" fmla="*/ 96 w 475"/>
                    <a:gd name="T23" fmla="*/ 231 h 353"/>
                    <a:gd name="T24" fmla="*/ 114 w 475"/>
                    <a:gd name="T25" fmla="*/ 205 h 353"/>
                    <a:gd name="T26" fmla="*/ 87 w 475"/>
                    <a:gd name="T27" fmla="*/ 200 h 353"/>
                    <a:gd name="T28" fmla="*/ 74 w 475"/>
                    <a:gd name="T29" fmla="*/ 240 h 353"/>
                    <a:gd name="T30" fmla="*/ 48 w 475"/>
                    <a:gd name="T31" fmla="*/ 218 h 353"/>
                    <a:gd name="T32" fmla="*/ 18 w 475"/>
                    <a:gd name="T33" fmla="*/ 218 h 353"/>
                    <a:gd name="T34" fmla="*/ 18 w 475"/>
                    <a:gd name="T35" fmla="*/ 244 h 353"/>
                    <a:gd name="T36" fmla="*/ 53 w 475"/>
                    <a:gd name="T37" fmla="*/ 261 h 353"/>
                    <a:gd name="T38" fmla="*/ 18 w 475"/>
                    <a:gd name="T39" fmla="*/ 261 h 353"/>
                    <a:gd name="T40" fmla="*/ 9 w 475"/>
                    <a:gd name="T41" fmla="*/ 248 h 353"/>
                    <a:gd name="T42" fmla="*/ 5 w 475"/>
                    <a:gd name="T43" fmla="*/ 218 h 353"/>
                    <a:gd name="T44" fmla="*/ 22 w 475"/>
                    <a:gd name="T45" fmla="*/ 196 h 353"/>
                    <a:gd name="T46" fmla="*/ 44 w 475"/>
                    <a:gd name="T47" fmla="*/ 192 h 353"/>
                    <a:gd name="T48" fmla="*/ 53 w 475"/>
                    <a:gd name="T49" fmla="*/ 179 h 353"/>
                    <a:gd name="T50" fmla="*/ 31 w 475"/>
                    <a:gd name="T51" fmla="*/ 166 h 353"/>
                    <a:gd name="T52" fmla="*/ 53 w 475"/>
                    <a:gd name="T53" fmla="*/ 157 h 353"/>
                    <a:gd name="T54" fmla="*/ 61 w 475"/>
                    <a:gd name="T55" fmla="*/ 153 h 353"/>
                    <a:gd name="T56" fmla="*/ 40 w 475"/>
                    <a:gd name="T57" fmla="*/ 131 h 353"/>
                    <a:gd name="T58" fmla="*/ 57 w 475"/>
                    <a:gd name="T59" fmla="*/ 118 h 353"/>
                    <a:gd name="T60" fmla="*/ 83 w 475"/>
                    <a:gd name="T61" fmla="*/ 109 h 353"/>
                    <a:gd name="T62" fmla="*/ 105 w 475"/>
                    <a:gd name="T63" fmla="*/ 83 h 353"/>
                    <a:gd name="T64" fmla="*/ 118 w 475"/>
                    <a:gd name="T65" fmla="*/ 70 h 353"/>
                    <a:gd name="T66" fmla="*/ 131 w 475"/>
                    <a:gd name="T67" fmla="*/ 61 h 353"/>
                    <a:gd name="T68" fmla="*/ 148 w 475"/>
                    <a:gd name="T69" fmla="*/ 52 h 353"/>
                    <a:gd name="T70" fmla="*/ 161 w 475"/>
                    <a:gd name="T71" fmla="*/ 39 h 353"/>
                    <a:gd name="T72" fmla="*/ 170 w 475"/>
                    <a:gd name="T73" fmla="*/ 22 h 353"/>
                    <a:gd name="T74" fmla="*/ 192 w 475"/>
                    <a:gd name="T75" fmla="*/ 13 h 353"/>
                    <a:gd name="T76" fmla="*/ 222 w 475"/>
                    <a:gd name="T77" fmla="*/ 22 h 353"/>
                    <a:gd name="T78" fmla="*/ 253 w 475"/>
                    <a:gd name="T79" fmla="*/ 26 h 353"/>
                    <a:gd name="T80" fmla="*/ 279 w 475"/>
                    <a:gd name="T81" fmla="*/ 35 h 353"/>
                    <a:gd name="T82" fmla="*/ 266 w 475"/>
                    <a:gd name="T83" fmla="*/ 61 h 353"/>
                    <a:gd name="T84" fmla="*/ 248 w 475"/>
                    <a:gd name="T85" fmla="*/ 83 h 353"/>
                    <a:gd name="T86" fmla="*/ 279 w 475"/>
                    <a:gd name="T87" fmla="*/ 100 h 353"/>
                    <a:gd name="T88" fmla="*/ 305 w 475"/>
                    <a:gd name="T89" fmla="*/ 109 h 353"/>
                    <a:gd name="T90" fmla="*/ 327 w 475"/>
                    <a:gd name="T91" fmla="*/ 122 h 353"/>
                    <a:gd name="T92" fmla="*/ 353 w 475"/>
                    <a:gd name="T93" fmla="*/ 109 h 353"/>
                    <a:gd name="T94" fmla="*/ 383 w 475"/>
                    <a:gd name="T95" fmla="*/ 118 h 353"/>
                    <a:gd name="T96" fmla="*/ 383 w 475"/>
                    <a:gd name="T97" fmla="*/ 148 h 353"/>
                    <a:gd name="T98" fmla="*/ 401 w 475"/>
                    <a:gd name="T99" fmla="*/ 157 h 353"/>
                    <a:gd name="T100" fmla="*/ 431 w 475"/>
                    <a:gd name="T101" fmla="*/ 157 h 353"/>
                    <a:gd name="T102" fmla="*/ 462 w 475"/>
                    <a:gd name="T103" fmla="*/ 144 h 353"/>
                    <a:gd name="T104" fmla="*/ 475 w 475"/>
                    <a:gd name="T105" fmla="*/ 166 h 353"/>
                    <a:gd name="T106" fmla="*/ 457 w 475"/>
                    <a:gd name="T107" fmla="*/ 179 h 353"/>
                    <a:gd name="T108" fmla="*/ 457 w 475"/>
                    <a:gd name="T109" fmla="*/ 205 h 353"/>
                    <a:gd name="T110" fmla="*/ 440 w 475"/>
                    <a:gd name="T111" fmla="*/ 213 h 353"/>
                    <a:gd name="T112" fmla="*/ 444 w 475"/>
                    <a:gd name="T113" fmla="*/ 248 h 353"/>
                    <a:gd name="T114" fmla="*/ 409 w 475"/>
                    <a:gd name="T115" fmla="*/ 235 h 353"/>
                    <a:gd name="T116" fmla="*/ 375 w 475"/>
                    <a:gd name="T117" fmla="*/ 222 h 353"/>
                    <a:gd name="T118" fmla="*/ 349 w 475"/>
                    <a:gd name="T119" fmla="*/ 222 h 353"/>
                    <a:gd name="T120" fmla="*/ 322 w 475"/>
                    <a:gd name="T121" fmla="*/ 205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5" h="353">
                      <a:moveTo>
                        <a:pt x="314" y="226"/>
                      </a:moveTo>
                      <a:lnTo>
                        <a:pt x="314" y="231"/>
                      </a:lnTo>
                      <a:lnTo>
                        <a:pt x="314" y="235"/>
                      </a:lnTo>
                      <a:lnTo>
                        <a:pt x="309" y="235"/>
                      </a:lnTo>
                      <a:lnTo>
                        <a:pt x="305" y="240"/>
                      </a:lnTo>
                      <a:lnTo>
                        <a:pt x="314" y="248"/>
                      </a:lnTo>
                      <a:lnTo>
                        <a:pt x="314" y="253"/>
                      </a:lnTo>
                      <a:lnTo>
                        <a:pt x="318" y="257"/>
                      </a:lnTo>
                      <a:lnTo>
                        <a:pt x="314" y="266"/>
                      </a:lnTo>
                      <a:lnTo>
                        <a:pt x="301" y="283"/>
                      </a:lnTo>
                      <a:lnTo>
                        <a:pt x="292" y="296"/>
                      </a:lnTo>
                      <a:lnTo>
                        <a:pt x="288" y="296"/>
                      </a:lnTo>
                      <a:lnTo>
                        <a:pt x="283" y="296"/>
                      </a:lnTo>
                      <a:lnTo>
                        <a:pt x="283" y="300"/>
                      </a:lnTo>
                      <a:lnTo>
                        <a:pt x="288" y="309"/>
                      </a:lnTo>
                      <a:lnTo>
                        <a:pt x="283" y="314"/>
                      </a:lnTo>
                      <a:lnTo>
                        <a:pt x="283" y="318"/>
                      </a:lnTo>
                      <a:lnTo>
                        <a:pt x="283" y="331"/>
                      </a:lnTo>
                      <a:lnTo>
                        <a:pt x="288" y="331"/>
                      </a:lnTo>
                      <a:lnTo>
                        <a:pt x="283" y="335"/>
                      </a:lnTo>
                      <a:lnTo>
                        <a:pt x="275" y="335"/>
                      </a:lnTo>
                      <a:lnTo>
                        <a:pt x="279" y="331"/>
                      </a:lnTo>
                      <a:lnTo>
                        <a:pt x="270" y="322"/>
                      </a:lnTo>
                      <a:lnTo>
                        <a:pt x="262" y="318"/>
                      </a:lnTo>
                      <a:lnTo>
                        <a:pt x="257" y="335"/>
                      </a:lnTo>
                      <a:lnTo>
                        <a:pt x="257" y="340"/>
                      </a:lnTo>
                      <a:lnTo>
                        <a:pt x="248" y="344"/>
                      </a:lnTo>
                      <a:lnTo>
                        <a:pt x="244" y="348"/>
                      </a:lnTo>
                      <a:lnTo>
                        <a:pt x="244" y="353"/>
                      </a:lnTo>
                      <a:lnTo>
                        <a:pt x="222" y="335"/>
                      </a:lnTo>
                      <a:lnTo>
                        <a:pt x="218" y="331"/>
                      </a:lnTo>
                      <a:lnTo>
                        <a:pt x="218" y="322"/>
                      </a:lnTo>
                      <a:lnTo>
                        <a:pt x="188" y="322"/>
                      </a:lnTo>
                      <a:lnTo>
                        <a:pt x="183" y="322"/>
                      </a:lnTo>
                      <a:lnTo>
                        <a:pt x="183" y="327"/>
                      </a:lnTo>
                      <a:lnTo>
                        <a:pt x="179" y="322"/>
                      </a:lnTo>
                      <a:lnTo>
                        <a:pt x="179" y="327"/>
                      </a:lnTo>
                      <a:lnTo>
                        <a:pt x="183" y="331"/>
                      </a:lnTo>
                      <a:lnTo>
                        <a:pt x="179" y="331"/>
                      </a:lnTo>
                      <a:lnTo>
                        <a:pt x="170" y="327"/>
                      </a:lnTo>
                      <a:lnTo>
                        <a:pt x="161" y="335"/>
                      </a:lnTo>
                      <a:lnTo>
                        <a:pt x="161" y="331"/>
                      </a:lnTo>
                      <a:lnTo>
                        <a:pt x="153" y="331"/>
                      </a:lnTo>
                      <a:lnTo>
                        <a:pt x="148" y="331"/>
                      </a:lnTo>
                      <a:lnTo>
                        <a:pt x="144" y="340"/>
                      </a:lnTo>
                      <a:lnTo>
                        <a:pt x="144" y="335"/>
                      </a:lnTo>
                      <a:lnTo>
                        <a:pt x="148" y="331"/>
                      </a:lnTo>
                      <a:lnTo>
                        <a:pt x="140" y="327"/>
                      </a:lnTo>
                      <a:lnTo>
                        <a:pt x="144" y="322"/>
                      </a:lnTo>
                      <a:lnTo>
                        <a:pt x="144" y="314"/>
                      </a:lnTo>
                      <a:lnTo>
                        <a:pt x="140" y="314"/>
                      </a:lnTo>
                      <a:lnTo>
                        <a:pt x="114" y="327"/>
                      </a:lnTo>
                      <a:lnTo>
                        <a:pt x="118" y="331"/>
                      </a:lnTo>
                      <a:lnTo>
                        <a:pt x="109" y="327"/>
                      </a:lnTo>
                      <a:lnTo>
                        <a:pt x="105" y="327"/>
                      </a:lnTo>
                      <a:lnTo>
                        <a:pt x="105" y="331"/>
                      </a:lnTo>
                      <a:lnTo>
                        <a:pt x="92" y="335"/>
                      </a:lnTo>
                      <a:lnTo>
                        <a:pt x="83" y="335"/>
                      </a:lnTo>
                      <a:lnTo>
                        <a:pt x="79" y="340"/>
                      </a:lnTo>
                      <a:lnTo>
                        <a:pt x="74" y="340"/>
                      </a:lnTo>
                      <a:lnTo>
                        <a:pt x="70" y="340"/>
                      </a:lnTo>
                      <a:lnTo>
                        <a:pt x="70" y="335"/>
                      </a:lnTo>
                      <a:lnTo>
                        <a:pt x="70" y="331"/>
                      </a:lnTo>
                      <a:lnTo>
                        <a:pt x="61" y="327"/>
                      </a:lnTo>
                      <a:lnTo>
                        <a:pt x="66" y="322"/>
                      </a:lnTo>
                      <a:lnTo>
                        <a:pt x="57" y="318"/>
                      </a:lnTo>
                      <a:lnTo>
                        <a:pt x="57" y="314"/>
                      </a:lnTo>
                      <a:lnTo>
                        <a:pt x="61" y="314"/>
                      </a:lnTo>
                      <a:lnTo>
                        <a:pt x="74" y="314"/>
                      </a:lnTo>
                      <a:lnTo>
                        <a:pt x="74" y="305"/>
                      </a:lnTo>
                      <a:lnTo>
                        <a:pt x="87" y="305"/>
                      </a:lnTo>
                      <a:lnTo>
                        <a:pt x="87" y="300"/>
                      </a:lnTo>
                      <a:lnTo>
                        <a:pt x="92" y="296"/>
                      </a:lnTo>
                      <a:lnTo>
                        <a:pt x="83" y="283"/>
                      </a:lnTo>
                      <a:lnTo>
                        <a:pt x="79" y="283"/>
                      </a:lnTo>
                      <a:lnTo>
                        <a:pt x="79" y="279"/>
                      </a:lnTo>
                      <a:lnTo>
                        <a:pt x="83" y="274"/>
                      </a:lnTo>
                      <a:lnTo>
                        <a:pt x="83" y="270"/>
                      </a:lnTo>
                      <a:lnTo>
                        <a:pt x="87" y="270"/>
                      </a:lnTo>
                      <a:lnTo>
                        <a:pt x="101" y="257"/>
                      </a:lnTo>
                      <a:lnTo>
                        <a:pt x="96" y="253"/>
                      </a:lnTo>
                      <a:lnTo>
                        <a:pt x="96" y="248"/>
                      </a:lnTo>
                      <a:lnTo>
                        <a:pt x="101" y="240"/>
                      </a:lnTo>
                      <a:lnTo>
                        <a:pt x="96" y="231"/>
                      </a:lnTo>
                      <a:lnTo>
                        <a:pt x="101" y="226"/>
                      </a:lnTo>
                      <a:lnTo>
                        <a:pt x="105" y="218"/>
                      </a:lnTo>
                      <a:lnTo>
                        <a:pt x="109" y="222"/>
                      </a:lnTo>
                      <a:lnTo>
                        <a:pt x="114" y="213"/>
                      </a:lnTo>
                      <a:lnTo>
                        <a:pt x="118" y="213"/>
                      </a:lnTo>
                      <a:lnTo>
                        <a:pt x="122" y="209"/>
                      </a:lnTo>
                      <a:lnTo>
                        <a:pt x="114" y="205"/>
                      </a:lnTo>
                      <a:lnTo>
                        <a:pt x="105" y="196"/>
                      </a:lnTo>
                      <a:lnTo>
                        <a:pt x="105" y="192"/>
                      </a:lnTo>
                      <a:lnTo>
                        <a:pt x="96" y="200"/>
                      </a:lnTo>
                      <a:lnTo>
                        <a:pt x="92" y="196"/>
                      </a:lnTo>
                      <a:lnTo>
                        <a:pt x="83" y="192"/>
                      </a:lnTo>
                      <a:lnTo>
                        <a:pt x="79" y="196"/>
                      </a:lnTo>
                      <a:lnTo>
                        <a:pt x="87" y="200"/>
                      </a:lnTo>
                      <a:lnTo>
                        <a:pt x="83" y="209"/>
                      </a:lnTo>
                      <a:lnTo>
                        <a:pt x="79" y="209"/>
                      </a:lnTo>
                      <a:lnTo>
                        <a:pt x="83" y="213"/>
                      </a:lnTo>
                      <a:lnTo>
                        <a:pt x="79" y="222"/>
                      </a:lnTo>
                      <a:lnTo>
                        <a:pt x="83" y="235"/>
                      </a:lnTo>
                      <a:lnTo>
                        <a:pt x="79" y="240"/>
                      </a:lnTo>
                      <a:lnTo>
                        <a:pt x="74" y="240"/>
                      </a:lnTo>
                      <a:lnTo>
                        <a:pt x="70" y="240"/>
                      </a:lnTo>
                      <a:lnTo>
                        <a:pt x="70" y="226"/>
                      </a:lnTo>
                      <a:lnTo>
                        <a:pt x="66" y="226"/>
                      </a:lnTo>
                      <a:lnTo>
                        <a:pt x="66" y="222"/>
                      </a:lnTo>
                      <a:lnTo>
                        <a:pt x="61" y="222"/>
                      </a:lnTo>
                      <a:lnTo>
                        <a:pt x="53" y="222"/>
                      </a:lnTo>
                      <a:lnTo>
                        <a:pt x="48" y="218"/>
                      </a:lnTo>
                      <a:lnTo>
                        <a:pt x="44" y="222"/>
                      </a:lnTo>
                      <a:lnTo>
                        <a:pt x="35" y="222"/>
                      </a:lnTo>
                      <a:lnTo>
                        <a:pt x="27" y="226"/>
                      </a:lnTo>
                      <a:lnTo>
                        <a:pt x="22" y="222"/>
                      </a:lnTo>
                      <a:lnTo>
                        <a:pt x="22" y="213"/>
                      </a:lnTo>
                      <a:lnTo>
                        <a:pt x="22" y="218"/>
                      </a:lnTo>
                      <a:lnTo>
                        <a:pt x="18" y="218"/>
                      </a:lnTo>
                      <a:lnTo>
                        <a:pt x="14" y="222"/>
                      </a:lnTo>
                      <a:lnTo>
                        <a:pt x="9" y="222"/>
                      </a:lnTo>
                      <a:lnTo>
                        <a:pt x="9" y="231"/>
                      </a:lnTo>
                      <a:lnTo>
                        <a:pt x="18" y="226"/>
                      </a:lnTo>
                      <a:lnTo>
                        <a:pt x="22" y="231"/>
                      </a:lnTo>
                      <a:lnTo>
                        <a:pt x="18" y="235"/>
                      </a:lnTo>
                      <a:lnTo>
                        <a:pt x="18" y="244"/>
                      </a:lnTo>
                      <a:lnTo>
                        <a:pt x="22" y="244"/>
                      </a:lnTo>
                      <a:lnTo>
                        <a:pt x="27" y="240"/>
                      </a:lnTo>
                      <a:lnTo>
                        <a:pt x="31" y="244"/>
                      </a:lnTo>
                      <a:lnTo>
                        <a:pt x="35" y="244"/>
                      </a:lnTo>
                      <a:lnTo>
                        <a:pt x="35" y="248"/>
                      </a:lnTo>
                      <a:lnTo>
                        <a:pt x="53" y="253"/>
                      </a:lnTo>
                      <a:lnTo>
                        <a:pt x="53" y="261"/>
                      </a:lnTo>
                      <a:lnTo>
                        <a:pt x="48" y="266"/>
                      </a:lnTo>
                      <a:lnTo>
                        <a:pt x="40" y="266"/>
                      </a:lnTo>
                      <a:lnTo>
                        <a:pt x="35" y="266"/>
                      </a:lnTo>
                      <a:lnTo>
                        <a:pt x="31" y="266"/>
                      </a:lnTo>
                      <a:lnTo>
                        <a:pt x="27" y="266"/>
                      </a:lnTo>
                      <a:lnTo>
                        <a:pt x="22" y="261"/>
                      </a:lnTo>
                      <a:lnTo>
                        <a:pt x="18" y="261"/>
                      </a:lnTo>
                      <a:lnTo>
                        <a:pt x="14" y="261"/>
                      </a:lnTo>
                      <a:lnTo>
                        <a:pt x="14" y="257"/>
                      </a:lnTo>
                      <a:lnTo>
                        <a:pt x="9" y="261"/>
                      </a:lnTo>
                      <a:lnTo>
                        <a:pt x="9" y="257"/>
                      </a:lnTo>
                      <a:lnTo>
                        <a:pt x="9" y="253"/>
                      </a:lnTo>
                      <a:lnTo>
                        <a:pt x="14" y="248"/>
                      </a:lnTo>
                      <a:lnTo>
                        <a:pt x="9" y="248"/>
                      </a:lnTo>
                      <a:lnTo>
                        <a:pt x="5" y="244"/>
                      </a:lnTo>
                      <a:lnTo>
                        <a:pt x="5" y="240"/>
                      </a:lnTo>
                      <a:lnTo>
                        <a:pt x="5" y="235"/>
                      </a:lnTo>
                      <a:lnTo>
                        <a:pt x="0" y="231"/>
                      </a:lnTo>
                      <a:lnTo>
                        <a:pt x="5" y="226"/>
                      </a:lnTo>
                      <a:lnTo>
                        <a:pt x="5" y="222"/>
                      </a:lnTo>
                      <a:lnTo>
                        <a:pt x="5" y="218"/>
                      </a:lnTo>
                      <a:lnTo>
                        <a:pt x="9" y="213"/>
                      </a:lnTo>
                      <a:lnTo>
                        <a:pt x="14" y="213"/>
                      </a:lnTo>
                      <a:lnTo>
                        <a:pt x="18" y="209"/>
                      </a:lnTo>
                      <a:lnTo>
                        <a:pt x="18" y="205"/>
                      </a:lnTo>
                      <a:lnTo>
                        <a:pt x="18" y="200"/>
                      </a:lnTo>
                      <a:lnTo>
                        <a:pt x="18" y="196"/>
                      </a:lnTo>
                      <a:lnTo>
                        <a:pt x="22" y="196"/>
                      </a:lnTo>
                      <a:lnTo>
                        <a:pt x="27" y="196"/>
                      </a:lnTo>
                      <a:lnTo>
                        <a:pt x="31" y="196"/>
                      </a:lnTo>
                      <a:lnTo>
                        <a:pt x="31" y="200"/>
                      </a:lnTo>
                      <a:lnTo>
                        <a:pt x="35" y="200"/>
                      </a:lnTo>
                      <a:lnTo>
                        <a:pt x="35" y="196"/>
                      </a:lnTo>
                      <a:lnTo>
                        <a:pt x="40" y="192"/>
                      </a:lnTo>
                      <a:lnTo>
                        <a:pt x="44" y="192"/>
                      </a:lnTo>
                      <a:lnTo>
                        <a:pt x="44" y="187"/>
                      </a:lnTo>
                      <a:lnTo>
                        <a:pt x="48" y="187"/>
                      </a:lnTo>
                      <a:lnTo>
                        <a:pt x="53" y="187"/>
                      </a:lnTo>
                      <a:lnTo>
                        <a:pt x="53" y="183"/>
                      </a:lnTo>
                      <a:lnTo>
                        <a:pt x="57" y="183"/>
                      </a:lnTo>
                      <a:lnTo>
                        <a:pt x="57" y="179"/>
                      </a:lnTo>
                      <a:lnTo>
                        <a:pt x="53" y="179"/>
                      </a:lnTo>
                      <a:lnTo>
                        <a:pt x="48" y="179"/>
                      </a:lnTo>
                      <a:lnTo>
                        <a:pt x="44" y="179"/>
                      </a:lnTo>
                      <a:lnTo>
                        <a:pt x="40" y="179"/>
                      </a:lnTo>
                      <a:lnTo>
                        <a:pt x="40" y="174"/>
                      </a:lnTo>
                      <a:lnTo>
                        <a:pt x="35" y="174"/>
                      </a:lnTo>
                      <a:lnTo>
                        <a:pt x="35" y="170"/>
                      </a:lnTo>
                      <a:lnTo>
                        <a:pt x="31" y="166"/>
                      </a:lnTo>
                      <a:lnTo>
                        <a:pt x="35" y="166"/>
                      </a:lnTo>
                      <a:lnTo>
                        <a:pt x="35" y="161"/>
                      </a:lnTo>
                      <a:lnTo>
                        <a:pt x="40" y="161"/>
                      </a:lnTo>
                      <a:lnTo>
                        <a:pt x="44" y="161"/>
                      </a:lnTo>
                      <a:lnTo>
                        <a:pt x="48" y="161"/>
                      </a:lnTo>
                      <a:lnTo>
                        <a:pt x="53" y="161"/>
                      </a:lnTo>
                      <a:lnTo>
                        <a:pt x="53" y="157"/>
                      </a:lnTo>
                      <a:lnTo>
                        <a:pt x="57" y="161"/>
                      </a:lnTo>
                      <a:lnTo>
                        <a:pt x="61" y="166"/>
                      </a:lnTo>
                      <a:lnTo>
                        <a:pt x="66" y="166"/>
                      </a:lnTo>
                      <a:lnTo>
                        <a:pt x="70" y="161"/>
                      </a:lnTo>
                      <a:lnTo>
                        <a:pt x="70" y="157"/>
                      </a:lnTo>
                      <a:lnTo>
                        <a:pt x="66" y="157"/>
                      </a:lnTo>
                      <a:lnTo>
                        <a:pt x="61" y="153"/>
                      </a:lnTo>
                      <a:lnTo>
                        <a:pt x="57" y="153"/>
                      </a:lnTo>
                      <a:lnTo>
                        <a:pt x="53" y="148"/>
                      </a:lnTo>
                      <a:lnTo>
                        <a:pt x="53" y="144"/>
                      </a:lnTo>
                      <a:lnTo>
                        <a:pt x="48" y="139"/>
                      </a:lnTo>
                      <a:lnTo>
                        <a:pt x="44" y="139"/>
                      </a:lnTo>
                      <a:lnTo>
                        <a:pt x="40" y="135"/>
                      </a:lnTo>
                      <a:lnTo>
                        <a:pt x="40" y="131"/>
                      </a:lnTo>
                      <a:lnTo>
                        <a:pt x="40" y="126"/>
                      </a:lnTo>
                      <a:lnTo>
                        <a:pt x="40" y="122"/>
                      </a:lnTo>
                      <a:lnTo>
                        <a:pt x="44" y="122"/>
                      </a:lnTo>
                      <a:lnTo>
                        <a:pt x="48" y="122"/>
                      </a:lnTo>
                      <a:lnTo>
                        <a:pt x="53" y="122"/>
                      </a:lnTo>
                      <a:lnTo>
                        <a:pt x="53" y="118"/>
                      </a:lnTo>
                      <a:lnTo>
                        <a:pt x="57" y="118"/>
                      </a:lnTo>
                      <a:lnTo>
                        <a:pt x="61" y="118"/>
                      </a:lnTo>
                      <a:lnTo>
                        <a:pt x="66" y="118"/>
                      </a:lnTo>
                      <a:lnTo>
                        <a:pt x="66" y="113"/>
                      </a:lnTo>
                      <a:lnTo>
                        <a:pt x="70" y="113"/>
                      </a:lnTo>
                      <a:lnTo>
                        <a:pt x="74" y="113"/>
                      </a:lnTo>
                      <a:lnTo>
                        <a:pt x="79" y="113"/>
                      </a:lnTo>
                      <a:lnTo>
                        <a:pt x="83" y="109"/>
                      </a:lnTo>
                      <a:lnTo>
                        <a:pt x="87" y="105"/>
                      </a:lnTo>
                      <a:lnTo>
                        <a:pt x="92" y="105"/>
                      </a:lnTo>
                      <a:lnTo>
                        <a:pt x="92" y="100"/>
                      </a:lnTo>
                      <a:lnTo>
                        <a:pt x="96" y="96"/>
                      </a:lnTo>
                      <a:lnTo>
                        <a:pt x="96" y="92"/>
                      </a:lnTo>
                      <a:lnTo>
                        <a:pt x="101" y="87"/>
                      </a:lnTo>
                      <a:lnTo>
                        <a:pt x="105" y="83"/>
                      </a:lnTo>
                      <a:lnTo>
                        <a:pt x="109" y="79"/>
                      </a:lnTo>
                      <a:lnTo>
                        <a:pt x="105" y="79"/>
                      </a:lnTo>
                      <a:lnTo>
                        <a:pt x="109" y="79"/>
                      </a:lnTo>
                      <a:lnTo>
                        <a:pt x="109" y="74"/>
                      </a:lnTo>
                      <a:lnTo>
                        <a:pt x="109" y="70"/>
                      </a:lnTo>
                      <a:lnTo>
                        <a:pt x="114" y="70"/>
                      </a:lnTo>
                      <a:lnTo>
                        <a:pt x="118" y="70"/>
                      </a:lnTo>
                      <a:lnTo>
                        <a:pt x="118" y="66"/>
                      </a:lnTo>
                      <a:lnTo>
                        <a:pt x="118" y="61"/>
                      </a:lnTo>
                      <a:lnTo>
                        <a:pt x="122" y="61"/>
                      </a:lnTo>
                      <a:lnTo>
                        <a:pt x="122" y="66"/>
                      </a:lnTo>
                      <a:lnTo>
                        <a:pt x="127" y="66"/>
                      </a:lnTo>
                      <a:lnTo>
                        <a:pt x="127" y="61"/>
                      </a:lnTo>
                      <a:lnTo>
                        <a:pt x="131" y="61"/>
                      </a:lnTo>
                      <a:lnTo>
                        <a:pt x="131" y="57"/>
                      </a:lnTo>
                      <a:lnTo>
                        <a:pt x="131" y="52"/>
                      </a:lnTo>
                      <a:lnTo>
                        <a:pt x="135" y="48"/>
                      </a:lnTo>
                      <a:lnTo>
                        <a:pt x="140" y="48"/>
                      </a:lnTo>
                      <a:lnTo>
                        <a:pt x="140" y="52"/>
                      </a:lnTo>
                      <a:lnTo>
                        <a:pt x="144" y="52"/>
                      </a:lnTo>
                      <a:lnTo>
                        <a:pt x="148" y="52"/>
                      </a:lnTo>
                      <a:lnTo>
                        <a:pt x="148" y="48"/>
                      </a:lnTo>
                      <a:lnTo>
                        <a:pt x="153" y="52"/>
                      </a:lnTo>
                      <a:lnTo>
                        <a:pt x="157" y="52"/>
                      </a:lnTo>
                      <a:lnTo>
                        <a:pt x="157" y="48"/>
                      </a:lnTo>
                      <a:lnTo>
                        <a:pt x="157" y="44"/>
                      </a:lnTo>
                      <a:lnTo>
                        <a:pt x="161" y="44"/>
                      </a:lnTo>
                      <a:lnTo>
                        <a:pt x="161" y="39"/>
                      </a:lnTo>
                      <a:lnTo>
                        <a:pt x="166" y="39"/>
                      </a:lnTo>
                      <a:lnTo>
                        <a:pt x="170" y="39"/>
                      </a:lnTo>
                      <a:lnTo>
                        <a:pt x="170" y="35"/>
                      </a:lnTo>
                      <a:lnTo>
                        <a:pt x="174" y="31"/>
                      </a:lnTo>
                      <a:lnTo>
                        <a:pt x="174" y="26"/>
                      </a:lnTo>
                      <a:lnTo>
                        <a:pt x="174" y="22"/>
                      </a:lnTo>
                      <a:lnTo>
                        <a:pt x="170" y="22"/>
                      </a:lnTo>
                      <a:lnTo>
                        <a:pt x="170" y="18"/>
                      </a:lnTo>
                      <a:lnTo>
                        <a:pt x="170" y="13"/>
                      </a:lnTo>
                      <a:lnTo>
                        <a:pt x="179" y="0"/>
                      </a:lnTo>
                      <a:lnTo>
                        <a:pt x="179" y="5"/>
                      </a:lnTo>
                      <a:lnTo>
                        <a:pt x="183" y="9"/>
                      </a:lnTo>
                      <a:lnTo>
                        <a:pt x="188" y="9"/>
                      </a:lnTo>
                      <a:lnTo>
                        <a:pt x="192" y="13"/>
                      </a:lnTo>
                      <a:lnTo>
                        <a:pt x="196" y="18"/>
                      </a:lnTo>
                      <a:lnTo>
                        <a:pt x="201" y="18"/>
                      </a:lnTo>
                      <a:lnTo>
                        <a:pt x="205" y="22"/>
                      </a:lnTo>
                      <a:lnTo>
                        <a:pt x="209" y="22"/>
                      </a:lnTo>
                      <a:lnTo>
                        <a:pt x="214" y="22"/>
                      </a:lnTo>
                      <a:lnTo>
                        <a:pt x="218" y="22"/>
                      </a:lnTo>
                      <a:lnTo>
                        <a:pt x="222" y="22"/>
                      </a:lnTo>
                      <a:lnTo>
                        <a:pt x="227" y="22"/>
                      </a:lnTo>
                      <a:lnTo>
                        <a:pt x="231" y="22"/>
                      </a:lnTo>
                      <a:lnTo>
                        <a:pt x="235" y="22"/>
                      </a:lnTo>
                      <a:lnTo>
                        <a:pt x="240" y="22"/>
                      </a:lnTo>
                      <a:lnTo>
                        <a:pt x="244" y="22"/>
                      </a:lnTo>
                      <a:lnTo>
                        <a:pt x="248" y="22"/>
                      </a:lnTo>
                      <a:lnTo>
                        <a:pt x="253" y="26"/>
                      </a:lnTo>
                      <a:lnTo>
                        <a:pt x="253" y="31"/>
                      </a:lnTo>
                      <a:lnTo>
                        <a:pt x="257" y="31"/>
                      </a:lnTo>
                      <a:lnTo>
                        <a:pt x="262" y="35"/>
                      </a:lnTo>
                      <a:lnTo>
                        <a:pt x="266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79" y="35"/>
                      </a:lnTo>
                      <a:lnTo>
                        <a:pt x="279" y="39"/>
                      </a:lnTo>
                      <a:lnTo>
                        <a:pt x="279" y="44"/>
                      </a:lnTo>
                      <a:lnTo>
                        <a:pt x="279" y="48"/>
                      </a:lnTo>
                      <a:lnTo>
                        <a:pt x="275" y="52"/>
                      </a:lnTo>
                      <a:lnTo>
                        <a:pt x="275" y="57"/>
                      </a:lnTo>
                      <a:lnTo>
                        <a:pt x="270" y="57"/>
                      </a:lnTo>
                      <a:lnTo>
                        <a:pt x="266" y="61"/>
                      </a:lnTo>
                      <a:lnTo>
                        <a:pt x="262" y="57"/>
                      </a:lnTo>
                      <a:lnTo>
                        <a:pt x="257" y="61"/>
                      </a:lnTo>
                      <a:lnTo>
                        <a:pt x="253" y="66"/>
                      </a:lnTo>
                      <a:lnTo>
                        <a:pt x="253" y="70"/>
                      </a:lnTo>
                      <a:lnTo>
                        <a:pt x="248" y="74"/>
                      </a:lnTo>
                      <a:lnTo>
                        <a:pt x="248" y="79"/>
                      </a:lnTo>
                      <a:lnTo>
                        <a:pt x="248" y="83"/>
                      </a:lnTo>
                      <a:lnTo>
                        <a:pt x="253" y="83"/>
                      </a:lnTo>
                      <a:lnTo>
                        <a:pt x="257" y="83"/>
                      </a:lnTo>
                      <a:lnTo>
                        <a:pt x="262" y="87"/>
                      </a:lnTo>
                      <a:lnTo>
                        <a:pt x="266" y="92"/>
                      </a:lnTo>
                      <a:lnTo>
                        <a:pt x="270" y="96"/>
                      </a:lnTo>
                      <a:lnTo>
                        <a:pt x="275" y="96"/>
                      </a:lnTo>
                      <a:lnTo>
                        <a:pt x="279" y="100"/>
                      </a:lnTo>
                      <a:lnTo>
                        <a:pt x="279" y="105"/>
                      </a:lnTo>
                      <a:lnTo>
                        <a:pt x="283" y="105"/>
                      </a:lnTo>
                      <a:lnTo>
                        <a:pt x="288" y="109"/>
                      </a:lnTo>
                      <a:lnTo>
                        <a:pt x="292" y="109"/>
                      </a:lnTo>
                      <a:lnTo>
                        <a:pt x="296" y="109"/>
                      </a:lnTo>
                      <a:lnTo>
                        <a:pt x="301" y="109"/>
                      </a:lnTo>
                      <a:lnTo>
                        <a:pt x="305" y="109"/>
                      </a:lnTo>
                      <a:lnTo>
                        <a:pt x="309" y="109"/>
                      </a:lnTo>
                      <a:lnTo>
                        <a:pt x="309" y="113"/>
                      </a:lnTo>
                      <a:lnTo>
                        <a:pt x="314" y="113"/>
                      </a:lnTo>
                      <a:lnTo>
                        <a:pt x="314" y="118"/>
                      </a:lnTo>
                      <a:lnTo>
                        <a:pt x="318" y="122"/>
                      </a:lnTo>
                      <a:lnTo>
                        <a:pt x="322" y="122"/>
                      </a:lnTo>
                      <a:lnTo>
                        <a:pt x="327" y="122"/>
                      </a:lnTo>
                      <a:lnTo>
                        <a:pt x="331" y="122"/>
                      </a:lnTo>
                      <a:lnTo>
                        <a:pt x="335" y="122"/>
                      </a:lnTo>
                      <a:lnTo>
                        <a:pt x="340" y="122"/>
                      </a:lnTo>
                      <a:lnTo>
                        <a:pt x="344" y="118"/>
                      </a:lnTo>
                      <a:lnTo>
                        <a:pt x="349" y="118"/>
                      </a:lnTo>
                      <a:lnTo>
                        <a:pt x="349" y="113"/>
                      </a:lnTo>
                      <a:lnTo>
                        <a:pt x="353" y="109"/>
                      </a:lnTo>
                      <a:lnTo>
                        <a:pt x="357" y="105"/>
                      </a:lnTo>
                      <a:lnTo>
                        <a:pt x="362" y="105"/>
                      </a:lnTo>
                      <a:lnTo>
                        <a:pt x="366" y="109"/>
                      </a:lnTo>
                      <a:lnTo>
                        <a:pt x="370" y="109"/>
                      </a:lnTo>
                      <a:lnTo>
                        <a:pt x="375" y="113"/>
                      </a:lnTo>
                      <a:lnTo>
                        <a:pt x="379" y="118"/>
                      </a:lnTo>
                      <a:lnTo>
                        <a:pt x="383" y="118"/>
                      </a:lnTo>
                      <a:lnTo>
                        <a:pt x="388" y="122"/>
                      </a:lnTo>
                      <a:lnTo>
                        <a:pt x="388" y="126"/>
                      </a:lnTo>
                      <a:lnTo>
                        <a:pt x="392" y="131"/>
                      </a:lnTo>
                      <a:lnTo>
                        <a:pt x="388" y="135"/>
                      </a:lnTo>
                      <a:lnTo>
                        <a:pt x="383" y="139"/>
                      </a:lnTo>
                      <a:lnTo>
                        <a:pt x="383" y="144"/>
                      </a:lnTo>
                      <a:lnTo>
                        <a:pt x="383" y="148"/>
                      </a:lnTo>
                      <a:lnTo>
                        <a:pt x="379" y="153"/>
                      </a:lnTo>
                      <a:lnTo>
                        <a:pt x="379" y="157"/>
                      </a:lnTo>
                      <a:lnTo>
                        <a:pt x="383" y="157"/>
                      </a:lnTo>
                      <a:lnTo>
                        <a:pt x="388" y="157"/>
                      </a:lnTo>
                      <a:lnTo>
                        <a:pt x="392" y="157"/>
                      </a:lnTo>
                      <a:lnTo>
                        <a:pt x="396" y="157"/>
                      </a:lnTo>
                      <a:lnTo>
                        <a:pt x="401" y="157"/>
                      </a:lnTo>
                      <a:lnTo>
                        <a:pt x="405" y="157"/>
                      </a:lnTo>
                      <a:lnTo>
                        <a:pt x="409" y="157"/>
                      </a:lnTo>
                      <a:lnTo>
                        <a:pt x="414" y="157"/>
                      </a:lnTo>
                      <a:lnTo>
                        <a:pt x="418" y="157"/>
                      </a:lnTo>
                      <a:lnTo>
                        <a:pt x="423" y="157"/>
                      </a:lnTo>
                      <a:lnTo>
                        <a:pt x="427" y="157"/>
                      </a:lnTo>
                      <a:lnTo>
                        <a:pt x="431" y="157"/>
                      </a:lnTo>
                      <a:lnTo>
                        <a:pt x="436" y="157"/>
                      </a:lnTo>
                      <a:lnTo>
                        <a:pt x="440" y="157"/>
                      </a:lnTo>
                      <a:lnTo>
                        <a:pt x="444" y="153"/>
                      </a:lnTo>
                      <a:lnTo>
                        <a:pt x="449" y="148"/>
                      </a:lnTo>
                      <a:lnTo>
                        <a:pt x="453" y="144"/>
                      </a:lnTo>
                      <a:lnTo>
                        <a:pt x="457" y="144"/>
                      </a:lnTo>
                      <a:lnTo>
                        <a:pt x="462" y="144"/>
                      </a:lnTo>
                      <a:lnTo>
                        <a:pt x="466" y="144"/>
                      </a:lnTo>
                      <a:lnTo>
                        <a:pt x="470" y="144"/>
                      </a:lnTo>
                      <a:lnTo>
                        <a:pt x="470" y="148"/>
                      </a:lnTo>
                      <a:lnTo>
                        <a:pt x="470" y="153"/>
                      </a:lnTo>
                      <a:lnTo>
                        <a:pt x="475" y="157"/>
                      </a:lnTo>
                      <a:lnTo>
                        <a:pt x="475" y="161"/>
                      </a:lnTo>
                      <a:lnTo>
                        <a:pt x="475" y="166"/>
                      </a:lnTo>
                      <a:lnTo>
                        <a:pt x="475" y="170"/>
                      </a:lnTo>
                      <a:lnTo>
                        <a:pt x="475" y="174"/>
                      </a:lnTo>
                      <a:lnTo>
                        <a:pt x="475" y="179"/>
                      </a:lnTo>
                      <a:lnTo>
                        <a:pt x="470" y="179"/>
                      </a:lnTo>
                      <a:lnTo>
                        <a:pt x="466" y="183"/>
                      </a:lnTo>
                      <a:lnTo>
                        <a:pt x="462" y="179"/>
                      </a:lnTo>
                      <a:lnTo>
                        <a:pt x="457" y="179"/>
                      </a:lnTo>
                      <a:lnTo>
                        <a:pt x="453" y="179"/>
                      </a:lnTo>
                      <a:lnTo>
                        <a:pt x="453" y="183"/>
                      </a:lnTo>
                      <a:lnTo>
                        <a:pt x="453" y="187"/>
                      </a:lnTo>
                      <a:lnTo>
                        <a:pt x="453" y="192"/>
                      </a:lnTo>
                      <a:lnTo>
                        <a:pt x="453" y="196"/>
                      </a:lnTo>
                      <a:lnTo>
                        <a:pt x="453" y="200"/>
                      </a:lnTo>
                      <a:lnTo>
                        <a:pt x="457" y="205"/>
                      </a:lnTo>
                      <a:lnTo>
                        <a:pt x="462" y="205"/>
                      </a:lnTo>
                      <a:lnTo>
                        <a:pt x="462" y="209"/>
                      </a:lnTo>
                      <a:lnTo>
                        <a:pt x="457" y="213"/>
                      </a:lnTo>
                      <a:lnTo>
                        <a:pt x="462" y="213"/>
                      </a:lnTo>
                      <a:lnTo>
                        <a:pt x="457" y="218"/>
                      </a:lnTo>
                      <a:lnTo>
                        <a:pt x="444" y="213"/>
                      </a:lnTo>
                      <a:lnTo>
                        <a:pt x="440" y="213"/>
                      </a:lnTo>
                      <a:lnTo>
                        <a:pt x="440" y="222"/>
                      </a:lnTo>
                      <a:lnTo>
                        <a:pt x="431" y="222"/>
                      </a:lnTo>
                      <a:lnTo>
                        <a:pt x="436" y="226"/>
                      </a:lnTo>
                      <a:lnTo>
                        <a:pt x="436" y="231"/>
                      </a:lnTo>
                      <a:lnTo>
                        <a:pt x="453" y="240"/>
                      </a:lnTo>
                      <a:lnTo>
                        <a:pt x="444" y="244"/>
                      </a:lnTo>
                      <a:lnTo>
                        <a:pt x="444" y="248"/>
                      </a:lnTo>
                      <a:lnTo>
                        <a:pt x="440" y="248"/>
                      </a:lnTo>
                      <a:lnTo>
                        <a:pt x="436" y="253"/>
                      </a:lnTo>
                      <a:lnTo>
                        <a:pt x="427" y="248"/>
                      </a:lnTo>
                      <a:lnTo>
                        <a:pt x="423" y="244"/>
                      </a:lnTo>
                      <a:lnTo>
                        <a:pt x="405" y="244"/>
                      </a:lnTo>
                      <a:lnTo>
                        <a:pt x="392" y="235"/>
                      </a:lnTo>
                      <a:lnTo>
                        <a:pt x="409" y="235"/>
                      </a:lnTo>
                      <a:lnTo>
                        <a:pt x="405" y="222"/>
                      </a:lnTo>
                      <a:lnTo>
                        <a:pt x="392" y="222"/>
                      </a:lnTo>
                      <a:lnTo>
                        <a:pt x="392" y="226"/>
                      </a:lnTo>
                      <a:lnTo>
                        <a:pt x="388" y="231"/>
                      </a:lnTo>
                      <a:lnTo>
                        <a:pt x="383" y="222"/>
                      </a:lnTo>
                      <a:lnTo>
                        <a:pt x="379" y="222"/>
                      </a:lnTo>
                      <a:lnTo>
                        <a:pt x="375" y="222"/>
                      </a:lnTo>
                      <a:lnTo>
                        <a:pt x="375" y="218"/>
                      </a:lnTo>
                      <a:lnTo>
                        <a:pt x="370" y="213"/>
                      </a:lnTo>
                      <a:lnTo>
                        <a:pt x="366" y="205"/>
                      </a:lnTo>
                      <a:lnTo>
                        <a:pt x="353" y="200"/>
                      </a:lnTo>
                      <a:lnTo>
                        <a:pt x="344" y="209"/>
                      </a:lnTo>
                      <a:lnTo>
                        <a:pt x="344" y="213"/>
                      </a:lnTo>
                      <a:lnTo>
                        <a:pt x="349" y="222"/>
                      </a:lnTo>
                      <a:lnTo>
                        <a:pt x="349" y="231"/>
                      </a:lnTo>
                      <a:lnTo>
                        <a:pt x="353" y="231"/>
                      </a:lnTo>
                      <a:lnTo>
                        <a:pt x="349" y="231"/>
                      </a:lnTo>
                      <a:lnTo>
                        <a:pt x="340" y="222"/>
                      </a:lnTo>
                      <a:lnTo>
                        <a:pt x="340" y="205"/>
                      </a:lnTo>
                      <a:lnTo>
                        <a:pt x="327" y="205"/>
                      </a:lnTo>
                      <a:lnTo>
                        <a:pt x="322" y="205"/>
                      </a:lnTo>
                      <a:lnTo>
                        <a:pt x="322" y="209"/>
                      </a:lnTo>
                      <a:lnTo>
                        <a:pt x="322" y="213"/>
                      </a:lnTo>
                      <a:lnTo>
                        <a:pt x="314" y="218"/>
                      </a:lnTo>
                      <a:lnTo>
                        <a:pt x="318" y="222"/>
                      </a:lnTo>
                      <a:lnTo>
                        <a:pt x="314" y="226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3" name="Freeform 371"/>
                <p:cNvSpPr>
                  <a:spLocks/>
                </p:cNvSpPr>
                <p:nvPr/>
              </p:nvSpPr>
              <p:spPr bwMode="auto">
                <a:xfrm>
                  <a:off x="3577" y="2841"/>
                  <a:ext cx="501" cy="505"/>
                </a:xfrm>
                <a:custGeom>
                  <a:avLst/>
                  <a:gdLst>
                    <a:gd name="T0" fmla="*/ 248 w 501"/>
                    <a:gd name="T1" fmla="*/ 74 h 505"/>
                    <a:gd name="T2" fmla="*/ 253 w 501"/>
                    <a:gd name="T3" fmla="*/ 105 h 505"/>
                    <a:gd name="T4" fmla="*/ 292 w 501"/>
                    <a:gd name="T5" fmla="*/ 109 h 505"/>
                    <a:gd name="T6" fmla="*/ 322 w 501"/>
                    <a:gd name="T7" fmla="*/ 122 h 505"/>
                    <a:gd name="T8" fmla="*/ 361 w 501"/>
                    <a:gd name="T9" fmla="*/ 122 h 505"/>
                    <a:gd name="T10" fmla="*/ 396 w 501"/>
                    <a:gd name="T11" fmla="*/ 109 h 505"/>
                    <a:gd name="T12" fmla="*/ 427 w 501"/>
                    <a:gd name="T13" fmla="*/ 122 h 505"/>
                    <a:gd name="T14" fmla="*/ 453 w 501"/>
                    <a:gd name="T15" fmla="*/ 135 h 505"/>
                    <a:gd name="T16" fmla="*/ 470 w 501"/>
                    <a:gd name="T17" fmla="*/ 157 h 505"/>
                    <a:gd name="T18" fmla="*/ 501 w 501"/>
                    <a:gd name="T19" fmla="*/ 170 h 505"/>
                    <a:gd name="T20" fmla="*/ 492 w 501"/>
                    <a:gd name="T21" fmla="*/ 196 h 505"/>
                    <a:gd name="T22" fmla="*/ 479 w 501"/>
                    <a:gd name="T23" fmla="*/ 235 h 505"/>
                    <a:gd name="T24" fmla="*/ 457 w 501"/>
                    <a:gd name="T25" fmla="*/ 248 h 505"/>
                    <a:gd name="T26" fmla="*/ 435 w 501"/>
                    <a:gd name="T27" fmla="*/ 262 h 505"/>
                    <a:gd name="T28" fmla="*/ 418 w 501"/>
                    <a:gd name="T29" fmla="*/ 275 h 505"/>
                    <a:gd name="T30" fmla="*/ 396 w 501"/>
                    <a:gd name="T31" fmla="*/ 305 h 505"/>
                    <a:gd name="T32" fmla="*/ 366 w 501"/>
                    <a:gd name="T33" fmla="*/ 318 h 505"/>
                    <a:gd name="T34" fmla="*/ 366 w 501"/>
                    <a:gd name="T35" fmla="*/ 340 h 505"/>
                    <a:gd name="T36" fmla="*/ 370 w 501"/>
                    <a:gd name="T37" fmla="*/ 357 h 505"/>
                    <a:gd name="T38" fmla="*/ 348 w 501"/>
                    <a:gd name="T39" fmla="*/ 366 h 505"/>
                    <a:gd name="T40" fmla="*/ 366 w 501"/>
                    <a:gd name="T41" fmla="*/ 379 h 505"/>
                    <a:gd name="T42" fmla="*/ 344 w 501"/>
                    <a:gd name="T43" fmla="*/ 392 h 505"/>
                    <a:gd name="T44" fmla="*/ 318 w 501"/>
                    <a:gd name="T45" fmla="*/ 414 h 505"/>
                    <a:gd name="T46" fmla="*/ 322 w 501"/>
                    <a:gd name="T47" fmla="*/ 449 h 505"/>
                    <a:gd name="T48" fmla="*/ 309 w 501"/>
                    <a:gd name="T49" fmla="*/ 453 h 505"/>
                    <a:gd name="T50" fmla="*/ 279 w 501"/>
                    <a:gd name="T51" fmla="*/ 444 h 505"/>
                    <a:gd name="T52" fmla="*/ 270 w 501"/>
                    <a:gd name="T53" fmla="*/ 409 h 505"/>
                    <a:gd name="T54" fmla="*/ 270 w 501"/>
                    <a:gd name="T55" fmla="*/ 453 h 505"/>
                    <a:gd name="T56" fmla="*/ 218 w 501"/>
                    <a:gd name="T57" fmla="*/ 436 h 505"/>
                    <a:gd name="T58" fmla="*/ 213 w 501"/>
                    <a:gd name="T59" fmla="*/ 457 h 505"/>
                    <a:gd name="T60" fmla="*/ 218 w 501"/>
                    <a:gd name="T61" fmla="*/ 488 h 505"/>
                    <a:gd name="T62" fmla="*/ 187 w 501"/>
                    <a:gd name="T63" fmla="*/ 488 h 505"/>
                    <a:gd name="T64" fmla="*/ 170 w 501"/>
                    <a:gd name="T65" fmla="*/ 475 h 505"/>
                    <a:gd name="T66" fmla="*/ 196 w 501"/>
                    <a:gd name="T67" fmla="*/ 470 h 505"/>
                    <a:gd name="T68" fmla="*/ 152 w 501"/>
                    <a:gd name="T69" fmla="*/ 453 h 505"/>
                    <a:gd name="T70" fmla="*/ 144 w 501"/>
                    <a:gd name="T71" fmla="*/ 488 h 505"/>
                    <a:gd name="T72" fmla="*/ 87 w 501"/>
                    <a:gd name="T73" fmla="*/ 475 h 505"/>
                    <a:gd name="T74" fmla="*/ 131 w 501"/>
                    <a:gd name="T75" fmla="*/ 457 h 505"/>
                    <a:gd name="T76" fmla="*/ 144 w 501"/>
                    <a:gd name="T77" fmla="*/ 409 h 505"/>
                    <a:gd name="T78" fmla="*/ 148 w 501"/>
                    <a:gd name="T79" fmla="*/ 362 h 505"/>
                    <a:gd name="T80" fmla="*/ 105 w 501"/>
                    <a:gd name="T81" fmla="*/ 296 h 505"/>
                    <a:gd name="T82" fmla="*/ 48 w 501"/>
                    <a:gd name="T83" fmla="*/ 262 h 505"/>
                    <a:gd name="T84" fmla="*/ 0 w 501"/>
                    <a:gd name="T85" fmla="*/ 296 h 505"/>
                    <a:gd name="T86" fmla="*/ 5 w 501"/>
                    <a:gd name="T87" fmla="*/ 279 h 505"/>
                    <a:gd name="T88" fmla="*/ 22 w 501"/>
                    <a:gd name="T89" fmla="*/ 253 h 505"/>
                    <a:gd name="T90" fmla="*/ 39 w 501"/>
                    <a:gd name="T91" fmla="*/ 248 h 505"/>
                    <a:gd name="T92" fmla="*/ 52 w 501"/>
                    <a:gd name="T93" fmla="*/ 222 h 505"/>
                    <a:gd name="T94" fmla="*/ 65 w 501"/>
                    <a:gd name="T95" fmla="*/ 188 h 505"/>
                    <a:gd name="T96" fmla="*/ 92 w 501"/>
                    <a:gd name="T97" fmla="*/ 188 h 505"/>
                    <a:gd name="T98" fmla="*/ 105 w 501"/>
                    <a:gd name="T99" fmla="*/ 153 h 505"/>
                    <a:gd name="T100" fmla="*/ 105 w 501"/>
                    <a:gd name="T101" fmla="*/ 122 h 505"/>
                    <a:gd name="T102" fmla="*/ 109 w 501"/>
                    <a:gd name="T103" fmla="*/ 92 h 505"/>
                    <a:gd name="T104" fmla="*/ 74 w 501"/>
                    <a:gd name="T105" fmla="*/ 79 h 505"/>
                    <a:gd name="T106" fmla="*/ 92 w 501"/>
                    <a:gd name="T107" fmla="*/ 66 h 505"/>
                    <a:gd name="T108" fmla="*/ 118 w 501"/>
                    <a:gd name="T109" fmla="*/ 40 h 505"/>
                    <a:gd name="T110" fmla="*/ 126 w 501"/>
                    <a:gd name="T111" fmla="*/ 9 h 505"/>
                    <a:gd name="T112" fmla="*/ 161 w 501"/>
                    <a:gd name="T113" fmla="*/ 13 h 505"/>
                    <a:gd name="T114" fmla="*/ 200 w 501"/>
                    <a:gd name="T115" fmla="*/ 22 h 505"/>
                    <a:gd name="T116" fmla="*/ 239 w 501"/>
                    <a:gd name="T117" fmla="*/ 27 h 505"/>
                    <a:gd name="T118" fmla="*/ 213 w 501"/>
                    <a:gd name="T119" fmla="*/ 48 h 505"/>
                    <a:gd name="T120" fmla="*/ 205 w 501"/>
                    <a:gd name="T121" fmla="*/ 7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1" h="505">
                      <a:moveTo>
                        <a:pt x="209" y="74"/>
                      </a:moveTo>
                      <a:lnTo>
                        <a:pt x="213" y="74"/>
                      </a:lnTo>
                      <a:lnTo>
                        <a:pt x="222" y="74"/>
                      </a:lnTo>
                      <a:lnTo>
                        <a:pt x="226" y="74"/>
                      </a:lnTo>
                      <a:lnTo>
                        <a:pt x="231" y="74"/>
                      </a:lnTo>
                      <a:lnTo>
                        <a:pt x="235" y="74"/>
                      </a:lnTo>
                      <a:lnTo>
                        <a:pt x="239" y="74"/>
                      </a:lnTo>
                      <a:lnTo>
                        <a:pt x="244" y="74"/>
                      </a:lnTo>
                      <a:lnTo>
                        <a:pt x="248" y="74"/>
                      </a:lnTo>
                      <a:lnTo>
                        <a:pt x="253" y="74"/>
                      </a:lnTo>
                      <a:lnTo>
                        <a:pt x="253" y="79"/>
                      </a:lnTo>
                      <a:lnTo>
                        <a:pt x="253" y="83"/>
                      </a:lnTo>
                      <a:lnTo>
                        <a:pt x="253" y="87"/>
                      </a:lnTo>
                      <a:lnTo>
                        <a:pt x="248" y="92"/>
                      </a:lnTo>
                      <a:lnTo>
                        <a:pt x="248" y="96"/>
                      </a:lnTo>
                      <a:lnTo>
                        <a:pt x="248" y="101"/>
                      </a:lnTo>
                      <a:lnTo>
                        <a:pt x="253" y="101"/>
                      </a:lnTo>
                      <a:lnTo>
                        <a:pt x="253" y="105"/>
                      </a:lnTo>
                      <a:lnTo>
                        <a:pt x="257" y="109"/>
                      </a:lnTo>
                      <a:lnTo>
                        <a:pt x="261" y="109"/>
                      </a:lnTo>
                      <a:lnTo>
                        <a:pt x="266" y="114"/>
                      </a:lnTo>
                      <a:lnTo>
                        <a:pt x="270" y="109"/>
                      </a:lnTo>
                      <a:lnTo>
                        <a:pt x="274" y="109"/>
                      </a:lnTo>
                      <a:lnTo>
                        <a:pt x="279" y="109"/>
                      </a:lnTo>
                      <a:lnTo>
                        <a:pt x="283" y="109"/>
                      </a:lnTo>
                      <a:lnTo>
                        <a:pt x="287" y="109"/>
                      </a:lnTo>
                      <a:lnTo>
                        <a:pt x="292" y="109"/>
                      </a:lnTo>
                      <a:lnTo>
                        <a:pt x="296" y="109"/>
                      </a:lnTo>
                      <a:lnTo>
                        <a:pt x="296" y="114"/>
                      </a:lnTo>
                      <a:lnTo>
                        <a:pt x="300" y="114"/>
                      </a:lnTo>
                      <a:lnTo>
                        <a:pt x="300" y="118"/>
                      </a:lnTo>
                      <a:lnTo>
                        <a:pt x="305" y="118"/>
                      </a:lnTo>
                      <a:lnTo>
                        <a:pt x="305" y="122"/>
                      </a:lnTo>
                      <a:lnTo>
                        <a:pt x="313" y="122"/>
                      </a:lnTo>
                      <a:lnTo>
                        <a:pt x="318" y="122"/>
                      </a:lnTo>
                      <a:lnTo>
                        <a:pt x="322" y="122"/>
                      </a:lnTo>
                      <a:lnTo>
                        <a:pt x="327" y="122"/>
                      </a:lnTo>
                      <a:lnTo>
                        <a:pt x="331" y="122"/>
                      </a:lnTo>
                      <a:lnTo>
                        <a:pt x="335" y="122"/>
                      </a:lnTo>
                      <a:lnTo>
                        <a:pt x="340" y="122"/>
                      </a:lnTo>
                      <a:lnTo>
                        <a:pt x="344" y="122"/>
                      </a:lnTo>
                      <a:lnTo>
                        <a:pt x="348" y="122"/>
                      </a:lnTo>
                      <a:lnTo>
                        <a:pt x="353" y="122"/>
                      </a:lnTo>
                      <a:lnTo>
                        <a:pt x="357" y="122"/>
                      </a:lnTo>
                      <a:lnTo>
                        <a:pt x="361" y="122"/>
                      </a:lnTo>
                      <a:lnTo>
                        <a:pt x="366" y="122"/>
                      </a:lnTo>
                      <a:lnTo>
                        <a:pt x="366" y="118"/>
                      </a:lnTo>
                      <a:lnTo>
                        <a:pt x="370" y="114"/>
                      </a:lnTo>
                      <a:lnTo>
                        <a:pt x="374" y="114"/>
                      </a:lnTo>
                      <a:lnTo>
                        <a:pt x="374" y="109"/>
                      </a:lnTo>
                      <a:lnTo>
                        <a:pt x="379" y="109"/>
                      </a:lnTo>
                      <a:lnTo>
                        <a:pt x="383" y="109"/>
                      </a:lnTo>
                      <a:lnTo>
                        <a:pt x="387" y="109"/>
                      </a:lnTo>
                      <a:lnTo>
                        <a:pt x="396" y="109"/>
                      </a:lnTo>
                      <a:lnTo>
                        <a:pt x="400" y="114"/>
                      </a:lnTo>
                      <a:lnTo>
                        <a:pt x="400" y="118"/>
                      </a:lnTo>
                      <a:lnTo>
                        <a:pt x="400" y="122"/>
                      </a:lnTo>
                      <a:lnTo>
                        <a:pt x="405" y="122"/>
                      </a:lnTo>
                      <a:lnTo>
                        <a:pt x="409" y="122"/>
                      </a:lnTo>
                      <a:lnTo>
                        <a:pt x="414" y="122"/>
                      </a:lnTo>
                      <a:lnTo>
                        <a:pt x="418" y="122"/>
                      </a:lnTo>
                      <a:lnTo>
                        <a:pt x="422" y="122"/>
                      </a:lnTo>
                      <a:lnTo>
                        <a:pt x="427" y="122"/>
                      </a:lnTo>
                      <a:lnTo>
                        <a:pt x="431" y="118"/>
                      </a:lnTo>
                      <a:lnTo>
                        <a:pt x="435" y="118"/>
                      </a:lnTo>
                      <a:lnTo>
                        <a:pt x="444" y="118"/>
                      </a:lnTo>
                      <a:lnTo>
                        <a:pt x="444" y="122"/>
                      </a:lnTo>
                      <a:lnTo>
                        <a:pt x="448" y="122"/>
                      </a:lnTo>
                      <a:lnTo>
                        <a:pt x="448" y="127"/>
                      </a:lnTo>
                      <a:lnTo>
                        <a:pt x="453" y="127"/>
                      </a:lnTo>
                      <a:lnTo>
                        <a:pt x="453" y="131"/>
                      </a:lnTo>
                      <a:lnTo>
                        <a:pt x="453" y="135"/>
                      </a:lnTo>
                      <a:lnTo>
                        <a:pt x="453" y="140"/>
                      </a:lnTo>
                      <a:lnTo>
                        <a:pt x="453" y="144"/>
                      </a:lnTo>
                      <a:lnTo>
                        <a:pt x="453" y="148"/>
                      </a:lnTo>
                      <a:lnTo>
                        <a:pt x="453" y="153"/>
                      </a:lnTo>
                      <a:lnTo>
                        <a:pt x="453" y="157"/>
                      </a:lnTo>
                      <a:lnTo>
                        <a:pt x="457" y="157"/>
                      </a:lnTo>
                      <a:lnTo>
                        <a:pt x="461" y="157"/>
                      </a:lnTo>
                      <a:lnTo>
                        <a:pt x="466" y="157"/>
                      </a:lnTo>
                      <a:lnTo>
                        <a:pt x="470" y="157"/>
                      </a:lnTo>
                      <a:lnTo>
                        <a:pt x="474" y="157"/>
                      </a:lnTo>
                      <a:lnTo>
                        <a:pt x="479" y="157"/>
                      </a:lnTo>
                      <a:lnTo>
                        <a:pt x="483" y="157"/>
                      </a:lnTo>
                      <a:lnTo>
                        <a:pt x="487" y="157"/>
                      </a:lnTo>
                      <a:lnTo>
                        <a:pt x="492" y="157"/>
                      </a:lnTo>
                      <a:lnTo>
                        <a:pt x="501" y="157"/>
                      </a:lnTo>
                      <a:lnTo>
                        <a:pt x="501" y="161"/>
                      </a:lnTo>
                      <a:lnTo>
                        <a:pt x="501" y="166"/>
                      </a:lnTo>
                      <a:lnTo>
                        <a:pt x="501" y="170"/>
                      </a:lnTo>
                      <a:lnTo>
                        <a:pt x="496" y="174"/>
                      </a:lnTo>
                      <a:lnTo>
                        <a:pt x="496" y="179"/>
                      </a:lnTo>
                      <a:lnTo>
                        <a:pt x="492" y="179"/>
                      </a:lnTo>
                      <a:lnTo>
                        <a:pt x="492" y="183"/>
                      </a:lnTo>
                      <a:lnTo>
                        <a:pt x="483" y="183"/>
                      </a:lnTo>
                      <a:lnTo>
                        <a:pt x="483" y="188"/>
                      </a:lnTo>
                      <a:lnTo>
                        <a:pt x="483" y="192"/>
                      </a:lnTo>
                      <a:lnTo>
                        <a:pt x="487" y="196"/>
                      </a:lnTo>
                      <a:lnTo>
                        <a:pt x="492" y="196"/>
                      </a:lnTo>
                      <a:lnTo>
                        <a:pt x="483" y="209"/>
                      </a:lnTo>
                      <a:lnTo>
                        <a:pt x="483" y="214"/>
                      </a:lnTo>
                      <a:lnTo>
                        <a:pt x="483" y="218"/>
                      </a:lnTo>
                      <a:lnTo>
                        <a:pt x="487" y="218"/>
                      </a:lnTo>
                      <a:lnTo>
                        <a:pt x="487" y="222"/>
                      </a:lnTo>
                      <a:lnTo>
                        <a:pt x="487" y="227"/>
                      </a:lnTo>
                      <a:lnTo>
                        <a:pt x="483" y="231"/>
                      </a:lnTo>
                      <a:lnTo>
                        <a:pt x="483" y="235"/>
                      </a:lnTo>
                      <a:lnTo>
                        <a:pt x="479" y="235"/>
                      </a:lnTo>
                      <a:lnTo>
                        <a:pt x="474" y="235"/>
                      </a:lnTo>
                      <a:lnTo>
                        <a:pt x="474" y="240"/>
                      </a:lnTo>
                      <a:lnTo>
                        <a:pt x="470" y="240"/>
                      </a:lnTo>
                      <a:lnTo>
                        <a:pt x="470" y="244"/>
                      </a:lnTo>
                      <a:lnTo>
                        <a:pt x="470" y="248"/>
                      </a:lnTo>
                      <a:lnTo>
                        <a:pt x="466" y="248"/>
                      </a:lnTo>
                      <a:lnTo>
                        <a:pt x="461" y="244"/>
                      </a:lnTo>
                      <a:lnTo>
                        <a:pt x="461" y="248"/>
                      </a:lnTo>
                      <a:lnTo>
                        <a:pt x="457" y="248"/>
                      </a:lnTo>
                      <a:lnTo>
                        <a:pt x="453" y="248"/>
                      </a:lnTo>
                      <a:lnTo>
                        <a:pt x="453" y="244"/>
                      </a:lnTo>
                      <a:lnTo>
                        <a:pt x="448" y="244"/>
                      </a:lnTo>
                      <a:lnTo>
                        <a:pt x="444" y="248"/>
                      </a:lnTo>
                      <a:lnTo>
                        <a:pt x="444" y="253"/>
                      </a:lnTo>
                      <a:lnTo>
                        <a:pt x="444" y="257"/>
                      </a:lnTo>
                      <a:lnTo>
                        <a:pt x="440" y="257"/>
                      </a:lnTo>
                      <a:lnTo>
                        <a:pt x="440" y="262"/>
                      </a:lnTo>
                      <a:lnTo>
                        <a:pt x="435" y="262"/>
                      </a:lnTo>
                      <a:lnTo>
                        <a:pt x="435" y="257"/>
                      </a:lnTo>
                      <a:lnTo>
                        <a:pt x="431" y="257"/>
                      </a:lnTo>
                      <a:lnTo>
                        <a:pt x="431" y="262"/>
                      </a:lnTo>
                      <a:lnTo>
                        <a:pt x="431" y="266"/>
                      </a:lnTo>
                      <a:lnTo>
                        <a:pt x="427" y="266"/>
                      </a:lnTo>
                      <a:lnTo>
                        <a:pt x="422" y="266"/>
                      </a:lnTo>
                      <a:lnTo>
                        <a:pt x="422" y="270"/>
                      </a:lnTo>
                      <a:lnTo>
                        <a:pt x="422" y="275"/>
                      </a:lnTo>
                      <a:lnTo>
                        <a:pt x="418" y="275"/>
                      </a:lnTo>
                      <a:lnTo>
                        <a:pt x="422" y="275"/>
                      </a:lnTo>
                      <a:lnTo>
                        <a:pt x="418" y="279"/>
                      </a:lnTo>
                      <a:lnTo>
                        <a:pt x="414" y="283"/>
                      </a:lnTo>
                      <a:lnTo>
                        <a:pt x="409" y="288"/>
                      </a:lnTo>
                      <a:lnTo>
                        <a:pt x="409" y="292"/>
                      </a:lnTo>
                      <a:lnTo>
                        <a:pt x="405" y="296"/>
                      </a:lnTo>
                      <a:lnTo>
                        <a:pt x="405" y="301"/>
                      </a:lnTo>
                      <a:lnTo>
                        <a:pt x="400" y="301"/>
                      </a:lnTo>
                      <a:lnTo>
                        <a:pt x="396" y="305"/>
                      </a:lnTo>
                      <a:lnTo>
                        <a:pt x="392" y="309"/>
                      </a:lnTo>
                      <a:lnTo>
                        <a:pt x="387" y="309"/>
                      </a:lnTo>
                      <a:lnTo>
                        <a:pt x="383" y="309"/>
                      </a:lnTo>
                      <a:lnTo>
                        <a:pt x="379" y="309"/>
                      </a:lnTo>
                      <a:lnTo>
                        <a:pt x="379" y="314"/>
                      </a:lnTo>
                      <a:lnTo>
                        <a:pt x="374" y="314"/>
                      </a:lnTo>
                      <a:lnTo>
                        <a:pt x="370" y="314"/>
                      </a:lnTo>
                      <a:lnTo>
                        <a:pt x="366" y="314"/>
                      </a:lnTo>
                      <a:lnTo>
                        <a:pt x="366" y="318"/>
                      </a:lnTo>
                      <a:lnTo>
                        <a:pt x="361" y="318"/>
                      </a:lnTo>
                      <a:lnTo>
                        <a:pt x="357" y="318"/>
                      </a:lnTo>
                      <a:lnTo>
                        <a:pt x="353" y="318"/>
                      </a:lnTo>
                      <a:lnTo>
                        <a:pt x="353" y="322"/>
                      </a:lnTo>
                      <a:lnTo>
                        <a:pt x="353" y="327"/>
                      </a:lnTo>
                      <a:lnTo>
                        <a:pt x="353" y="331"/>
                      </a:lnTo>
                      <a:lnTo>
                        <a:pt x="357" y="335"/>
                      </a:lnTo>
                      <a:lnTo>
                        <a:pt x="361" y="335"/>
                      </a:lnTo>
                      <a:lnTo>
                        <a:pt x="366" y="340"/>
                      </a:lnTo>
                      <a:lnTo>
                        <a:pt x="366" y="344"/>
                      </a:lnTo>
                      <a:lnTo>
                        <a:pt x="370" y="349"/>
                      </a:lnTo>
                      <a:lnTo>
                        <a:pt x="374" y="349"/>
                      </a:lnTo>
                      <a:lnTo>
                        <a:pt x="379" y="353"/>
                      </a:lnTo>
                      <a:lnTo>
                        <a:pt x="383" y="353"/>
                      </a:lnTo>
                      <a:lnTo>
                        <a:pt x="383" y="357"/>
                      </a:lnTo>
                      <a:lnTo>
                        <a:pt x="379" y="362"/>
                      </a:lnTo>
                      <a:lnTo>
                        <a:pt x="374" y="362"/>
                      </a:lnTo>
                      <a:lnTo>
                        <a:pt x="370" y="357"/>
                      </a:lnTo>
                      <a:lnTo>
                        <a:pt x="366" y="353"/>
                      </a:lnTo>
                      <a:lnTo>
                        <a:pt x="366" y="357"/>
                      </a:lnTo>
                      <a:lnTo>
                        <a:pt x="361" y="357"/>
                      </a:lnTo>
                      <a:lnTo>
                        <a:pt x="357" y="357"/>
                      </a:lnTo>
                      <a:lnTo>
                        <a:pt x="353" y="357"/>
                      </a:lnTo>
                      <a:lnTo>
                        <a:pt x="348" y="357"/>
                      </a:lnTo>
                      <a:lnTo>
                        <a:pt x="348" y="362"/>
                      </a:lnTo>
                      <a:lnTo>
                        <a:pt x="344" y="362"/>
                      </a:lnTo>
                      <a:lnTo>
                        <a:pt x="348" y="366"/>
                      </a:lnTo>
                      <a:lnTo>
                        <a:pt x="348" y="370"/>
                      </a:lnTo>
                      <a:lnTo>
                        <a:pt x="353" y="370"/>
                      </a:lnTo>
                      <a:lnTo>
                        <a:pt x="353" y="375"/>
                      </a:lnTo>
                      <a:lnTo>
                        <a:pt x="357" y="375"/>
                      </a:lnTo>
                      <a:lnTo>
                        <a:pt x="361" y="375"/>
                      </a:lnTo>
                      <a:lnTo>
                        <a:pt x="366" y="375"/>
                      </a:lnTo>
                      <a:lnTo>
                        <a:pt x="370" y="375"/>
                      </a:lnTo>
                      <a:lnTo>
                        <a:pt x="370" y="379"/>
                      </a:lnTo>
                      <a:lnTo>
                        <a:pt x="366" y="379"/>
                      </a:lnTo>
                      <a:lnTo>
                        <a:pt x="366" y="383"/>
                      </a:lnTo>
                      <a:lnTo>
                        <a:pt x="361" y="383"/>
                      </a:lnTo>
                      <a:lnTo>
                        <a:pt x="357" y="383"/>
                      </a:lnTo>
                      <a:lnTo>
                        <a:pt x="357" y="388"/>
                      </a:lnTo>
                      <a:lnTo>
                        <a:pt x="353" y="388"/>
                      </a:lnTo>
                      <a:lnTo>
                        <a:pt x="348" y="392"/>
                      </a:lnTo>
                      <a:lnTo>
                        <a:pt x="348" y="396"/>
                      </a:lnTo>
                      <a:lnTo>
                        <a:pt x="344" y="396"/>
                      </a:lnTo>
                      <a:lnTo>
                        <a:pt x="344" y="392"/>
                      </a:lnTo>
                      <a:lnTo>
                        <a:pt x="340" y="392"/>
                      </a:lnTo>
                      <a:lnTo>
                        <a:pt x="335" y="392"/>
                      </a:lnTo>
                      <a:lnTo>
                        <a:pt x="331" y="392"/>
                      </a:lnTo>
                      <a:lnTo>
                        <a:pt x="331" y="396"/>
                      </a:lnTo>
                      <a:lnTo>
                        <a:pt x="331" y="401"/>
                      </a:lnTo>
                      <a:lnTo>
                        <a:pt x="331" y="405"/>
                      </a:lnTo>
                      <a:lnTo>
                        <a:pt x="327" y="409"/>
                      </a:lnTo>
                      <a:lnTo>
                        <a:pt x="322" y="409"/>
                      </a:lnTo>
                      <a:lnTo>
                        <a:pt x="318" y="414"/>
                      </a:lnTo>
                      <a:lnTo>
                        <a:pt x="318" y="418"/>
                      </a:lnTo>
                      <a:lnTo>
                        <a:pt x="318" y="422"/>
                      </a:lnTo>
                      <a:lnTo>
                        <a:pt x="313" y="427"/>
                      </a:lnTo>
                      <a:lnTo>
                        <a:pt x="318" y="431"/>
                      </a:lnTo>
                      <a:lnTo>
                        <a:pt x="318" y="436"/>
                      </a:lnTo>
                      <a:lnTo>
                        <a:pt x="318" y="440"/>
                      </a:lnTo>
                      <a:lnTo>
                        <a:pt x="322" y="444"/>
                      </a:lnTo>
                      <a:lnTo>
                        <a:pt x="327" y="444"/>
                      </a:lnTo>
                      <a:lnTo>
                        <a:pt x="322" y="449"/>
                      </a:lnTo>
                      <a:lnTo>
                        <a:pt x="322" y="453"/>
                      </a:lnTo>
                      <a:lnTo>
                        <a:pt x="322" y="457"/>
                      </a:lnTo>
                      <a:lnTo>
                        <a:pt x="327" y="453"/>
                      </a:lnTo>
                      <a:lnTo>
                        <a:pt x="327" y="457"/>
                      </a:lnTo>
                      <a:lnTo>
                        <a:pt x="331" y="457"/>
                      </a:lnTo>
                      <a:lnTo>
                        <a:pt x="305" y="466"/>
                      </a:lnTo>
                      <a:lnTo>
                        <a:pt x="305" y="462"/>
                      </a:lnTo>
                      <a:lnTo>
                        <a:pt x="305" y="457"/>
                      </a:lnTo>
                      <a:lnTo>
                        <a:pt x="309" y="453"/>
                      </a:lnTo>
                      <a:lnTo>
                        <a:pt x="309" y="449"/>
                      </a:lnTo>
                      <a:lnTo>
                        <a:pt x="305" y="449"/>
                      </a:lnTo>
                      <a:lnTo>
                        <a:pt x="300" y="449"/>
                      </a:lnTo>
                      <a:lnTo>
                        <a:pt x="296" y="453"/>
                      </a:lnTo>
                      <a:lnTo>
                        <a:pt x="292" y="444"/>
                      </a:lnTo>
                      <a:lnTo>
                        <a:pt x="287" y="440"/>
                      </a:lnTo>
                      <a:lnTo>
                        <a:pt x="283" y="444"/>
                      </a:lnTo>
                      <a:lnTo>
                        <a:pt x="279" y="440"/>
                      </a:lnTo>
                      <a:lnTo>
                        <a:pt x="279" y="444"/>
                      </a:lnTo>
                      <a:lnTo>
                        <a:pt x="270" y="436"/>
                      </a:lnTo>
                      <a:lnTo>
                        <a:pt x="274" y="436"/>
                      </a:lnTo>
                      <a:lnTo>
                        <a:pt x="274" y="431"/>
                      </a:lnTo>
                      <a:lnTo>
                        <a:pt x="279" y="427"/>
                      </a:lnTo>
                      <a:lnTo>
                        <a:pt x="283" y="427"/>
                      </a:lnTo>
                      <a:lnTo>
                        <a:pt x="279" y="422"/>
                      </a:lnTo>
                      <a:lnTo>
                        <a:pt x="279" y="418"/>
                      </a:lnTo>
                      <a:lnTo>
                        <a:pt x="270" y="422"/>
                      </a:lnTo>
                      <a:lnTo>
                        <a:pt x="270" y="409"/>
                      </a:lnTo>
                      <a:lnTo>
                        <a:pt x="266" y="409"/>
                      </a:lnTo>
                      <a:lnTo>
                        <a:pt x="261" y="418"/>
                      </a:lnTo>
                      <a:lnTo>
                        <a:pt x="266" y="422"/>
                      </a:lnTo>
                      <a:lnTo>
                        <a:pt x="266" y="427"/>
                      </a:lnTo>
                      <a:lnTo>
                        <a:pt x="261" y="427"/>
                      </a:lnTo>
                      <a:lnTo>
                        <a:pt x="261" y="436"/>
                      </a:lnTo>
                      <a:lnTo>
                        <a:pt x="261" y="440"/>
                      </a:lnTo>
                      <a:lnTo>
                        <a:pt x="266" y="444"/>
                      </a:lnTo>
                      <a:lnTo>
                        <a:pt x="270" y="453"/>
                      </a:lnTo>
                      <a:lnTo>
                        <a:pt x="257" y="444"/>
                      </a:lnTo>
                      <a:lnTo>
                        <a:pt x="244" y="444"/>
                      </a:lnTo>
                      <a:lnTo>
                        <a:pt x="244" y="453"/>
                      </a:lnTo>
                      <a:lnTo>
                        <a:pt x="235" y="457"/>
                      </a:lnTo>
                      <a:lnTo>
                        <a:pt x="231" y="453"/>
                      </a:lnTo>
                      <a:lnTo>
                        <a:pt x="226" y="453"/>
                      </a:lnTo>
                      <a:lnTo>
                        <a:pt x="218" y="449"/>
                      </a:lnTo>
                      <a:lnTo>
                        <a:pt x="218" y="440"/>
                      </a:lnTo>
                      <a:lnTo>
                        <a:pt x="218" y="436"/>
                      </a:lnTo>
                      <a:lnTo>
                        <a:pt x="209" y="436"/>
                      </a:lnTo>
                      <a:lnTo>
                        <a:pt x="205" y="436"/>
                      </a:lnTo>
                      <a:lnTo>
                        <a:pt x="200" y="436"/>
                      </a:lnTo>
                      <a:lnTo>
                        <a:pt x="200" y="440"/>
                      </a:lnTo>
                      <a:lnTo>
                        <a:pt x="213" y="444"/>
                      </a:lnTo>
                      <a:lnTo>
                        <a:pt x="209" y="449"/>
                      </a:lnTo>
                      <a:lnTo>
                        <a:pt x="209" y="453"/>
                      </a:lnTo>
                      <a:lnTo>
                        <a:pt x="213" y="453"/>
                      </a:lnTo>
                      <a:lnTo>
                        <a:pt x="213" y="457"/>
                      </a:lnTo>
                      <a:lnTo>
                        <a:pt x="209" y="462"/>
                      </a:lnTo>
                      <a:lnTo>
                        <a:pt x="209" y="466"/>
                      </a:lnTo>
                      <a:lnTo>
                        <a:pt x="218" y="466"/>
                      </a:lnTo>
                      <a:lnTo>
                        <a:pt x="235" y="475"/>
                      </a:lnTo>
                      <a:lnTo>
                        <a:pt x="231" y="479"/>
                      </a:lnTo>
                      <a:lnTo>
                        <a:pt x="235" y="488"/>
                      </a:lnTo>
                      <a:lnTo>
                        <a:pt x="226" y="488"/>
                      </a:lnTo>
                      <a:lnTo>
                        <a:pt x="218" y="483"/>
                      </a:lnTo>
                      <a:lnTo>
                        <a:pt x="218" y="488"/>
                      </a:lnTo>
                      <a:lnTo>
                        <a:pt x="213" y="488"/>
                      </a:lnTo>
                      <a:lnTo>
                        <a:pt x="205" y="496"/>
                      </a:lnTo>
                      <a:lnTo>
                        <a:pt x="200" y="496"/>
                      </a:lnTo>
                      <a:lnTo>
                        <a:pt x="196" y="505"/>
                      </a:lnTo>
                      <a:lnTo>
                        <a:pt x="187" y="505"/>
                      </a:lnTo>
                      <a:lnTo>
                        <a:pt x="187" y="501"/>
                      </a:lnTo>
                      <a:lnTo>
                        <a:pt x="183" y="496"/>
                      </a:lnTo>
                      <a:lnTo>
                        <a:pt x="192" y="492"/>
                      </a:lnTo>
                      <a:lnTo>
                        <a:pt x="187" y="488"/>
                      </a:lnTo>
                      <a:lnTo>
                        <a:pt x="183" y="492"/>
                      </a:lnTo>
                      <a:lnTo>
                        <a:pt x="183" y="488"/>
                      </a:lnTo>
                      <a:lnTo>
                        <a:pt x="179" y="492"/>
                      </a:lnTo>
                      <a:lnTo>
                        <a:pt x="174" y="492"/>
                      </a:lnTo>
                      <a:lnTo>
                        <a:pt x="174" y="488"/>
                      </a:lnTo>
                      <a:lnTo>
                        <a:pt x="183" y="483"/>
                      </a:lnTo>
                      <a:lnTo>
                        <a:pt x="179" y="479"/>
                      </a:lnTo>
                      <a:lnTo>
                        <a:pt x="170" y="479"/>
                      </a:lnTo>
                      <a:lnTo>
                        <a:pt x="170" y="475"/>
                      </a:lnTo>
                      <a:lnTo>
                        <a:pt x="183" y="466"/>
                      </a:lnTo>
                      <a:lnTo>
                        <a:pt x="187" y="470"/>
                      </a:lnTo>
                      <a:lnTo>
                        <a:pt x="187" y="466"/>
                      </a:lnTo>
                      <a:lnTo>
                        <a:pt x="192" y="475"/>
                      </a:lnTo>
                      <a:lnTo>
                        <a:pt x="200" y="470"/>
                      </a:lnTo>
                      <a:lnTo>
                        <a:pt x="205" y="475"/>
                      </a:lnTo>
                      <a:lnTo>
                        <a:pt x="209" y="470"/>
                      </a:lnTo>
                      <a:lnTo>
                        <a:pt x="200" y="466"/>
                      </a:lnTo>
                      <a:lnTo>
                        <a:pt x="196" y="470"/>
                      </a:lnTo>
                      <a:lnTo>
                        <a:pt x="192" y="466"/>
                      </a:lnTo>
                      <a:lnTo>
                        <a:pt x="187" y="453"/>
                      </a:lnTo>
                      <a:lnTo>
                        <a:pt x="183" y="457"/>
                      </a:lnTo>
                      <a:lnTo>
                        <a:pt x="179" y="449"/>
                      </a:lnTo>
                      <a:lnTo>
                        <a:pt x="170" y="453"/>
                      </a:lnTo>
                      <a:lnTo>
                        <a:pt x="161" y="449"/>
                      </a:lnTo>
                      <a:lnTo>
                        <a:pt x="166" y="457"/>
                      </a:lnTo>
                      <a:lnTo>
                        <a:pt x="161" y="457"/>
                      </a:lnTo>
                      <a:lnTo>
                        <a:pt x="152" y="453"/>
                      </a:lnTo>
                      <a:lnTo>
                        <a:pt x="148" y="457"/>
                      </a:lnTo>
                      <a:lnTo>
                        <a:pt x="148" y="462"/>
                      </a:lnTo>
                      <a:lnTo>
                        <a:pt x="139" y="462"/>
                      </a:lnTo>
                      <a:lnTo>
                        <a:pt x="139" y="466"/>
                      </a:lnTo>
                      <a:lnTo>
                        <a:pt x="148" y="466"/>
                      </a:lnTo>
                      <a:lnTo>
                        <a:pt x="148" y="470"/>
                      </a:lnTo>
                      <a:lnTo>
                        <a:pt x="144" y="475"/>
                      </a:lnTo>
                      <a:lnTo>
                        <a:pt x="152" y="483"/>
                      </a:lnTo>
                      <a:lnTo>
                        <a:pt x="144" y="488"/>
                      </a:lnTo>
                      <a:lnTo>
                        <a:pt x="139" y="479"/>
                      </a:lnTo>
                      <a:lnTo>
                        <a:pt x="135" y="479"/>
                      </a:lnTo>
                      <a:lnTo>
                        <a:pt x="131" y="483"/>
                      </a:lnTo>
                      <a:lnTo>
                        <a:pt x="126" y="479"/>
                      </a:lnTo>
                      <a:lnTo>
                        <a:pt x="118" y="492"/>
                      </a:lnTo>
                      <a:lnTo>
                        <a:pt x="113" y="492"/>
                      </a:lnTo>
                      <a:lnTo>
                        <a:pt x="109" y="488"/>
                      </a:lnTo>
                      <a:lnTo>
                        <a:pt x="92" y="479"/>
                      </a:lnTo>
                      <a:lnTo>
                        <a:pt x="87" y="475"/>
                      </a:lnTo>
                      <a:lnTo>
                        <a:pt x="92" y="466"/>
                      </a:lnTo>
                      <a:lnTo>
                        <a:pt x="92" y="457"/>
                      </a:lnTo>
                      <a:lnTo>
                        <a:pt x="100" y="462"/>
                      </a:lnTo>
                      <a:lnTo>
                        <a:pt x="105" y="466"/>
                      </a:lnTo>
                      <a:lnTo>
                        <a:pt x="118" y="462"/>
                      </a:lnTo>
                      <a:lnTo>
                        <a:pt x="118" y="457"/>
                      </a:lnTo>
                      <a:lnTo>
                        <a:pt x="122" y="462"/>
                      </a:lnTo>
                      <a:lnTo>
                        <a:pt x="131" y="462"/>
                      </a:lnTo>
                      <a:lnTo>
                        <a:pt x="131" y="457"/>
                      </a:lnTo>
                      <a:lnTo>
                        <a:pt x="122" y="453"/>
                      </a:lnTo>
                      <a:lnTo>
                        <a:pt x="126" y="449"/>
                      </a:lnTo>
                      <a:lnTo>
                        <a:pt x="126" y="444"/>
                      </a:lnTo>
                      <a:lnTo>
                        <a:pt x="131" y="436"/>
                      </a:lnTo>
                      <a:lnTo>
                        <a:pt x="139" y="436"/>
                      </a:lnTo>
                      <a:lnTo>
                        <a:pt x="139" y="427"/>
                      </a:lnTo>
                      <a:lnTo>
                        <a:pt x="126" y="422"/>
                      </a:lnTo>
                      <a:lnTo>
                        <a:pt x="131" y="414"/>
                      </a:lnTo>
                      <a:lnTo>
                        <a:pt x="144" y="409"/>
                      </a:lnTo>
                      <a:lnTo>
                        <a:pt x="148" y="405"/>
                      </a:lnTo>
                      <a:lnTo>
                        <a:pt x="170" y="401"/>
                      </a:lnTo>
                      <a:lnTo>
                        <a:pt x="170" y="388"/>
                      </a:lnTo>
                      <a:lnTo>
                        <a:pt x="166" y="383"/>
                      </a:lnTo>
                      <a:lnTo>
                        <a:pt x="161" y="375"/>
                      </a:lnTo>
                      <a:lnTo>
                        <a:pt x="161" y="366"/>
                      </a:lnTo>
                      <a:lnTo>
                        <a:pt x="157" y="357"/>
                      </a:lnTo>
                      <a:lnTo>
                        <a:pt x="152" y="357"/>
                      </a:lnTo>
                      <a:lnTo>
                        <a:pt x="148" y="362"/>
                      </a:lnTo>
                      <a:lnTo>
                        <a:pt x="135" y="353"/>
                      </a:lnTo>
                      <a:lnTo>
                        <a:pt x="131" y="340"/>
                      </a:lnTo>
                      <a:lnTo>
                        <a:pt x="113" y="335"/>
                      </a:lnTo>
                      <a:lnTo>
                        <a:pt x="105" y="331"/>
                      </a:lnTo>
                      <a:lnTo>
                        <a:pt x="105" y="327"/>
                      </a:lnTo>
                      <a:lnTo>
                        <a:pt x="113" y="318"/>
                      </a:lnTo>
                      <a:lnTo>
                        <a:pt x="113" y="305"/>
                      </a:lnTo>
                      <a:lnTo>
                        <a:pt x="109" y="301"/>
                      </a:lnTo>
                      <a:lnTo>
                        <a:pt x="105" y="296"/>
                      </a:lnTo>
                      <a:lnTo>
                        <a:pt x="113" y="288"/>
                      </a:lnTo>
                      <a:lnTo>
                        <a:pt x="109" y="275"/>
                      </a:lnTo>
                      <a:lnTo>
                        <a:pt x="92" y="257"/>
                      </a:lnTo>
                      <a:lnTo>
                        <a:pt x="78" y="257"/>
                      </a:lnTo>
                      <a:lnTo>
                        <a:pt x="74" y="270"/>
                      </a:lnTo>
                      <a:lnTo>
                        <a:pt x="65" y="266"/>
                      </a:lnTo>
                      <a:lnTo>
                        <a:pt x="57" y="270"/>
                      </a:lnTo>
                      <a:lnTo>
                        <a:pt x="52" y="266"/>
                      </a:lnTo>
                      <a:lnTo>
                        <a:pt x="48" y="262"/>
                      </a:lnTo>
                      <a:lnTo>
                        <a:pt x="48" y="266"/>
                      </a:lnTo>
                      <a:lnTo>
                        <a:pt x="44" y="283"/>
                      </a:lnTo>
                      <a:lnTo>
                        <a:pt x="31" y="283"/>
                      </a:lnTo>
                      <a:lnTo>
                        <a:pt x="26" y="292"/>
                      </a:lnTo>
                      <a:lnTo>
                        <a:pt x="18" y="292"/>
                      </a:lnTo>
                      <a:lnTo>
                        <a:pt x="9" y="305"/>
                      </a:lnTo>
                      <a:lnTo>
                        <a:pt x="5" y="301"/>
                      </a:lnTo>
                      <a:lnTo>
                        <a:pt x="0" y="301"/>
                      </a:lnTo>
                      <a:lnTo>
                        <a:pt x="0" y="296"/>
                      </a:lnTo>
                      <a:lnTo>
                        <a:pt x="0" y="292"/>
                      </a:lnTo>
                      <a:lnTo>
                        <a:pt x="5" y="292"/>
                      </a:lnTo>
                      <a:lnTo>
                        <a:pt x="9" y="292"/>
                      </a:lnTo>
                      <a:lnTo>
                        <a:pt x="13" y="292"/>
                      </a:lnTo>
                      <a:lnTo>
                        <a:pt x="9" y="292"/>
                      </a:lnTo>
                      <a:lnTo>
                        <a:pt x="9" y="288"/>
                      </a:lnTo>
                      <a:lnTo>
                        <a:pt x="9" y="283"/>
                      </a:lnTo>
                      <a:lnTo>
                        <a:pt x="9" y="279"/>
                      </a:lnTo>
                      <a:lnTo>
                        <a:pt x="5" y="279"/>
                      </a:lnTo>
                      <a:lnTo>
                        <a:pt x="5" y="275"/>
                      </a:lnTo>
                      <a:lnTo>
                        <a:pt x="5" y="270"/>
                      </a:lnTo>
                      <a:lnTo>
                        <a:pt x="5" y="266"/>
                      </a:lnTo>
                      <a:lnTo>
                        <a:pt x="9" y="266"/>
                      </a:lnTo>
                      <a:lnTo>
                        <a:pt x="13" y="266"/>
                      </a:lnTo>
                      <a:lnTo>
                        <a:pt x="13" y="262"/>
                      </a:lnTo>
                      <a:lnTo>
                        <a:pt x="13" y="257"/>
                      </a:lnTo>
                      <a:lnTo>
                        <a:pt x="18" y="253"/>
                      </a:lnTo>
                      <a:lnTo>
                        <a:pt x="22" y="253"/>
                      </a:lnTo>
                      <a:lnTo>
                        <a:pt x="26" y="257"/>
                      </a:lnTo>
                      <a:lnTo>
                        <a:pt x="26" y="266"/>
                      </a:lnTo>
                      <a:lnTo>
                        <a:pt x="31" y="266"/>
                      </a:lnTo>
                      <a:lnTo>
                        <a:pt x="35" y="266"/>
                      </a:lnTo>
                      <a:lnTo>
                        <a:pt x="39" y="266"/>
                      </a:lnTo>
                      <a:lnTo>
                        <a:pt x="39" y="262"/>
                      </a:lnTo>
                      <a:lnTo>
                        <a:pt x="39" y="257"/>
                      </a:lnTo>
                      <a:lnTo>
                        <a:pt x="39" y="253"/>
                      </a:lnTo>
                      <a:lnTo>
                        <a:pt x="39" y="248"/>
                      </a:lnTo>
                      <a:lnTo>
                        <a:pt x="39" y="244"/>
                      </a:lnTo>
                      <a:lnTo>
                        <a:pt x="44" y="240"/>
                      </a:lnTo>
                      <a:lnTo>
                        <a:pt x="48" y="240"/>
                      </a:lnTo>
                      <a:lnTo>
                        <a:pt x="52" y="240"/>
                      </a:lnTo>
                      <a:lnTo>
                        <a:pt x="52" y="235"/>
                      </a:lnTo>
                      <a:lnTo>
                        <a:pt x="52" y="231"/>
                      </a:lnTo>
                      <a:lnTo>
                        <a:pt x="52" y="227"/>
                      </a:lnTo>
                      <a:lnTo>
                        <a:pt x="57" y="227"/>
                      </a:lnTo>
                      <a:lnTo>
                        <a:pt x="52" y="222"/>
                      </a:lnTo>
                      <a:lnTo>
                        <a:pt x="52" y="218"/>
                      </a:lnTo>
                      <a:lnTo>
                        <a:pt x="52" y="214"/>
                      </a:lnTo>
                      <a:lnTo>
                        <a:pt x="52" y="209"/>
                      </a:lnTo>
                      <a:lnTo>
                        <a:pt x="52" y="205"/>
                      </a:lnTo>
                      <a:lnTo>
                        <a:pt x="57" y="205"/>
                      </a:lnTo>
                      <a:lnTo>
                        <a:pt x="61" y="201"/>
                      </a:lnTo>
                      <a:lnTo>
                        <a:pt x="65" y="196"/>
                      </a:lnTo>
                      <a:lnTo>
                        <a:pt x="65" y="192"/>
                      </a:lnTo>
                      <a:lnTo>
                        <a:pt x="65" y="188"/>
                      </a:lnTo>
                      <a:lnTo>
                        <a:pt x="65" y="183"/>
                      </a:lnTo>
                      <a:lnTo>
                        <a:pt x="65" y="179"/>
                      </a:lnTo>
                      <a:lnTo>
                        <a:pt x="70" y="179"/>
                      </a:lnTo>
                      <a:lnTo>
                        <a:pt x="74" y="179"/>
                      </a:lnTo>
                      <a:lnTo>
                        <a:pt x="78" y="179"/>
                      </a:lnTo>
                      <a:lnTo>
                        <a:pt x="83" y="179"/>
                      </a:lnTo>
                      <a:lnTo>
                        <a:pt x="87" y="183"/>
                      </a:lnTo>
                      <a:lnTo>
                        <a:pt x="87" y="188"/>
                      </a:lnTo>
                      <a:lnTo>
                        <a:pt x="92" y="188"/>
                      </a:lnTo>
                      <a:lnTo>
                        <a:pt x="92" y="183"/>
                      </a:lnTo>
                      <a:lnTo>
                        <a:pt x="92" y="179"/>
                      </a:lnTo>
                      <a:lnTo>
                        <a:pt x="96" y="174"/>
                      </a:lnTo>
                      <a:lnTo>
                        <a:pt x="92" y="170"/>
                      </a:lnTo>
                      <a:lnTo>
                        <a:pt x="96" y="166"/>
                      </a:lnTo>
                      <a:lnTo>
                        <a:pt x="96" y="161"/>
                      </a:lnTo>
                      <a:lnTo>
                        <a:pt x="100" y="157"/>
                      </a:lnTo>
                      <a:lnTo>
                        <a:pt x="100" y="153"/>
                      </a:lnTo>
                      <a:lnTo>
                        <a:pt x="105" y="153"/>
                      </a:lnTo>
                      <a:lnTo>
                        <a:pt x="109" y="153"/>
                      </a:lnTo>
                      <a:lnTo>
                        <a:pt x="109" y="148"/>
                      </a:lnTo>
                      <a:lnTo>
                        <a:pt x="109" y="144"/>
                      </a:lnTo>
                      <a:lnTo>
                        <a:pt x="109" y="140"/>
                      </a:lnTo>
                      <a:lnTo>
                        <a:pt x="105" y="140"/>
                      </a:lnTo>
                      <a:lnTo>
                        <a:pt x="105" y="135"/>
                      </a:lnTo>
                      <a:lnTo>
                        <a:pt x="105" y="131"/>
                      </a:lnTo>
                      <a:lnTo>
                        <a:pt x="105" y="127"/>
                      </a:lnTo>
                      <a:lnTo>
                        <a:pt x="105" y="122"/>
                      </a:lnTo>
                      <a:lnTo>
                        <a:pt x="105" y="118"/>
                      </a:lnTo>
                      <a:lnTo>
                        <a:pt x="105" y="114"/>
                      </a:lnTo>
                      <a:lnTo>
                        <a:pt x="109" y="114"/>
                      </a:lnTo>
                      <a:lnTo>
                        <a:pt x="118" y="114"/>
                      </a:lnTo>
                      <a:lnTo>
                        <a:pt x="113" y="109"/>
                      </a:lnTo>
                      <a:lnTo>
                        <a:pt x="113" y="105"/>
                      </a:lnTo>
                      <a:lnTo>
                        <a:pt x="113" y="101"/>
                      </a:lnTo>
                      <a:lnTo>
                        <a:pt x="109" y="96"/>
                      </a:lnTo>
                      <a:lnTo>
                        <a:pt x="109" y="92"/>
                      </a:lnTo>
                      <a:lnTo>
                        <a:pt x="109" y="87"/>
                      </a:lnTo>
                      <a:lnTo>
                        <a:pt x="105" y="87"/>
                      </a:lnTo>
                      <a:lnTo>
                        <a:pt x="96" y="92"/>
                      </a:lnTo>
                      <a:lnTo>
                        <a:pt x="96" y="87"/>
                      </a:lnTo>
                      <a:lnTo>
                        <a:pt x="92" y="87"/>
                      </a:lnTo>
                      <a:lnTo>
                        <a:pt x="92" y="83"/>
                      </a:lnTo>
                      <a:lnTo>
                        <a:pt x="87" y="79"/>
                      </a:lnTo>
                      <a:lnTo>
                        <a:pt x="78" y="79"/>
                      </a:lnTo>
                      <a:lnTo>
                        <a:pt x="74" y="79"/>
                      </a:lnTo>
                      <a:lnTo>
                        <a:pt x="74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65" y="66"/>
                      </a:lnTo>
                      <a:lnTo>
                        <a:pt x="70" y="66"/>
                      </a:lnTo>
                      <a:lnTo>
                        <a:pt x="74" y="66"/>
                      </a:lnTo>
                      <a:lnTo>
                        <a:pt x="78" y="66"/>
                      </a:lnTo>
                      <a:lnTo>
                        <a:pt x="87" y="66"/>
                      </a:lnTo>
                      <a:lnTo>
                        <a:pt x="92" y="66"/>
                      </a:lnTo>
                      <a:lnTo>
                        <a:pt x="96" y="66"/>
                      </a:lnTo>
                      <a:lnTo>
                        <a:pt x="100" y="61"/>
                      </a:lnTo>
                      <a:lnTo>
                        <a:pt x="100" y="57"/>
                      </a:lnTo>
                      <a:lnTo>
                        <a:pt x="105" y="53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3" y="44"/>
                      </a:lnTo>
                      <a:lnTo>
                        <a:pt x="113" y="40"/>
                      </a:lnTo>
                      <a:lnTo>
                        <a:pt x="118" y="40"/>
                      </a:lnTo>
                      <a:lnTo>
                        <a:pt x="118" y="35"/>
                      </a:lnTo>
                      <a:lnTo>
                        <a:pt x="118" y="31"/>
                      </a:lnTo>
                      <a:lnTo>
                        <a:pt x="122" y="27"/>
                      </a:lnTo>
                      <a:lnTo>
                        <a:pt x="122" y="22"/>
                      </a:lnTo>
                      <a:lnTo>
                        <a:pt x="122" y="18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6" y="13"/>
                      </a:lnTo>
                      <a:lnTo>
                        <a:pt x="126" y="9"/>
                      </a:lnTo>
                      <a:lnTo>
                        <a:pt x="131" y="5"/>
                      </a:lnTo>
                      <a:lnTo>
                        <a:pt x="135" y="5"/>
                      </a:lnTo>
                      <a:lnTo>
                        <a:pt x="135" y="0"/>
                      </a:lnTo>
                      <a:lnTo>
                        <a:pt x="139" y="0"/>
                      </a:lnTo>
                      <a:lnTo>
                        <a:pt x="144" y="0"/>
                      </a:lnTo>
                      <a:lnTo>
                        <a:pt x="148" y="5"/>
                      </a:lnTo>
                      <a:lnTo>
                        <a:pt x="152" y="9"/>
                      </a:lnTo>
                      <a:lnTo>
                        <a:pt x="157" y="13"/>
                      </a:lnTo>
                      <a:lnTo>
                        <a:pt x="161" y="13"/>
                      </a:lnTo>
                      <a:lnTo>
                        <a:pt x="166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9" y="13"/>
                      </a:lnTo>
                      <a:lnTo>
                        <a:pt x="183" y="13"/>
                      </a:lnTo>
                      <a:lnTo>
                        <a:pt x="187" y="13"/>
                      </a:lnTo>
                      <a:lnTo>
                        <a:pt x="192" y="18"/>
                      </a:lnTo>
                      <a:lnTo>
                        <a:pt x="196" y="22"/>
                      </a:lnTo>
                      <a:lnTo>
                        <a:pt x="200" y="22"/>
                      </a:lnTo>
                      <a:lnTo>
                        <a:pt x="205" y="27"/>
                      </a:lnTo>
                      <a:lnTo>
                        <a:pt x="209" y="27"/>
                      </a:lnTo>
                      <a:lnTo>
                        <a:pt x="213" y="27"/>
                      </a:lnTo>
                      <a:lnTo>
                        <a:pt x="218" y="22"/>
                      </a:lnTo>
                      <a:lnTo>
                        <a:pt x="222" y="22"/>
                      </a:lnTo>
                      <a:lnTo>
                        <a:pt x="226" y="22"/>
                      </a:lnTo>
                      <a:lnTo>
                        <a:pt x="231" y="22"/>
                      </a:lnTo>
                      <a:lnTo>
                        <a:pt x="239" y="22"/>
                      </a:lnTo>
                      <a:lnTo>
                        <a:pt x="239" y="27"/>
                      </a:lnTo>
                      <a:lnTo>
                        <a:pt x="239" y="31"/>
                      </a:lnTo>
                      <a:lnTo>
                        <a:pt x="239" y="35"/>
                      </a:lnTo>
                      <a:lnTo>
                        <a:pt x="239" y="40"/>
                      </a:lnTo>
                      <a:lnTo>
                        <a:pt x="235" y="44"/>
                      </a:lnTo>
                      <a:lnTo>
                        <a:pt x="231" y="48"/>
                      </a:lnTo>
                      <a:lnTo>
                        <a:pt x="226" y="48"/>
                      </a:lnTo>
                      <a:lnTo>
                        <a:pt x="222" y="48"/>
                      </a:lnTo>
                      <a:lnTo>
                        <a:pt x="218" y="48"/>
                      </a:lnTo>
                      <a:lnTo>
                        <a:pt x="213" y="48"/>
                      </a:lnTo>
                      <a:lnTo>
                        <a:pt x="209" y="48"/>
                      </a:lnTo>
                      <a:lnTo>
                        <a:pt x="205" y="48"/>
                      </a:lnTo>
                      <a:lnTo>
                        <a:pt x="200" y="48"/>
                      </a:lnTo>
                      <a:lnTo>
                        <a:pt x="196" y="48"/>
                      </a:lnTo>
                      <a:lnTo>
                        <a:pt x="196" y="53"/>
                      </a:lnTo>
                      <a:lnTo>
                        <a:pt x="196" y="57"/>
                      </a:lnTo>
                      <a:lnTo>
                        <a:pt x="196" y="61"/>
                      </a:lnTo>
                      <a:lnTo>
                        <a:pt x="200" y="66"/>
                      </a:lnTo>
                      <a:lnTo>
                        <a:pt x="205" y="70"/>
                      </a:lnTo>
                      <a:lnTo>
                        <a:pt x="209" y="74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4" name="Freeform 372"/>
                <p:cNvSpPr>
                  <a:spLocks/>
                </p:cNvSpPr>
                <p:nvPr/>
              </p:nvSpPr>
              <p:spPr bwMode="auto">
                <a:xfrm>
                  <a:off x="3168" y="2707"/>
                  <a:ext cx="531" cy="409"/>
                </a:xfrm>
                <a:custGeom>
                  <a:avLst/>
                  <a:gdLst>
                    <a:gd name="T0" fmla="*/ 170 w 531"/>
                    <a:gd name="T1" fmla="*/ 330 h 409"/>
                    <a:gd name="T2" fmla="*/ 165 w 531"/>
                    <a:gd name="T3" fmla="*/ 361 h 409"/>
                    <a:gd name="T4" fmla="*/ 126 w 531"/>
                    <a:gd name="T5" fmla="*/ 365 h 409"/>
                    <a:gd name="T6" fmla="*/ 92 w 531"/>
                    <a:gd name="T7" fmla="*/ 361 h 409"/>
                    <a:gd name="T8" fmla="*/ 35 w 531"/>
                    <a:gd name="T9" fmla="*/ 343 h 409"/>
                    <a:gd name="T10" fmla="*/ 13 w 531"/>
                    <a:gd name="T11" fmla="*/ 322 h 409"/>
                    <a:gd name="T12" fmla="*/ 4 w 531"/>
                    <a:gd name="T13" fmla="*/ 287 h 409"/>
                    <a:gd name="T14" fmla="*/ 22 w 531"/>
                    <a:gd name="T15" fmla="*/ 269 h 409"/>
                    <a:gd name="T16" fmla="*/ 9 w 531"/>
                    <a:gd name="T17" fmla="*/ 248 h 409"/>
                    <a:gd name="T18" fmla="*/ 18 w 531"/>
                    <a:gd name="T19" fmla="*/ 208 h 409"/>
                    <a:gd name="T20" fmla="*/ 48 w 531"/>
                    <a:gd name="T21" fmla="*/ 204 h 409"/>
                    <a:gd name="T22" fmla="*/ 61 w 531"/>
                    <a:gd name="T23" fmla="*/ 182 h 409"/>
                    <a:gd name="T24" fmla="*/ 92 w 531"/>
                    <a:gd name="T25" fmla="*/ 174 h 409"/>
                    <a:gd name="T26" fmla="*/ 122 w 531"/>
                    <a:gd name="T27" fmla="*/ 169 h 409"/>
                    <a:gd name="T28" fmla="*/ 105 w 531"/>
                    <a:gd name="T29" fmla="*/ 169 h 409"/>
                    <a:gd name="T30" fmla="*/ 109 w 531"/>
                    <a:gd name="T31" fmla="*/ 143 h 409"/>
                    <a:gd name="T32" fmla="*/ 139 w 531"/>
                    <a:gd name="T33" fmla="*/ 130 h 409"/>
                    <a:gd name="T34" fmla="*/ 174 w 531"/>
                    <a:gd name="T35" fmla="*/ 143 h 409"/>
                    <a:gd name="T36" fmla="*/ 196 w 531"/>
                    <a:gd name="T37" fmla="*/ 139 h 409"/>
                    <a:gd name="T38" fmla="*/ 235 w 531"/>
                    <a:gd name="T39" fmla="*/ 143 h 409"/>
                    <a:gd name="T40" fmla="*/ 244 w 531"/>
                    <a:gd name="T41" fmla="*/ 165 h 409"/>
                    <a:gd name="T42" fmla="*/ 257 w 531"/>
                    <a:gd name="T43" fmla="*/ 147 h 409"/>
                    <a:gd name="T44" fmla="*/ 274 w 531"/>
                    <a:gd name="T45" fmla="*/ 130 h 409"/>
                    <a:gd name="T46" fmla="*/ 274 w 531"/>
                    <a:gd name="T47" fmla="*/ 104 h 409"/>
                    <a:gd name="T48" fmla="*/ 283 w 531"/>
                    <a:gd name="T49" fmla="*/ 108 h 409"/>
                    <a:gd name="T50" fmla="*/ 309 w 531"/>
                    <a:gd name="T51" fmla="*/ 100 h 409"/>
                    <a:gd name="T52" fmla="*/ 313 w 531"/>
                    <a:gd name="T53" fmla="*/ 78 h 409"/>
                    <a:gd name="T54" fmla="*/ 305 w 531"/>
                    <a:gd name="T55" fmla="*/ 78 h 409"/>
                    <a:gd name="T56" fmla="*/ 313 w 531"/>
                    <a:gd name="T57" fmla="*/ 52 h 409"/>
                    <a:gd name="T58" fmla="*/ 309 w 531"/>
                    <a:gd name="T59" fmla="*/ 17 h 409"/>
                    <a:gd name="T60" fmla="*/ 331 w 531"/>
                    <a:gd name="T61" fmla="*/ 8 h 409"/>
                    <a:gd name="T62" fmla="*/ 331 w 531"/>
                    <a:gd name="T63" fmla="*/ 43 h 409"/>
                    <a:gd name="T64" fmla="*/ 370 w 531"/>
                    <a:gd name="T65" fmla="*/ 43 h 409"/>
                    <a:gd name="T66" fmla="*/ 400 w 531"/>
                    <a:gd name="T67" fmla="*/ 52 h 409"/>
                    <a:gd name="T68" fmla="*/ 400 w 531"/>
                    <a:gd name="T69" fmla="*/ 82 h 409"/>
                    <a:gd name="T70" fmla="*/ 427 w 531"/>
                    <a:gd name="T71" fmla="*/ 113 h 409"/>
                    <a:gd name="T72" fmla="*/ 453 w 531"/>
                    <a:gd name="T73" fmla="*/ 134 h 409"/>
                    <a:gd name="T74" fmla="*/ 492 w 531"/>
                    <a:gd name="T75" fmla="*/ 126 h 409"/>
                    <a:gd name="T76" fmla="*/ 522 w 531"/>
                    <a:gd name="T77" fmla="*/ 147 h 409"/>
                    <a:gd name="T78" fmla="*/ 522 w 531"/>
                    <a:gd name="T79" fmla="*/ 178 h 409"/>
                    <a:gd name="T80" fmla="*/ 487 w 531"/>
                    <a:gd name="T81" fmla="*/ 200 h 409"/>
                    <a:gd name="T82" fmla="*/ 496 w 531"/>
                    <a:gd name="T83" fmla="*/ 213 h 409"/>
                    <a:gd name="T84" fmla="*/ 522 w 531"/>
                    <a:gd name="T85" fmla="*/ 235 h 409"/>
                    <a:gd name="T86" fmla="*/ 514 w 531"/>
                    <a:gd name="T87" fmla="*/ 265 h 409"/>
                    <a:gd name="T88" fmla="*/ 509 w 531"/>
                    <a:gd name="T89" fmla="*/ 291 h 409"/>
                    <a:gd name="T90" fmla="*/ 496 w 531"/>
                    <a:gd name="T91" fmla="*/ 317 h 409"/>
                    <a:gd name="T92" fmla="*/ 474 w 531"/>
                    <a:gd name="T93" fmla="*/ 330 h 409"/>
                    <a:gd name="T94" fmla="*/ 461 w 531"/>
                    <a:gd name="T95" fmla="*/ 361 h 409"/>
                    <a:gd name="T96" fmla="*/ 448 w 531"/>
                    <a:gd name="T97" fmla="*/ 391 h 409"/>
                    <a:gd name="T98" fmla="*/ 422 w 531"/>
                    <a:gd name="T99" fmla="*/ 391 h 409"/>
                    <a:gd name="T100" fmla="*/ 379 w 531"/>
                    <a:gd name="T101" fmla="*/ 396 h 409"/>
                    <a:gd name="T102" fmla="*/ 361 w 531"/>
                    <a:gd name="T103" fmla="*/ 361 h 409"/>
                    <a:gd name="T104" fmla="*/ 353 w 531"/>
                    <a:gd name="T105" fmla="*/ 335 h 409"/>
                    <a:gd name="T106" fmla="*/ 348 w 531"/>
                    <a:gd name="T107" fmla="*/ 295 h 409"/>
                    <a:gd name="T108" fmla="*/ 326 w 531"/>
                    <a:gd name="T109" fmla="*/ 304 h 409"/>
                    <a:gd name="T110" fmla="*/ 292 w 531"/>
                    <a:gd name="T111" fmla="*/ 313 h 409"/>
                    <a:gd name="T112" fmla="*/ 266 w 531"/>
                    <a:gd name="T113" fmla="*/ 330 h 409"/>
                    <a:gd name="T114" fmla="*/ 244 w 531"/>
                    <a:gd name="T115" fmla="*/ 352 h 409"/>
                    <a:gd name="T116" fmla="*/ 213 w 531"/>
                    <a:gd name="T117" fmla="*/ 335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1" h="409">
                      <a:moveTo>
                        <a:pt x="196" y="322"/>
                      </a:moveTo>
                      <a:lnTo>
                        <a:pt x="187" y="326"/>
                      </a:lnTo>
                      <a:lnTo>
                        <a:pt x="192" y="326"/>
                      </a:lnTo>
                      <a:lnTo>
                        <a:pt x="192" y="330"/>
                      </a:lnTo>
                      <a:lnTo>
                        <a:pt x="183" y="330"/>
                      </a:lnTo>
                      <a:lnTo>
                        <a:pt x="179" y="330"/>
                      </a:lnTo>
                      <a:lnTo>
                        <a:pt x="174" y="326"/>
                      </a:lnTo>
                      <a:lnTo>
                        <a:pt x="170" y="326"/>
                      </a:lnTo>
                      <a:lnTo>
                        <a:pt x="170" y="330"/>
                      </a:lnTo>
                      <a:lnTo>
                        <a:pt x="174" y="335"/>
                      </a:lnTo>
                      <a:lnTo>
                        <a:pt x="174" y="339"/>
                      </a:lnTo>
                      <a:lnTo>
                        <a:pt x="174" y="343"/>
                      </a:lnTo>
                      <a:lnTo>
                        <a:pt x="174" y="348"/>
                      </a:lnTo>
                      <a:lnTo>
                        <a:pt x="170" y="348"/>
                      </a:lnTo>
                      <a:lnTo>
                        <a:pt x="165" y="348"/>
                      </a:lnTo>
                      <a:lnTo>
                        <a:pt x="161" y="352"/>
                      </a:lnTo>
                      <a:lnTo>
                        <a:pt x="165" y="356"/>
                      </a:lnTo>
                      <a:lnTo>
                        <a:pt x="165" y="361"/>
                      </a:lnTo>
                      <a:lnTo>
                        <a:pt x="161" y="365"/>
                      </a:lnTo>
                      <a:lnTo>
                        <a:pt x="157" y="361"/>
                      </a:lnTo>
                      <a:lnTo>
                        <a:pt x="148" y="365"/>
                      </a:lnTo>
                      <a:lnTo>
                        <a:pt x="148" y="361"/>
                      </a:lnTo>
                      <a:lnTo>
                        <a:pt x="144" y="356"/>
                      </a:lnTo>
                      <a:lnTo>
                        <a:pt x="139" y="356"/>
                      </a:lnTo>
                      <a:lnTo>
                        <a:pt x="131" y="361"/>
                      </a:lnTo>
                      <a:lnTo>
                        <a:pt x="126" y="361"/>
                      </a:lnTo>
                      <a:lnTo>
                        <a:pt x="126" y="365"/>
                      </a:lnTo>
                      <a:lnTo>
                        <a:pt x="122" y="365"/>
                      </a:lnTo>
                      <a:lnTo>
                        <a:pt x="122" y="361"/>
                      </a:lnTo>
                      <a:lnTo>
                        <a:pt x="113" y="361"/>
                      </a:lnTo>
                      <a:lnTo>
                        <a:pt x="109" y="361"/>
                      </a:lnTo>
                      <a:lnTo>
                        <a:pt x="105" y="361"/>
                      </a:lnTo>
                      <a:lnTo>
                        <a:pt x="100" y="361"/>
                      </a:lnTo>
                      <a:lnTo>
                        <a:pt x="100" y="356"/>
                      </a:lnTo>
                      <a:lnTo>
                        <a:pt x="96" y="356"/>
                      </a:lnTo>
                      <a:lnTo>
                        <a:pt x="92" y="361"/>
                      </a:lnTo>
                      <a:lnTo>
                        <a:pt x="87" y="356"/>
                      </a:lnTo>
                      <a:lnTo>
                        <a:pt x="78" y="361"/>
                      </a:lnTo>
                      <a:lnTo>
                        <a:pt x="70" y="348"/>
                      </a:lnTo>
                      <a:lnTo>
                        <a:pt x="61" y="348"/>
                      </a:lnTo>
                      <a:lnTo>
                        <a:pt x="57" y="348"/>
                      </a:lnTo>
                      <a:lnTo>
                        <a:pt x="52" y="352"/>
                      </a:lnTo>
                      <a:lnTo>
                        <a:pt x="48" y="348"/>
                      </a:lnTo>
                      <a:lnTo>
                        <a:pt x="39" y="348"/>
                      </a:lnTo>
                      <a:lnTo>
                        <a:pt x="35" y="343"/>
                      </a:lnTo>
                      <a:lnTo>
                        <a:pt x="31" y="339"/>
                      </a:lnTo>
                      <a:lnTo>
                        <a:pt x="26" y="335"/>
                      </a:lnTo>
                      <a:lnTo>
                        <a:pt x="26" y="330"/>
                      </a:lnTo>
                      <a:lnTo>
                        <a:pt x="31" y="326"/>
                      </a:lnTo>
                      <a:lnTo>
                        <a:pt x="31" y="322"/>
                      </a:lnTo>
                      <a:lnTo>
                        <a:pt x="26" y="322"/>
                      </a:lnTo>
                      <a:lnTo>
                        <a:pt x="22" y="322"/>
                      </a:lnTo>
                      <a:lnTo>
                        <a:pt x="18" y="322"/>
                      </a:lnTo>
                      <a:lnTo>
                        <a:pt x="13" y="322"/>
                      </a:lnTo>
                      <a:lnTo>
                        <a:pt x="13" y="317"/>
                      </a:lnTo>
                      <a:lnTo>
                        <a:pt x="13" y="313"/>
                      </a:lnTo>
                      <a:lnTo>
                        <a:pt x="13" y="308"/>
                      </a:lnTo>
                      <a:lnTo>
                        <a:pt x="9" y="308"/>
                      </a:lnTo>
                      <a:lnTo>
                        <a:pt x="9" y="304"/>
                      </a:lnTo>
                      <a:lnTo>
                        <a:pt x="9" y="300"/>
                      </a:lnTo>
                      <a:lnTo>
                        <a:pt x="9" y="295"/>
                      </a:lnTo>
                      <a:lnTo>
                        <a:pt x="4" y="291"/>
                      </a:lnTo>
                      <a:lnTo>
                        <a:pt x="4" y="287"/>
                      </a:lnTo>
                      <a:lnTo>
                        <a:pt x="0" y="282"/>
                      </a:lnTo>
                      <a:lnTo>
                        <a:pt x="4" y="282"/>
                      </a:lnTo>
                      <a:lnTo>
                        <a:pt x="9" y="282"/>
                      </a:lnTo>
                      <a:lnTo>
                        <a:pt x="13" y="282"/>
                      </a:lnTo>
                      <a:lnTo>
                        <a:pt x="18" y="282"/>
                      </a:lnTo>
                      <a:lnTo>
                        <a:pt x="22" y="282"/>
                      </a:lnTo>
                      <a:lnTo>
                        <a:pt x="22" y="278"/>
                      </a:lnTo>
                      <a:lnTo>
                        <a:pt x="26" y="274"/>
                      </a:lnTo>
                      <a:lnTo>
                        <a:pt x="22" y="269"/>
                      </a:lnTo>
                      <a:lnTo>
                        <a:pt x="18" y="269"/>
                      </a:lnTo>
                      <a:lnTo>
                        <a:pt x="13" y="269"/>
                      </a:lnTo>
                      <a:lnTo>
                        <a:pt x="13" y="265"/>
                      </a:lnTo>
                      <a:lnTo>
                        <a:pt x="13" y="261"/>
                      </a:lnTo>
                      <a:lnTo>
                        <a:pt x="13" y="256"/>
                      </a:lnTo>
                      <a:lnTo>
                        <a:pt x="9" y="261"/>
                      </a:lnTo>
                      <a:lnTo>
                        <a:pt x="4" y="256"/>
                      </a:lnTo>
                      <a:lnTo>
                        <a:pt x="4" y="252"/>
                      </a:lnTo>
                      <a:lnTo>
                        <a:pt x="9" y="248"/>
                      </a:lnTo>
                      <a:lnTo>
                        <a:pt x="13" y="243"/>
                      </a:lnTo>
                      <a:lnTo>
                        <a:pt x="13" y="239"/>
                      </a:lnTo>
                      <a:lnTo>
                        <a:pt x="18" y="235"/>
                      </a:lnTo>
                      <a:lnTo>
                        <a:pt x="13" y="230"/>
                      </a:lnTo>
                      <a:lnTo>
                        <a:pt x="9" y="226"/>
                      </a:lnTo>
                      <a:lnTo>
                        <a:pt x="9" y="221"/>
                      </a:lnTo>
                      <a:lnTo>
                        <a:pt x="13" y="217"/>
                      </a:lnTo>
                      <a:lnTo>
                        <a:pt x="13" y="213"/>
                      </a:lnTo>
                      <a:lnTo>
                        <a:pt x="18" y="208"/>
                      </a:lnTo>
                      <a:lnTo>
                        <a:pt x="22" y="208"/>
                      </a:lnTo>
                      <a:lnTo>
                        <a:pt x="26" y="208"/>
                      </a:lnTo>
                      <a:lnTo>
                        <a:pt x="26" y="204"/>
                      </a:lnTo>
                      <a:lnTo>
                        <a:pt x="26" y="195"/>
                      </a:lnTo>
                      <a:lnTo>
                        <a:pt x="31" y="195"/>
                      </a:lnTo>
                      <a:lnTo>
                        <a:pt x="35" y="195"/>
                      </a:lnTo>
                      <a:lnTo>
                        <a:pt x="39" y="195"/>
                      </a:lnTo>
                      <a:lnTo>
                        <a:pt x="44" y="200"/>
                      </a:lnTo>
                      <a:lnTo>
                        <a:pt x="48" y="204"/>
                      </a:lnTo>
                      <a:lnTo>
                        <a:pt x="48" y="208"/>
                      </a:lnTo>
                      <a:lnTo>
                        <a:pt x="52" y="208"/>
                      </a:lnTo>
                      <a:lnTo>
                        <a:pt x="57" y="208"/>
                      </a:lnTo>
                      <a:lnTo>
                        <a:pt x="61" y="204"/>
                      </a:lnTo>
                      <a:lnTo>
                        <a:pt x="61" y="200"/>
                      </a:lnTo>
                      <a:lnTo>
                        <a:pt x="61" y="195"/>
                      </a:lnTo>
                      <a:lnTo>
                        <a:pt x="61" y="191"/>
                      </a:lnTo>
                      <a:lnTo>
                        <a:pt x="61" y="187"/>
                      </a:lnTo>
                      <a:lnTo>
                        <a:pt x="61" y="182"/>
                      </a:lnTo>
                      <a:lnTo>
                        <a:pt x="61" y="178"/>
                      </a:lnTo>
                      <a:lnTo>
                        <a:pt x="65" y="174"/>
                      </a:lnTo>
                      <a:lnTo>
                        <a:pt x="70" y="169"/>
                      </a:lnTo>
                      <a:lnTo>
                        <a:pt x="74" y="169"/>
                      </a:lnTo>
                      <a:lnTo>
                        <a:pt x="78" y="169"/>
                      </a:lnTo>
                      <a:lnTo>
                        <a:pt x="83" y="169"/>
                      </a:lnTo>
                      <a:lnTo>
                        <a:pt x="87" y="169"/>
                      </a:lnTo>
                      <a:lnTo>
                        <a:pt x="92" y="169"/>
                      </a:lnTo>
                      <a:lnTo>
                        <a:pt x="92" y="174"/>
                      </a:lnTo>
                      <a:lnTo>
                        <a:pt x="92" y="178"/>
                      </a:lnTo>
                      <a:lnTo>
                        <a:pt x="96" y="182"/>
                      </a:lnTo>
                      <a:lnTo>
                        <a:pt x="100" y="182"/>
                      </a:lnTo>
                      <a:lnTo>
                        <a:pt x="105" y="182"/>
                      </a:lnTo>
                      <a:lnTo>
                        <a:pt x="109" y="182"/>
                      </a:lnTo>
                      <a:lnTo>
                        <a:pt x="113" y="182"/>
                      </a:lnTo>
                      <a:lnTo>
                        <a:pt x="118" y="178"/>
                      </a:lnTo>
                      <a:lnTo>
                        <a:pt x="122" y="174"/>
                      </a:lnTo>
                      <a:lnTo>
                        <a:pt x="122" y="169"/>
                      </a:lnTo>
                      <a:lnTo>
                        <a:pt x="122" y="165"/>
                      </a:lnTo>
                      <a:lnTo>
                        <a:pt x="122" y="161"/>
                      </a:lnTo>
                      <a:lnTo>
                        <a:pt x="122" y="156"/>
                      </a:lnTo>
                      <a:lnTo>
                        <a:pt x="118" y="156"/>
                      </a:lnTo>
                      <a:lnTo>
                        <a:pt x="113" y="156"/>
                      </a:lnTo>
                      <a:lnTo>
                        <a:pt x="113" y="161"/>
                      </a:lnTo>
                      <a:lnTo>
                        <a:pt x="109" y="165"/>
                      </a:lnTo>
                      <a:lnTo>
                        <a:pt x="109" y="169"/>
                      </a:lnTo>
                      <a:lnTo>
                        <a:pt x="105" y="169"/>
                      </a:lnTo>
                      <a:lnTo>
                        <a:pt x="105" y="165"/>
                      </a:lnTo>
                      <a:lnTo>
                        <a:pt x="100" y="161"/>
                      </a:lnTo>
                      <a:lnTo>
                        <a:pt x="96" y="156"/>
                      </a:lnTo>
                      <a:lnTo>
                        <a:pt x="92" y="156"/>
                      </a:lnTo>
                      <a:lnTo>
                        <a:pt x="92" y="152"/>
                      </a:lnTo>
                      <a:lnTo>
                        <a:pt x="92" y="147"/>
                      </a:lnTo>
                      <a:lnTo>
                        <a:pt x="96" y="143"/>
                      </a:lnTo>
                      <a:lnTo>
                        <a:pt x="105" y="143"/>
                      </a:lnTo>
                      <a:lnTo>
                        <a:pt x="109" y="143"/>
                      </a:lnTo>
                      <a:lnTo>
                        <a:pt x="113" y="143"/>
                      </a:lnTo>
                      <a:lnTo>
                        <a:pt x="118" y="143"/>
                      </a:lnTo>
                      <a:lnTo>
                        <a:pt x="122" y="143"/>
                      </a:lnTo>
                      <a:lnTo>
                        <a:pt x="126" y="143"/>
                      </a:lnTo>
                      <a:lnTo>
                        <a:pt x="131" y="143"/>
                      </a:lnTo>
                      <a:lnTo>
                        <a:pt x="135" y="143"/>
                      </a:lnTo>
                      <a:lnTo>
                        <a:pt x="139" y="139"/>
                      </a:lnTo>
                      <a:lnTo>
                        <a:pt x="139" y="134"/>
                      </a:lnTo>
                      <a:lnTo>
                        <a:pt x="139" y="130"/>
                      </a:lnTo>
                      <a:lnTo>
                        <a:pt x="144" y="130"/>
                      </a:lnTo>
                      <a:lnTo>
                        <a:pt x="148" y="130"/>
                      </a:lnTo>
                      <a:lnTo>
                        <a:pt x="152" y="130"/>
                      </a:lnTo>
                      <a:lnTo>
                        <a:pt x="157" y="130"/>
                      </a:lnTo>
                      <a:lnTo>
                        <a:pt x="161" y="130"/>
                      </a:lnTo>
                      <a:lnTo>
                        <a:pt x="161" y="134"/>
                      </a:lnTo>
                      <a:lnTo>
                        <a:pt x="165" y="139"/>
                      </a:lnTo>
                      <a:lnTo>
                        <a:pt x="170" y="143"/>
                      </a:lnTo>
                      <a:lnTo>
                        <a:pt x="174" y="143"/>
                      </a:lnTo>
                      <a:lnTo>
                        <a:pt x="174" y="139"/>
                      </a:lnTo>
                      <a:lnTo>
                        <a:pt x="179" y="134"/>
                      </a:lnTo>
                      <a:lnTo>
                        <a:pt x="179" y="130"/>
                      </a:lnTo>
                      <a:lnTo>
                        <a:pt x="183" y="130"/>
                      </a:lnTo>
                      <a:lnTo>
                        <a:pt x="187" y="130"/>
                      </a:lnTo>
                      <a:lnTo>
                        <a:pt x="192" y="130"/>
                      </a:lnTo>
                      <a:lnTo>
                        <a:pt x="192" y="134"/>
                      </a:lnTo>
                      <a:lnTo>
                        <a:pt x="196" y="134"/>
                      </a:lnTo>
                      <a:lnTo>
                        <a:pt x="196" y="139"/>
                      </a:lnTo>
                      <a:lnTo>
                        <a:pt x="200" y="143"/>
                      </a:lnTo>
                      <a:lnTo>
                        <a:pt x="205" y="143"/>
                      </a:lnTo>
                      <a:lnTo>
                        <a:pt x="209" y="143"/>
                      </a:lnTo>
                      <a:lnTo>
                        <a:pt x="213" y="143"/>
                      </a:lnTo>
                      <a:lnTo>
                        <a:pt x="218" y="143"/>
                      </a:lnTo>
                      <a:lnTo>
                        <a:pt x="222" y="143"/>
                      </a:lnTo>
                      <a:lnTo>
                        <a:pt x="226" y="143"/>
                      </a:lnTo>
                      <a:lnTo>
                        <a:pt x="231" y="143"/>
                      </a:lnTo>
                      <a:lnTo>
                        <a:pt x="235" y="143"/>
                      </a:lnTo>
                      <a:lnTo>
                        <a:pt x="239" y="143"/>
                      </a:lnTo>
                      <a:lnTo>
                        <a:pt x="239" y="147"/>
                      </a:lnTo>
                      <a:lnTo>
                        <a:pt x="239" y="152"/>
                      </a:lnTo>
                      <a:lnTo>
                        <a:pt x="231" y="152"/>
                      </a:lnTo>
                      <a:lnTo>
                        <a:pt x="231" y="156"/>
                      </a:lnTo>
                      <a:lnTo>
                        <a:pt x="231" y="161"/>
                      </a:lnTo>
                      <a:lnTo>
                        <a:pt x="235" y="165"/>
                      </a:lnTo>
                      <a:lnTo>
                        <a:pt x="239" y="165"/>
                      </a:lnTo>
                      <a:lnTo>
                        <a:pt x="244" y="165"/>
                      </a:lnTo>
                      <a:lnTo>
                        <a:pt x="244" y="161"/>
                      </a:lnTo>
                      <a:lnTo>
                        <a:pt x="248" y="156"/>
                      </a:lnTo>
                      <a:lnTo>
                        <a:pt x="248" y="152"/>
                      </a:lnTo>
                      <a:lnTo>
                        <a:pt x="248" y="147"/>
                      </a:lnTo>
                      <a:lnTo>
                        <a:pt x="248" y="143"/>
                      </a:lnTo>
                      <a:lnTo>
                        <a:pt x="253" y="139"/>
                      </a:lnTo>
                      <a:lnTo>
                        <a:pt x="257" y="139"/>
                      </a:lnTo>
                      <a:lnTo>
                        <a:pt x="257" y="143"/>
                      </a:lnTo>
                      <a:lnTo>
                        <a:pt x="257" y="147"/>
                      </a:lnTo>
                      <a:lnTo>
                        <a:pt x="257" y="152"/>
                      </a:lnTo>
                      <a:lnTo>
                        <a:pt x="261" y="152"/>
                      </a:lnTo>
                      <a:lnTo>
                        <a:pt x="266" y="152"/>
                      </a:lnTo>
                      <a:lnTo>
                        <a:pt x="274" y="152"/>
                      </a:lnTo>
                      <a:lnTo>
                        <a:pt x="274" y="147"/>
                      </a:lnTo>
                      <a:lnTo>
                        <a:pt x="274" y="143"/>
                      </a:lnTo>
                      <a:lnTo>
                        <a:pt x="274" y="139"/>
                      </a:lnTo>
                      <a:lnTo>
                        <a:pt x="274" y="134"/>
                      </a:lnTo>
                      <a:lnTo>
                        <a:pt x="274" y="130"/>
                      </a:lnTo>
                      <a:lnTo>
                        <a:pt x="274" y="126"/>
                      </a:lnTo>
                      <a:lnTo>
                        <a:pt x="270" y="121"/>
                      </a:lnTo>
                      <a:lnTo>
                        <a:pt x="270" y="117"/>
                      </a:lnTo>
                      <a:lnTo>
                        <a:pt x="266" y="117"/>
                      </a:lnTo>
                      <a:lnTo>
                        <a:pt x="261" y="113"/>
                      </a:lnTo>
                      <a:lnTo>
                        <a:pt x="266" y="108"/>
                      </a:lnTo>
                      <a:lnTo>
                        <a:pt x="266" y="104"/>
                      </a:lnTo>
                      <a:lnTo>
                        <a:pt x="270" y="104"/>
                      </a:lnTo>
                      <a:lnTo>
                        <a:pt x="274" y="104"/>
                      </a:lnTo>
                      <a:lnTo>
                        <a:pt x="270" y="104"/>
                      </a:lnTo>
                      <a:lnTo>
                        <a:pt x="270" y="108"/>
                      </a:lnTo>
                      <a:lnTo>
                        <a:pt x="270" y="113"/>
                      </a:lnTo>
                      <a:lnTo>
                        <a:pt x="274" y="117"/>
                      </a:lnTo>
                      <a:lnTo>
                        <a:pt x="279" y="117"/>
                      </a:lnTo>
                      <a:lnTo>
                        <a:pt x="279" y="113"/>
                      </a:lnTo>
                      <a:lnTo>
                        <a:pt x="279" y="108"/>
                      </a:lnTo>
                      <a:lnTo>
                        <a:pt x="283" y="104"/>
                      </a:lnTo>
                      <a:lnTo>
                        <a:pt x="283" y="108"/>
                      </a:lnTo>
                      <a:lnTo>
                        <a:pt x="287" y="113"/>
                      </a:lnTo>
                      <a:lnTo>
                        <a:pt x="292" y="117"/>
                      </a:lnTo>
                      <a:lnTo>
                        <a:pt x="292" y="113"/>
                      </a:lnTo>
                      <a:lnTo>
                        <a:pt x="292" y="108"/>
                      </a:lnTo>
                      <a:lnTo>
                        <a:pt x="292" y="104"/>
                      </a:lnTo>
                      <a:lnTo>
                        <a:pt x="296" y="104"/>
                      </a:lnTo>
                      <a:lnTo>
                        <a:pt x="300" y="104"/>
                      </a:lnTo>
                      <a:lnTo>
                        <a:pt x="305" y="104"/>
                      </a:lnTo>
                      <a:lnTo>
                        <a:pt x="309" y="100"/>
                      </a:lnTo>
                      <a:lnTo>
                        <a:pt x="309" y="95"/>
                      </a:lnTo>
                      <a:lnTo>
                        <a:pt x="309" y="91"/>
                      </a:lnTo>
                      <a:lnTo>
                        <a:pt x="313" y="91"/>
                      </a:lnTo>
                      <a:lnTo>
                        <a:pt x="313" y="87"/>
                      </a:lnTo>
                      <a:lnTo>
                        <a:pt x="318" y="82"/>
                      </a:lnTo>
                      <a:lnTo>
                        <a:pt x="318" y="78"/>
                      </a:lnTo>
                      <a:lnTo>
                        <a:pt x="322" y="78"/>
                      </a:lnTo>
                      <a:lnTo>
                        <a:pt x="318" y="78"/>
                      </a:lnTo>
                      <a:lnTo>
                        <a:pt x="313" y="78"/>
                      </a:lnTo>
                      <a:lnTo>
                        <a:pt x="309" y="78"/>
                      </a:lnTo>
                      <a:lnTo>
                        <a:pt x="305" y="82"/>
                      </a:lnTo>
                      <a:lnTo>
                        <a:pt x="300" y="87"/>
                      </a:lnTo>
                      <a:lnTo>
                        <a:pt x="300" y="91"/>
                      </a:lnTo>
                      <a:lnTo>
                        <a:pt x="296" y="87"/>
                      </a:lnTo>
                      <a:lnTo>
                        <a:pt x="296" y="82"/>
                      </a:lnTo>
                      <a:lnTo>
                        <a:pt x="296" y="78"/>
                      </a:lnTo>
                      <a:lnTo>
                        <a:pt x="300" y="78"/>
                      </a:lnTo>
                      <a:lnTo>
                        <a:pt x="305" y="78"/>
                      </a:lnTo>
                      <a:lnTo>
                        <a:pt x="305" y="74"/>
                      </a:lnTo>
                      <a:lnTo>
                        <a:pt x="309" y="69"/>
                      </a:lnTo>
                      <a:lnTo>
                        <a:pt x="309" y="65"/>
                      </a:lnTo>
                      <a:lnTo>
                        <a:pt x="313" y="65"/>
                      </a:lnTo>
                      <a:lnTo>
                        <a:pt x="318" y="65"/>
                      </a:lnTo>
                      <a:lnTo>
                        <a:pt x="318" y="60"/>
                      </a:lnTo>
                      <a:lnTo>
                        <a:pt x="318" y="56"/>
                      </a:lnTo>
                      <a:lnTo>
                        <a:pt x="318" y="52"/>
                      </a:lnTo>
                      <a:lnTo>
                        <a:pt x="313" y="52"/>
                      </a:lnTo>
                      <a:lnTo>
                        <a:pt x="309" y="47"/>
                      </a:lnTo>
                      <a:lnTo>
                        <a:pt x="309" y="43"/>
                      </a:lnTo>
                      <a:lnTo>
                        <a:pt x="300" y="39"/>
                      </a:lnTo>
                      <a:lnTo>
                        <a:pt x="305" y="39"/>
                      </a:lnTo>
                      <a:lnTo>
                        <a:pt x="305" y="34"/>
                      </a:lnTo>
                      <a:lnTo>
                        <a:pt x="305" y="30"/>
                      </a:lnTo>
                      <a:lnTo>
                        <a:pt x="309" y="26"/>
                      </a:lnTo>
                      <a:lnTo>
                        <a:pt x="309" y="21"/>
                      </a:lnTo>
                      <a:lnTo>
                        <a:pt x="309" y="17"/>
                      </a:lnTo>
                      <a:lnTo>
                        <a:pt x="309" y="13"/>
                      </a:lnTo>
                      <a:lnTo>
                        <a:pt x="313" y="8"/>
                      </a:lnTo>
                      <a:lnTo>
                        <a:pt x="313" y="4"/>
                      </a:lnTo>
                      <a:lnTo>
                        <a:pt x="318" y="0"/>
                      </a:lnTo>
                      <a:lnTo>
                        <a:pt x="322" y="0"/>
                      </a:lnTo>
                      <a:lnTo>
                        <a:pt x="326" y="0"/>
                      </a:lnTo>
                      <a:lnTo>
                        <a:pt x="331" y="0"/>
                      </a:lnTo>
                      <a:lnTo>
                        <a:pt x="331" y="4"/>
                      </a:lnTo>
                      <a:lnTo>
                        <a:pt x="331" y="8"/>
                      </a:lnTo>
                      <a:lnTo>
                        <a:pt x="331" y="13"/>
                      </a:lnTo>
                      <a:lnTo>
                        <a:pt x="331" y="17"/>
                      </a:lnTo>
                      <a:lnTo>
                        <a:pt x="331" y="21"/>
                      </a:lnTo>
                      <a:lnTo>
                        <a:pt x="331" y="26"/>
                      </a:lnTo>
                      <a:lnTo>
                        <a:pt x="331" y="30"/>
                      </a:lnTo>
                      <a:lnTo>
                        <a:pt x="331" y="34"/>
                      </a:lnTo>
                      <a:lnTo>
                        <a:pt x="326" y="39"/>
                      </a:lnTo>
                      <a:lnTo>
                        <a:pt x="331" y="39"/>
                      </a:lnTo>
                      <a:lnTo>
                        <a:pt x="331" y="43"/>
                      </a:lnTo>
                      <a:lnTo>
                        <a:pt x="335" y="47"/>
                      </a:lnTo>
                      <a:lnTo>
                        <a:pt x="340" y="47"/>
                      </a:lnTo>
                      <a:lnTo>
                        <a:pt x="344" y="52"/>
                      </a:lnTo>
                      <a:lnTo>
                        <a:pt x="348" y="52"/>
                      </a:lnTo>
                      <a:lnTo>
                        <a:pt x="353" y="52"/>
                      </a:lnTo>
                      <a:lnTo>
                        <a:pt x="357" y="52"/>
                      </a:lnTo>
                      <a:lnTo>
                        <a:pt x="361" y="52"/>
                      </a:lnTo>
                      <a:lnTo>
                        <a:pt x="366" y="47"/>
                      </a:lnTo>
                      <a:lnTo>
                        <a:pt x="370" y="43"/>
                      </a:lnTo>
                      <a:lnTo>
                        <a:pt x="370" y="39"/>
                      </a:lnTo>
                      <a:lnTo>
                        <a:pt x="374" y="39"/>
                      </a:lnTo>
                      <a:lnTo>
                        <a:pt x="379" y="39"/>
                      </a:lnTo>
                      <a:lnTo>
                        <a:pt x="383" y="39"/>
                      </a:lnTo>
                      <a:lnTo>
                        <a:pt x="387" y="39"/>
                      </a:lnTo>
                      <a:lnTo>
                        <a:pt x="392" y="43"/>
                      </a:lnTo>
                      <a:lnTo>
                        <a:pt x="396" y="43"/>
                      </a:lnTo>
                      <a:lnTo>
                        <a:pt x="396" y="47"/>
                      </a:lnTo>
                      <a:lnTo>
                        <a:pt x="400" y="52"/>
                      </a:lnTo>
                      <a:lnTo>
                        <a:pt x="405" y="52"/>
                      </a:lnTo>
                      <a:lnTo>
                        <a:pt x="405" y="56"/>
                      </a:lnTo>
                      <a:lnTo>
                        <a:pt x="409" y="60"/>
                      </a:lnTo>
                      <a:lnTo>
                        <a:pt x="409" y="65"/>
                      </a:lnTo>
                      <a:lnTo>
                        <a:pt x="405" y="65"/>
                      </a:lnTo>
                      <a:lnTo>
                        <a:pt x="405" y="69"/>
                      </a:lnTo>
                      <a:lnTo>
                        <a:pt x="405" y="74"/>
                      </a:lnTo>
                      <a:lnTo>
                        <a:pt x="405" y="78"/>
                      </a:lnTo>
                      <a:lnTo>
                        <a:pt x="400" y="82"/>
                      </a:lnTo>
                      <a:lnTo>
                        <a:pt x="400" y="87"/>
                      </a:lnTo>
                      <a:lnTo>
                        <a:pt x="400" y="91"/>
                      </a:lnTo>
                      <a:lnTo>
                        <a:pt x="405" y="91"/>
                      </a:lnTo>
                      <a:lnTo>
                        <a:pt x="409" y="95"/>
                      </a:lnTo>
                      <a:lnTo>
                        <a:pt x="414" y="100"/>
                      </a:lnTo>
                      <a:lnTo>
                        <a:pt x="418" y="104"/>
                      </a:lnTo>
                      <a:lnTo>
                        <a:pt x="418" y="108"/>
                      </a:lnTo>
                      <a:lnTo>
                        <a:pt x="422" y="113"/>
                      </a:lnTo>
                      <a:lnTo>
                        <a:pt x="427" y="113"/>
                      </a:lnTo>
                      <a:lnTo>
                        <a:pt x="431" y="113"/>
                      </a:lnTo>
                      <a:lnTo>
                        <a:pt x="435" y="113"/>
                      </a:lnTo>
                      <a:lnTo>
                        <a:pt x="440" y="113"/>
                      </a:lnTo>
                      <a:lnTo>
                        <a:pt x="444" y="117"/>
                      </a:lnTo>
                      <a:lnTo>
                        <a:pt x="444" y="121"/>
                      </a:lnTo>
                      <a:lnTo>
                        <a:pt x="448" y="121"/>
                      </a:lnTo>
                      <a:lnTo>
                        <a:pt x="448" y="126"/>
                      </a:lnTo>
                      <a:lnTo>
                        <a:pt x="453" y="130"/>
                      </a:lnTo>
                      <a:lnTo>
                        <a:pt x="453" y="134"/>
                      </a:lnTo>
                      <a:lnTo>
                        <a:pt x="457" y="139"/>
                      </a:lnTo>
                      <a:lnTo>
                        <a:pt x="461" y="134"/>
                      </a:lnTo>
                      <a:lnTo>
                        <a:pt x="466" y="130"/>
                      </a:lnTo>
                      <a:lnTo>
                        <a:pt x="470" y="130"/>
                      </a:lnTo>
                      <a:lnTo>
                        <a:pt x="474" y="126"/>
                      </a:lnTo>
                      <a:lnTo>
                        <a:pt x="479" y="126"/>
                      </a:lnTo>
                      <a:lnTo>
                        <a:pt x="483" y="121"/>
                      </a:lnTo>
                      <a:lnTo>
                        <a:pt x="487" y="121"/>
                      </a:lnTo>
                      <a:lnTo>
                        <a:pt x="492" y="126"/>
                      </a:lnTo>
                      <a:lnTo>
                        <a:pt x="496" y="130"/>
                      </a:lnTo>
                      <a:lnTo>
                        <a:pt x="501" y="134"/>
                      </a:lnTo>
                      <a:lnTo>
                        <a:pt x="501" y="139"/>
                      </a:lnTo>
                      <a:lnTo>
                        <a:pt x="505" y="139"/>
                      </a:lnTo>
                      <a:lnTo>
                        <a:pt x="505" y="143"/>
                      </a:lnTo>
                      <a:lnTo>
                        <a:pt x="509" y="147"/>
                      </a:lnTo>
                      <a:lnTo>
                        <a:pt x="514" y="147"/>
                      </a:lnTo>
                      <a:lnTo>
                        <a:pt x="518" y="147"/>
                      </a:lnTo>
                      <a:lnTo>
                        <a:pt x="522" y="147"/>
                      </a:lnTo>
                      <a:lnTo>
                        <a:pt x="527" y="147"/>
                      </a:lnTo>
                      <a:lnTo>
                        <a:pt x="531" y="152"/>
                      </a:lnTo>
                      <a:lnTo>
                        <a:pt x="531" y="156"/>
                      </a:lnTo>
                      <a:lnTo>
                        <a:pt x="531" y="161"/>
                      </a:lnTo>
                      <a:lnTo>
                        <a:pt x="527" y="165"/>
                      </a:lnTo>
                      <a:lnTo>
                        <a:pt x="527" y="169"/>
                      </a:lnTo>
                      <a:lnTo>
                        <a:pt x="527" y="174"/>
                      </a:lnTo>
                      <a:lnTo>
                        <a:pt x="522" y="174"/>
                      </a:lnTo>
                      <a:lnTo>
                        <a:pt x="522" y="178"/>
                      </a:lnTo>
                      <a:lnTo>
                        <a:pt x="518" y="182"/>
                      </a:lnTo>
                      <a:lnTo>
                        <a:pt x="518" y="187"/>
                      </a:lnTo>
                      <a:lnTo>
                        <a:pt x="514" y="187"/>
                      </a:lnTo>
                      <a:lnTo>
                        <a:pt x="509" y="191"/>
                      </a:lnTo>
                      <a:lnTo>
                        <a:pt x="509" y="195"/>
                      </a:lnTo>
                      <a:lnTo>
                        <a:pt x="505" y="200"/>
                      </a:lnTo>
                      <a:lnTo>
                        <a:pt x="501" y="200"/>
                      </a:lnTo>
                      <a:lnTo>
                        <a:pt x="496" y="200"/>
                      </a:lnTo>
                      <a:lnTo>
                        <a:pt x="487" y="200"/>
                      </a:lnTo>
                      <a:lnTo>
                        <a:pt x="483" y="200"/>
                      </a:lnTo>
                      <a:lnTo>
                        <a:pt x="479" y="200"/>
                      </a:lnTo>
                      <a:lnTo>
                        <a:pt x="474" y="200"/>
                      </a:lnTo>
                      <a:lnTo>
                        <a:pt x="479" y="204"/>
                      </a:lnTo>
                      <a:lnTo>
                        <a:pt x="479" y="208"/>
                      </a:lnTo>
                      <a:lnTo>
                        <a:pt x="483" y="208"/>
                      </a:lnTo>
                      <a:lnTo>
                        <a:pt x="483" y="213"/>
                      </a:lnTo>
                      <a:lnTo>
                        <a:pt x="487" y="213"/>
                      </a:lnTo>
                      <a:lnTo>
                        <a:pt x="496" y="213"/>
                      </a:lnTo>
                      <a:lnTo>
                        <a:pt x="501" y="217"/>
                      </a:lnTo>
                      <a:lnTo>
                        <a:pt x="501" y="221"/>
                      </a:lnTo>
                      <a:lnTo>
                        <a:pt x="505" y="221"/>
                      </a:lnTo>
                      <a:lnTo>
                        <a:pt x="505" y="226"/>
                      </a:lnTo>
                      <a:lnTo>
                        <a:pt x="514" y="221"/>
                      </a:lnTo>
                      <a:lnTo>
                        <a:pt x="518" y="221"/>
                      </a:lnTo>
                      <a:lnTo>
                        <a:pt x="518" y="226"/>
                      </a:lnTo>
                      <a:lnTo>
                        <a:pt x="518" y="230"/>
                      </a:lnTo>
                      <a:lnTo>
                        <a:pt x="522" y="235"/>
                      </a:lnTo>
                      <a:lnTo>
                        <a:pt x="522" y="239"/>
                      </a:lnTo>
                      <a:lnTo>
                        <a:pt x="522" y="243"/>
                      </a:lnTo>
                      <a:lnTo>
                        <a:pt x="527" y="248"/>
                      </a:lnTo>
                      <a:lnTo>
                        <a:pt x="518" y="248"/>
                      </a:lnTo>
                      <a:lnTo>
                        <a:pt x="514" y="248"/>
                      </a:lnTo>
                      <a:lnTo>
                        <a:pt x="514" y="252"/>
                      </a:lnTo>
                      <a:lnTo>
                        <a:pt x="514" y="256"/>
                      </a:lnTo>
                      <a:lnTo>
                        <a:pt x="514" y="261"/>
                      </a:lnTo>
                      <a:lnTo>
                        <a:pt x="514" y="265"/>
                      </a:lnTo>
                      <a:lnTo>
                        <a:pt x="514" y="269"/>
                      </a:lnTo>
                      <a:lnTo>
                        <a:pt x="514" y="274"/>
                      </a:lnTo>
                      <a:lnTo>
                        <a:pt x="518" y="274"/>
                      </a:lnTo>
                      <a:lnTo>
                        <a:pt x="518" y="278"/>
                      </a:lnTo>
                      <a:lnTo>
                        <a:pt x="518" y="282"/>
                      </a:lnTo>
                      <a:lnTo>
                        <a:pt x="518" y="287"/>
                      </a:lnTo>
                      <a:lnTo>
                        <a:pt x="514" y="287"/>
                      </a:lnTo>
                      <a:lnTo>
                        <a:pt x="509" y="287"/>
                      </a:lnTo>
                      <a:lnTo>
                        <a:pt x="509" y="291"/>
                      </a:lnTo>
                      <a:lnTo>
                        <a:pt x="505" y="295"/>
                      </a:lnTo>
                      <a:lnTo>
                        <a:pt x="505" y="300"/>
                      </a:lnTo>
                      <a:lnTo>
                        <a:pt x="501" y="304"/>
                      </a:lnTo>
                      <a:lnTo>
                        <a:pt x="505" y="308"/>
                      </a:lnTo>
                      <a:lnTo>
                        <a:pt x="501" y="313"/>
                      </a:lnTo>
                      <a:lnTo>
                        <a:pt x="501" y="317"/>
                      </a:lnTo>
                      <a:lnTo>
                        <a:pt x="501" y="322"/>
                      </a:lnTo>
                      <a:lnTo>
                        <a:pt x="496" y="322"/>
                      </a:lnTo>
                      <a:lnTo>
                        <a:pt x="496" y="317"/>
                      </a:lnTo>
                      <a:lnTo>
                        <a:pt x="492" y="313"/>
                      </a:lnTo>
                      <a:lnTo>
                        <a:pt x="487" y="313"/>
                      </a:lnTo>
                      <a:lnTo>
                        <a:pt x="483" y="313"/>
                      </a:lnTo>
                      <a:lnTo>
                        <a:pt x="479" y="313"/>
                      </a:lnTo>
                      <a:lnTo>
                        <a:pt x="474" y="313"/>
                      </a:lnTo>
                      <a:lnTo>
                        <a:pt x="474" y="317"/>
                      </a:lnTo>
                      <a:lnTo>
                        <a:pt x="474" y="322"/>
                      </a:lnTo>
                      <a:lnTo>
                        <a:pt x="474" y="326"/>
                      </a:lnTo>
                      <a:lnTo>
                        <a:pt x="474" y="330"/>
                      </a:lnTo>
                      <a:lnTo>
                        <a:pt x="470" y="335"/>
                      </a:lnTo>
                      <a:lnTo>
                        <a:pt x="466" y="339"/>
                      </a:lnTo>
                      <a:lnTo>
                        <a:pt x="461" y="339"/>
                      </a:lnTo>
                      <a:lnTo>
                        <a:pt x="461" y="343"/>
                      </a:lnTo>
                      <a:lnTo>
                        <a:pt x="461" y="348"/>
                      </a:lnTo>
                      <a:lnTo>
                        <a:pt x="461" y="352"/>
                      </a:lnTo>
                      <a:lnTo>
                        <a:pt x="461" y="356"/>
                      </a:lnTo>
                      <a:lnTo>
                        <a:pt x="466" y="361"/>
                      </a:lnTo>
                      <a:lnTo>
                        <a:pt x="461" y="361"/>
                      </a:lnTo>
                      <a:lnTo>
                        <a:pt x="461" y="365"/>
                      </a:lnTo>
                      <a:lnTo>
                        <a:pt x="461" y="369"/>
                      </a:lnTo>
                      <a:lnTo>
                        <a:pt x="461" y="374"/>
                      </a:lnTo>
                      <a:lnTo>
                        <a:pt x="457" y="374"/>
                      </a:lnTo>
                      <a:lnTo>
                        <a:pt x="453" y="374"/>
                      </a:lnTo>
                      <a:lnTo>
                        <a:pt x="448" y="378"/>
                      </a:lnTo>
                      <a:lnTo>
                        <a:pt x="448" y="382"/>
                      </a:lnTo>
                      <a:lnTo>
                        <a:pt x="448" y="387"/>
                      </a:lnTo>
                      <a:lnTo>
                        <a:pt x="448" y="391"/>
                      </a:lnTo>
                      <a:lnTo>
                        <a:pt x="448" y="396"/>
                      </a:lnTo>
                      <a:lnTo>
                        <a:pt x="448" y="400"/>
                      </a:lnTo>
                      <a:lnTo>
                        <a:pt x="444" y="400"/>
                      </a:lnTo>
                      <a:lnTo>
                        <a:pt x="440" y="400"/>
                      </a:lnTo>
                      <a:lnTo>
                        <a:pt x="435" y="400"/>
                      </a:lnTo>
                      <a:lnTo>
                        <a:pt x="435" y="391"/>
                      </a:lnTo>
                      <a:lnTo>
                        <a:pt x="431" y="387"/>
                      </a:lnTo>
                      <a:lnTo>
                        <a:pt x="427" y="387"/>
                      </a:lnTo>
                      <a:lnTo>
                        <a:pt x="422" y="391"/>
                      </a:lnTo>
                      <a:lnTo>
                        <a:pt x="422" y="396"/>
                      </a:lnTo>
                      <a:lnTo>
                        <a:pt x="422" y="400"/>
                      </a:lnTo>
                      <a:lnTo>
                        <a:pt x="418" y="400"/>
                      </a:lnTo>
                      <a:lnTo>
                        <a:pt x="414" y="400"/>
                      </a:lnTo>
                      <a:lnTo>
                        <a:pt x="414" y="404"/>
                      </a:lnTo>
                      <a:lnTo>
                        <a:pt x="405" y="409"/>
                      </a:lnTo>
                      <a:lnTo>
                        <a:pt x="396" y="400"/>
                      </a:lnTo>
                      <a:lnTo>
                        <a:pt x="387" y="396"/>
                      </a:lnTo>
                      <a:lnTo>
                        <a:pt x="379" y="396"/>
                      </a:lnTo>
                      <a:lnTo>
                        <a:pt x="374" y="396"/>
                      </a:lnTo>
                      <a:lnTo>
                        <a:pt x="366" y="391"/>
                      </a:lnTo>
                      <a:lnTo>
                        <a:pt x="366" y="387"/>
                      </a:lnTo>
                      <a:lnTo>
                        <a:pt x="366" y="382"/>
                      </a:lnTo>
                      <a:lnTo>
                        <a:pt x="366" y="378"/>
                      </a:lnTo>
                      <a:lnTo>
                        <a:pt x="370" y="369"/>
                      </a:lnTo>
                      <a:lnTo>
                        <a:pt x="370" y="365"/>
                      </a:lnTo>
                      <a:lnTo>
                        <a:pt x="366" y="361"/>
                      </a:lnTo>
                      <a:lnTo>
                        <a:pt x="361" y="361"/>
                      </a:lnTo>
                      <a:lnTo>
                        <a:pt x="357" y="365"/>
                      </a:lnTo>
                      <a:lnTo>
                        <a:pt x="357" y="361"/>
                      </a:lnTo>
                      <a:lnTo>
                        <a:pt x="353" y="356"/>
                      </a:lnTo>
                      <a:lnTo>
                        <a:pt x="348" y="352"/>
                      </a:lnTo>
                      <a:lnTo>
                        <a:pt x="353" y="352"/>
                      </a:lnTo>
                      <a:lnTo>
                        <a:pt x="357" y="348"/>
                      </a:lnTo>
                      <a:lnTo>
                        <a:pt x="353" y="343"/>
                      </a:lnTo>
                      <a:lnTo>
                        <a:pt x="348" y="343"/>
                      </a:lnTo>
                      <a:lnTo>
                        <a:pt x="353" y="335"/>
                      </a:lnTo>
                      <a:lnTo>
                        <a:pt x="357" y="335"/>
                      </a:lnTo>
                      <a:lnTo>
                        <a:pt x="357" y="330"/>
                      </a:lnTo>
                      <a:lnTo>
                        <a:pt x="357" y="322"/>
                      </a:lnTo>
                      <a:lnTo>
                        <a:pt x="357" y="317"/>
                      </a:lnTo>
                      <a:lnTo>
                        <a:pt x="361" y="313"/>
                      </a:lnTo>
                      <a:lnTo>
                        <a:pt x="361" y="308"/>
                      </a:lnTo>
                      <a:lnTo>
                        <a:pt x="353" y="304"/>
                      </a:lnTo>
                      <a:lnTo>
                        <a:pt x="348" y="300"/>
                      </a:lnTo>
                      <a:lnTo>
                        <a:pt x="348" y="295"/>
                      </a:lnTo>
                      <a:lnTo>
                        <a:pt x="344" y="291"/>
                      </a:lnTo>
                      <a:lnTo>
                        <a:pt x="340" y="287"/>
                      </a:lnTo>
                      <a:lnTo>
                        <a:pt x="326" y="282"/>
                      </a:lnTo>
                      <a:lnTo>
                        <a:pt x="322" y="282"/>
                      </a:lnTo>
                      <a:lnTo>
                        <a:pt x="322" y="287"/>
                      </a:lnTo>
                      <a:lnTo>
                        <a:pt x="322" y="291"/>
                      </a:lnTo>
                      <a:lnTo>
                        <a:pt x="326" y="295"/>
                      </a:lnTo>
                      <a:lnTo>
                        <a:pt x="326" y="300"/>
                      </a:lnTo>
                      <a:lnTo>
                        <a:pt x="326" y="304"/>
                      </a:lnTo>
                      <a:lnTo>
                        <a:pt x="322" y="308"/>
                      </a:lnTo>
                      <a:lnTo>
                        <a:pt x="318" y="313"/>
                      </a:lnTo>
                      <a:lnTo>
                        <a:pt x="313" y="313"/>
                      </a:lnTo>
                      <a:lnTo>
                        <a:pt x="313" y="308"/>
                      </a:lnTo>
                      <a:lnTo>
                        <a:pt x="309" y="304"/>
                      </a:lnTo>
                      <a:lnTo>
                        <a:pt x="305" y="304"/>
                      </a:lnTo>
                      <a:lnTo>
                        <a:pt x="300" y="308"/>
                      </a:lnTo>
                      <a:lnTo>
                        <a:pt x="296" y="313"/>
                      </a:lnTo>
                      <a:lnTo>
                        <a:pt x="292" y="313"/>
                      </a:lnTo>
                      <a:lnTo>
                        <a:pt x="292" y="317"/>
                      </a:lnTo>
                      <a:lnTo>
                        <a:pt x="283" y="313"/>
                      </a:lnTo>
                      <a:lnTo>
                        <a:pt x="279" y="317"/>
                      </a:lnTo>
                      <a:lnTo>
                        <a:pt x="279" y="322"/>
                      </a:lnTo>
                      <a:lnTo>
                        <a:pt x="279" y="326"/>
                      </a:lnTo>
                      <a:lnTo>
                        <a:pt x="279" y="330"/>
                      </a:lnTo>
                      <a:lnTo>
                        <a:pt x="274" y="330"/>
                      </a:lnTo>
                      <a:lnTo>
                        <a:pt x="270" y="330"/>
                      </a:lnTo>
                      <a:lnTo>
                        <a:pt x="266" y="330"/>
                      </a:lnTo>
                      <a:lnTo>
                        <a:pt x="261" y="330"/>
                      </a:lnTo>
                      <a:lnTo>
                        <a:pt x="257" y="335"/>
                      </a:lnTo>
                      <a:lnTo>
                        <a:pt x="261" y="339"/>
                      </a:lnTo>
                      <a:lnTo>
                        <a:pt x="261" y="343"/>
                      </a:lnTo>
                      <a:lnTo>
                        <a:pt x="261" y="348"/>
                      </a:lnTo>
                      <a:lnTo>
                        <a:pt x="257" y="348"/>
                      </a:lnTo>
                      <a:lnTo>
                        <a:pt x="253" y="356"/>
                      </a:lnTo>
                      <a:lnTo>
                        <a:pt x="248" y="356"/>
                      </a:lnTo>
                      <a:lnTo>
                        <a:pt x="244" y="352"/>
                      </a:lnTo>
                      <a:lnTo>
                        <a:pt x="235" y="348"/>
                      </a:lnTo>
                      <a:lnTo>
                        <a:pt x="231" y="348"/>
                      </a:lnTo>
                      <a:lnTo>
                        <a:pt x="226" y="339"/>
                      </a:lnTo>
                      <a:lnTo>
                        <a:pt x="222" y="339"/>
                      </a:lnTo>
                      <a:lnTo>
                        <a:pt x="222" y="343"/>
                      </a:lnTo>
                      <a:lnTo>
                        <a:pt x="222" y="348"/>
                      </a:lnTo>
                      <a:lnTo>
                        <a:pt x="213" y="343"/>
                      </a:lnTo>
                      <a:lnTo>
                        <a:pt x="213" y="339"/>
                      </a:lnTo>
                      <a:lnTo>
                        <a:pt x="213" y="335"/>
                      </a:lnTo>
                      <a:lnTo>
                        <a:pt x="218" y="335"/>
                      </a:lnTo>
                      <a:lnTo>
                        <a:pt x="218" y="330"/>
                      </a:lnTo>
                      <a:lnTo>
                        <a:pt x="213" y="330"/>
                      </a:lnTo>
                      <a:lnTo>
                        <a:pt x="213" y="326"/>
                      </a:lnTo>
                      <a:lnTo>
                        <a:pt x="209" y="326"/>
                      </a:lnTo>
                      <a:lnTo>
                        <a:pt x="205" y="322"/>
                      </a:lnTo>
                      <a:lnTo>
                        <a:pt x="196" y="32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5" name="Freeform 373"/>
                <p:cNvSpPr>
                  <a:spLocks/>
                </p:cNvSpPr>
                <p:nvPr/>
              </p:nvSpPr>
              <p:spPr bwMode="auto">
                <a:xfrm>
                  <a:off x="3421" y="2267"/>
                  <a:ext cx="404" cy="579"/>
                </a:xfrm>
                <a:custGeom>
                  <a:avLst/>
                  <a:gdLst>
                    <a:gd name="T0" fmla="*/ 126 w 404"/>
                    <a:gd name="T1" fmla="*/ 18 h 579"/>
                    <a:gd name="T2" fmla="*/ 147 w 404"/>
                    <a:gd name="T3" fmla="*/ 35 h 579"/>
                    <a:gd name="T4" fmla="*/ 152 w 404"/>
                    <a:gd name="T5" fmla="*/ 65 h 579"/>
                    <a:gd name="T6" fmla="*/ 161 w 404"/>
                    <a:gd name="T7" fmla="*/ 100 h 579"/>
                    <a:gd name="T8" fmla="*/ 174 w 404"/>
                    <a:gd name="T9" fmla="*/ 126 h 579"/>
                    <a:gd name="T10" fmla="*/ 187 w 404"/>
                    <a:gd name="T11" fmla="*/ 152 h 579"/>
                    <a:gd name="T12" fmla="*/ 217 w 404"/>
                    <a:gd name="T13" fmla="*/ 161 h 579"/>
                    <a:gd name="T14" fmla="*/ 239 w 404"/>
                    <a:gd name="T15" fmla="*/ 174 h 579"/>
                    <a:gd name="T16" fmla="*/ 252 w 404"/>
                    <a:gd name="T17" fmla="*/ 205 h 579"/>
                    <a:gd name="T18" fmla="*/ 252 w 404"/>
                    <a:gd name="T19" fmla="*/ 239 h 579"/>
                    <a:gd name="T20" fmla="*/ 278 w 404"/>
                    <a:gd name="T21" fmla="*/ 257 h 579"/>
                    <a:gd name="T22" fmla="*/ 304 w 404"/>
                    <a:gd name="T23" fmla="*/ 274 h 579"/>
                    <a:gd name="T24" fmla="*/ 330 w 404"/>
                    <a:gd name="T25" fmla="*/ 296 h 579"/>
                    <a:gd name="T26" fmla="*/ 356 w 404"/>
                    <a:gd name="T27" fmla="*/ 322 h 579"/>
                    <a:gd name="T28" fmla="*/ 382 w 404"/>
                    <a:gd name="T29" fmla="*/ 344 h 579"/>
                    <a:gd name="T30" fmla="*/ 395 w 404"/>
                    <a:gd name="T31" fmla="*/ 374 h 579"/>
                    <a:gd name="T32" fmla="*/ 404 w 404"/>
                    <a:gd name="T33" fmla="*/ 405 h 579"/>
                    <a:gd name="T34" fmla="*/ 378 w 404"/>
                    <a:gd name="T35" fmla="*/ 418 h 579"/>
                    <a:gd name="T36" fmla="*/ 343 w 404"/>
                    <a:gd name="T37" fmla="*/ 427 h 579"/>
                    <a:gd name="T38" fmla="*/ 308 w 404"/>
                    <a:gd name="T39" fmla="*/ 440 h 579"/>
                    <a:gd name="T40" fmla="*/ 282 w 404"/>
                    <a:gd name="T41" fmla="*/ 461 h 579"/>
                    <a:gd name="T42" fmla="*/ 261 w 404"/>
                    <a:gd name="T43" fmla="*/ 483 h 579"/>
                    <a:gd name="T44" fmla="*/ 239 w 404"/>
                    <a:gd name="T45" fmla="*/ 500 h 579"/>
                    <a:gd name="T46" fmla="*/ 226 w 404"/>
                    <a:gd name="T47" fmla="*/ 527 h 579"/>
                    <a:gd name="T48" fmla="*/ 217 w 404"/>
                    <a:gd name="T49" fmla="*/ 553 h 579"/>
                    <a:gd name="T50" fmla="*/ 204 w 404"/>
                    <a:gd name="T51" fmla="*/ 579 h 579"/>
                    <a:gd name="T52" fmla="*/ 182 w 404"/>
                    <a:gd name="T53" fmla="*/ 553 h 579"/>
                    <a:gd name="T54" fmla="*/ 152 w 404"/>
                    <a:gd name="T55" fmla="*/ 531 h 579"/>
                    <a:gd name="T56" fmla="*/ 156 w 404"/>
                    <a:gd name="T57" fmla="*/ 505 h 579"/>
                    <a:gd name="T58" fmla="*/ 134 w 404"/>
                    <a:gd name="T59" fmla="*/ 479 h 579"/>
                    <a:gd name="T60" fmla="*/ 104 w 404"/>
                    <a:gd name="T61" fmla="*/ 492 h 579"/>
                    <a:gd name="T62" fmla="*/ 73 w 404"/>
                    <a:gd name="T63" fmla="*/ 479 h 579"/>
                    <a:gd name="T64" fmla="*/ 78 w 404"/>
                    <a:gd name="T65" fmla="*/ 444 h 579"/>
                    <a:gd name="T66" fmla="*/ 104 w 404"/>
                    <a:gd name="T67" fmla="*/ 431 h 579"/>
                    <a:gd name="T68" fmla="*/ 95 w 404"/>
                    <a:gd name="T69" fmla="*/ 405 h 579"/>
                    <a:gd name="T70" fmla="*/ 108 w 404"/>
                    <a:gd name="T71" fmla="*/ 383 h 579"/>
                    <a:gd name="T72" fmla="*/ 134 w 404"/>
                    <a:gd name="T73" fmla="*/ 374 h 579"/>
                    <a:gd name="T74" fmla="*/ 156 w 404"/>
                    <a:gd name="T75" fmla="*/ 383 h 579"/>
                    <a:gd name="T76" fmla="*/ 165 w 404"/>
                    <a:gd name="T77" fmla="*/ 366 h 579"/>
                    <a:gd name="T78" fmla="*/ 174 w 404"/>
                    <a:gd name="T79" fmla="*/ 353 h 579"/>
                    <a:gd name="T80" fmla="*/ 169 w 404"/>
                    <a:gd name="T81" fmla="*/ 318 h 579"/>
                    <a:gd name="T82" fmla="*/ 165 w 404"/>
                    <a:gd name="T83" fmla="*/ 283 h 579"/>
                    <a:gd name="T84" fmla="*/ 174 w 404"/>
                    <a:gd name="T85" fmla="*/ 257 h 579"/>
                    <a:gd name="T86" fmla="*/ 182 w 404"/>
                    <a:gd name="T87" fmla="*/ 235 h 579"/>
                    <a:gd name="T88" fmla="*/ 178 w 404"/>
                    <a:gd name="T89" fmla="*/ 222 h 579"/>
                    <a:gd name="T90" fmla="*/ 165 w 404"/>
                    <a:gd name="T91" fmla="*/ 218 h 579"/>
                    <a:gd name="T92" fmla="*/ 147 w 404"/>
                    <a:gd name="T93" fmla="*/ 200 h 579"/>
                    <a:gd name="T94" fmla="*/ 126 w 404"/>
                    <a:gd name="T95" fmla="*/ 192 h 579"/>
                    <a:gd name="T96" fmla="*/ 104 w 404"/>
                    <a:gd name="T97" fmla="*/ 178 h 579"/>
                    <a:gd name="T98" fmla="*/ 82 w 404"/>
                    <a:gd name="T99" fmla="*/ 157 h 579"/>
                    <a:gd name="T100" fmla="*/ 60 w 404"/>
                    <a:gd name="T101" fmla="*/ 161 h 579"/>
                    <a:gd name="T102" fmla="*/ 30 w 404"/>
                    <a:gd name="T103" fmla="*/ 165 h 579"/>
                    <a:gd name="T104" fmla="*/ 21 w 404"/>
                    <a:gd name="T105" fmla="*/ 135 h 579"/>
                    <a:gd name="T106" fmla="*/ 8 w 404"/>
                    <a:gd name="T107" fmla="*/ 113 h 579"/>
                    <a:gd name="T108" fmla="*/ 17 w 404"/>
                    <a:gd name="T109" fmla="*/ 91 h 579"/>
                    <a:gd name="T110" fmla="*/ 17 w 404"/>
                    <a:gd name="T111" fmla="*/ 65 h 579"/>
                    <a:gd name="T112" fmla="*/ 26 w 404"/>
                    <a:gd name="T113" fmla="*/ 61 h 579"/>
                    <a:gd name="T114" fmla="*/ 52 w 404"/>
                    <a:gd name="T115" fmla="*/ 57 h 579"/>
                    <a:gd name="T116" fmla="*/ 65 w 404"/>
                    <a:gd name="T117" fmla="*/ 44 h 579"/>
                    <a:gd name="T118" fmla="*/ 60 w 404"/>
                    <a:gd name="T119" fmla="*/ 9 h 579"/>
                    <a:gd name="T120" fmla="*/ 82 w 404"/>
                    <a:gd name="T121" fmla="*/ 1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04" h="579">
                      <a:moveTo>
                        <a:pt x="100" y="0"/>
                      </a:moveTo>
                      <a:lnTo>
                        <a:pt x="104" y="0"/>
                      </a:lnTo>
                      <a:lnTo>
                        <a:pt x="108" y="4"/>
                      </a:lnTo>
                      <a:lnTo>
                        <a:pt x="108" y="9"/>
                      </a:lnTo>
                      <a:lnTo>
                        <a:pt x="113" y="13"/>
                      </a:lnTo>
                      <a:lnTo>
                        <a:pt x="117" y="13"/>
                      </a:lnTo>
                      <a:lnTo>
                        <a:pt x="121" y="13"/>
                      </a:lnTo>
                      <a:lnTo>
                        <a:pt x="126" y="18"/>
                      </a:lnTo>
                      <a:lnTo>
                        <a:pt x="126" y="22"/>
                      </a:lnTo>
                      <a:lnTo>
                        <a:pt x="126" y="26"/>
                      </a:lnTo>
                      <a:lnTo>
                        <a:pt x="130" y="26"/>
                      </a:lnTo>
                      <a:lnTo>
                        <a:pt x="134" y="26"/>
                      </a:lnTo>
                      <a:lnTo>
                        <a:pt x="139" y="26"/>
                      </a:lnTo>
                      <a:lnTo>
                        <a:pt x="143" y="31"/>
                      </a:lnTo>
                      <a:lnTo>
                        <a:pt x="143" y="35"/>
                      </a:lnTo>
                      <a:lnTo>
                        <a:pt x="147" y="35"/>
                      </a:lnTo>
                      <a:lnTo>
                        <a:pt x="147" y="39"/>
                      </a:lnTo>
                      <a:lnTo>
                        <a:pt x="152" y="39"/>
                      </a:lnTo>
                      <a:lnTo>
                        <a:pt x="152" y="44"/>
                      </a:lnTo>
                      <a:lnTo>
                        <a:pt x="152" y="48"/>
                      </a:lnTo>
                      <a:lnTo>
                        <a:pt x="152" y="52"/>
                      </a:lnTo>
                      <a:lnTo>
                        <a:pt x="152" y="57"/>
                      </a:lnTo>
                      <a:lnTo>
                        <a:pt x="152" y="61"/>
                      </a:lnTo>
                      <a:lnTo>
                        <a:pt x="152" y="65"/>
                      </a:lnTo>
                      <a:lnTo>
                        <a:pt x="152" y="70"/>
                      </a:lnTo>
                      <a:lnTo>
                        <a:pt x="156" y="74"/>
                      </a:lnTo>
                      <a:lnTo>
                        <a:pt x="156" y="78"/>
                      </a:lnTo>
                      <a:lnTo>
                        <a:pt x="156" y="83"/>
                      </a:lnTo>
                      <a:lnTo>
                        <a:pt x="156" y="87"/>
                      </a:lnTo>
                      <a:lnTo>
                        <a:pt x="161" y="91"/>
                      </a:lnTo>
                      <a:lnTo>
                        <a:pt x="161" y="96"/>
                      </a:lnTo>
                      <a:lnTo>
                        <a:pt x="161" y="100"/>
                      </a:lnTo>
                      <a:lnTo>
                        <a:pt x="161" y="105"/>
                      </a:lnTo>
                      <a:lnTo>
                        <a:pt x="161" y="109"/>
                      </a:lnTo>
                      <a:lnTo>
                        <a:pt x="161" y="113"/>
                      </a:lnTo>
                      <a:lnTo>
                        <a:pt x="161" y="118"/>
                      </a:lnTo>
                      <a:lnTo>
                        <a:pt x="161" y="122"/>
                      </a:lnTo>
                      <a:lnTo>
                        <a:pt x="165" y="126"/>
                      </a:lnTo>
                      <a:lnTo>
                        <a:pt x="169" y="126"/>
                      </a:lnTo>
                      <a:lnTo>
                        <a:pt x="174" y="126"/>
                      </a:lnTo>
                      <a:lnTo>
                        <a:pt x="174" y="131"/>
                      </a:lnTo>
                      <a:lnTo>
                        <a:pt x="174" y="135"/>
                      </a:lnTo>
                      <a:lnTo>
                        <a:pt x="174" y="139"/>
                      </a:lnTo>
                      <a:lnTo>
                        <a:pt x="174" y="144"/>
                      </a:lnTo>
                      <a:lnTo>
                        <a:pt x="178" y="148"/>
                      </a:lnTo>
                      <a:lnTo>
                        <a:pt x="178" y="152"/>
                      </a:lnTo>
                      <a:lnTo>
                        <a:pt x="182" y="152"/>
                      </a:lnTo>
                      <a:lnTo>
                        <a:pt x="187" y="152"/>
                      </a:lnTo>
                      <a:lnTo>
                        <a:pt x="191" y="148"/>
                      </a:lnTo>
                      <a:lnTo>
                        <a:pt x="195" y="148"/>
                      </a:lnTo>
                      <a:lnTo>
                        <a:pt x="200" y="148"/>
                      </a:lnTo>
                      <a:lnTo>
                        <a:pt x="204" y="152"/>
                      </a:lnTo>
                      <a:lnTo>
                        <a:pt x="208" y="152"/>
                      </a:lnTo>
                      <a:lnTo>
                        <a:pt x="213" y="157"/>
                      </a:lnTo>
                      <a:lnTo>
                        <a:pt x="213" y="161"/>
                      </a:lnTo>
                      <a:lnTo>
                        <a:pt x="217" y="161"/>
                      </a:lnTo>
                      <a:lnTo>
                        <a:pt x="221" y="161"/>
                      </a:lnTo>
                      <a:lnTo>
                        <a:pt x="226" y="161"/>
                      </a:lnTo>
                      <a:lnTo>
                        <a:pt x="230" y="161"/>
                      </a:lnTo>
                      <a:lnTo>
                        <a:pt x="234" y="161"/>
                      </a:lnTo>
                      <a:lnTo>
                        <a:pt x="239" y="161"/>
                      </a:lnTo>
                      <a:lnTo>
                        <a:pt x="239" y="165"/>
                      </a:lnTo>
                      <a:lnTo>
                        <a:pt x="239" y="170"/>
                      </a:lnTo>
                      <a:lnTo>
                        <a:pt x="239" y="174"/>
                      </a:lnTo>
                      <a:lnTo>
                        <a:pt x="243" y="178"/>
                      </a:lnTo>
                      <a:lnTo>
                        <a:pt x="243" y="183"/>
                      </a:lnTo>
                      <a:lnTo>
                        <a:pt x="248" y="187"/>
                      </a:lnTo>
                      <a:lnTo>
                        <a:pt x="252" y="187"/>
                      </a:lnTo>
                      <a:lnTo>
                        <a:pt x="252" y="192"/>
                      </a:lnTo>
                      <a:lnTo>
                        <a:pt x="252" y="196"/>
                      </a:lnTo>
                      <a:lnTo>
                        <a:pt x="252" y="200"/>
                      </a:lnTo>
                      <a:lnTo>
                        <a:pt x="252" y="205"/>
                      </a:lnTo>
                      <a:lnTo>
                        <a:pt x="252" y="209"/>
                      </a:lnTo>
                      <a:lnTo>
                        <a:pt x="252" y="213"/>
                      </a:lnTo>
                      <a:lnTo>
                        <a:pt x="252" y="218"/>
                      </a:lnTo>
                      <a:lnTo>
                        <a:pt x="252" y="222"/>
                      </a:lnTo>
                      <a:lnTo>
                        <a:pt x="252" y="226"/>
                      </a:lnTo>
                      <a:lnTo>
                        <a:pt x="252" y="231"/>
                      </a:lnTo>
                      <a:lnTo>
                        <a:pt x="252" y="235"/>
                      </a:lnTo>
                      <a:lnTo>
                        <a:pt x="252" y="239"/>
                      </a:lnTo>
                      <a:lnTo>
                        <a:pt x="256" y="239"/>
                      </a:lnTo>
                      <a:lnTo>
                        <a:pt x="256" y="244"/>
                      </a:lnTo>
                      <a:lnTo>
                        <a:pt x="261" y="244"/>
                      </a:lnTo>
                      <a:lnTo>
                        <a:pt x="265" y="248"/>
                      </a:lnTo>
                      <a:lnTo>
                        <a:pt x="269" y="248"/>
                      </a:lnTo>
                      <a:lnTo>
                        <a:pt x="269" y="252"/>
                      </a:lnTo>
                      <a:lnTo>
                        <a:pt x="274" y="257"/>
                      </a:lnTo>
                      <a:lnTo>
                        <a:pt x="278" y="257"/>
                      </a:lnTo>
                      <a:lnTo>
                        <a:pt x="278" y="261"/>
                      </a:lnTo>
                      <a:lnTo>
                        <a:pt x="282" y="261"/>
                      </a:lnTo>
                      <a:lnTo>
                        <a:pt x="287" y="261"/>
                      </a:lnTo>
                      <a:lnTo>
                        <a:pt x="291" y="266"/>
                      </a:lnTo>
                      <a:lnTo>
                        <a:pt x="295" y="266"/>
                      </a:lnTo>
                      <a:lnTo>
                        <a:pt x="295" y="270"/>
                      </a:lnTo>
                      <a:lnTo>
                        <a:pt x="300" y="274"/>
                      </a:lnTo>
                      <a:lnTo>
                        <a:pt x="304" y="274"/>
                      </a:lnTo>
                      <a:lnTo>
                        <a:pt x="308" y="274"/>
                      </a:lnTo>
                      <a:lnTo>
                        <a:pt x="308" y="279"/>
                      </a:lnTo>
                      <a:lnTo>
                        <a:pt x="313" y="283"/>
                      </a:lnTo>
                      <a:lnTo>
                        <a:pt x="313" y="287"/>
                      </a:lnTo>
                      <a:lnTo>
                        <a:pt x="317" y="292"/>
                      </a:lnTo>
                      <a:lnTo>
                        <a:pt x="322" y="296"/>
                      </a:lnTo>
                      <a:lnTo>
                        <a:pt x="326" y="300"/>
                      </a:lnTo>
                      <a:lnTo>
                        <a:pt x="330" y="296"/>
                      </a:lnTo>
                      <a:lnTo>
                        <a:pt x="335" y="296"/>
                      </a:lnTo>
                      <a:lnTo>
                        <a:pt x="339" y="300"/>
                      </a:lnTo>
                      <a:lnTo>
                        <a:pt x="343" y="305"/>
                      </a:lnTo>
                      <a:lnTo>
                        <a:pt x="348" y="305"/>
                      </a:lnTo>
                      <a:lnTo>
                        <a:pt x="348" y="309"/>
                      </a:lnTo>
                      <a:lnTo>
                        <a:pt x="352" y="313"/>
                      </a:lnTo>
                      <a:lnTo>
                        <a:pt x="352" y="318"/>
                      </a:lnTo>
                      <a:lnTo>
                        <a:pt x="356" y="322"/>
                      </a:lnTo>
                      <a:lnTo>
                        <a:pt x="361" y="322"/>
                      </a:lnTo>
                      <a:lnTo>
                        <a:pt x="369" y="322"/>
                      </a:lnTo>
                      <a:lnTo>
                        <a:pt x="369" y="326"/>
                      </a:lnTo>
                      <a:lnTo>
                        <a:pt x="374" y="326"/>
                      </a:lnTo>
                      <a:lnTo>
                        <a:pt x="378" y="331"/>
                      </a:lnTo>
                      <a:lnTo>
                        <a:pt x="378" y="335"/>
                      </a:lnTo>
                      <a:lnTo>
                        <a:pt x="382" y="339"/>
                      </a:lnTo>
                      <a:lnTo>
                        <a:pt x="382" y="344"/>
                      </a:lnTo>
                      <a:lnTo>
                        <a:pt x="387" y="344"/>
                      </a:lnTo>
                      <a:lnTo>
                        <a:pt x="387" y="348"/>
                      </a:lnTo>
                      <a:lnTo>
                        <a:pt x="387" y="353"/>
                      </a:lnTo>
                      <a:lnTo>
                        <a:pt x="391" y="357"/>
                      </a:lnTo>
                      <a:lnTo>
                        <a:pt x="391" y="361"/>
                      </a:lnTo>
                      <a:lnTo>
                        <a:pt x="391" y="366"/>
                      </a:lnTo>
                      <a:lnTo>
                        <a:pt x="395" y="370"/>
                      </a:lnTo>
                      <a:lnTo>
                        <a:pt x="395" y="374"/>
                      </a:lnTo>
                      <a:lnTo>
                        <a:pt x="395" y="379"/>
                      </a:lnTo>
                      <a:lnTo>
                        <a:pt x="395" y="383"/>
                      </a:lnTo>
                      <a:lnTo>
                        <a:pt x="395" y="387"/>
                      </a:lnTo>
                      <a:lnTo>
                        <a:pt x="395" y="392"/>
                      </a:lnTo>
                      <a:lnTo>
                        <a:pt x="395" y="396"/>
                      </a:lnTo>
                      <a:lnTo>
                        <a:pt x="400" y="396"/>
                      </a:lnTo>
                      <a:lnTo>
                        <a:pt x="404" y="400"/>
                      </a:lnTo>
                      <a:lnTo>
                        <a:pt x="404" y="405"/>
                      </a:lnTo>
                      <a:lnTo>
                        <a:pt x="404" y="409"/>
                      </a:lnTo>
                      <a:lnTo>
                        <a:pt x="400" y="409"/>
                      </a:lnTo>
                      <a:lnTo>
                        <a:pt x="395" y="409"/>
                      </a:lnTo>
                      <a:lnTo>
                        <a:pt x="391" y="409"/>
                      </a:lnTo>
                      <a:lnTo>
                        <a:pt x="387" y="409"/>
                      </a:lnTo>
                      <a:lnTo>
                        <a:pt x="382" y="409"/>
                      </a:lnTo>
                      <a:lnTo>
                        <a:pt x="382" y="413"/>
                      </a:lnTo>
                      <a:lnTo>
                        <a:pt x="378" y="418"/>
                      </a:lnTo>
                      <a:lnTo>
                        <a:pt x="378" y="422"/>
                      </a:lnTo>
                      <a:lnTo>
                        <a:pt x="374" y="422"/>
                      </a:lnTo>
                      <a:lnTo>
                        <a:pt x="369" y="422"/>
                      </a:lnTo>
                      <a:lnTo>
                        <a:pt x="365" y="422"/>
                      </a:lnTo>
                      <a:lnTo>
                        <a:pt x="361" y="422"/>
                      </a:lnTo>
                      <a:lnTo>
                        <a:pt x="356" y="422"/>
                      </a:lnTo>
                      <a:lnTo>
                        <a:pt x="348" y="422"/>
                      </a:lnTo>
                      <a:lnTo>
                        <a:pt x="343" y="427"/>
                      </a:lnTo>
                      <a:lnTo>
                        <a:pt x="339" y="431"/>
                      </a:lnTo>
                      <a:lnTo>
                        <a:pt x="339" y="435"/>
                      </a:lnTo>
                      <a:lnTo>
                        <a:pt x="335" y="435"/>
                      </a:lnTo>
                      <a:lnTo>
                        <a:pt x="330" y="435"/>
                      </a:lnTo>
                      <a:lnTo>
                        <a:pt x="326" y="435"/>
                      </a:lnTo>
                      <a:lnTo>
                        <a:pt x="322" y="435"/>
                      </a:lnTo>
                      <a:lnTo>
                        <a:pt x="313" y="435"/>
                      </a:lnTo>
                      <a:lnTo>
                        <a:pt x="308" y="440"/>
                      </a:lnTo>
                      <a:lnTo>
                        <a:pt x="304" y="444"/>
                      </a:lnTo>
                      <a:lnTo>
                        <a:pt x="304" y="448"/>
                      </a:lnTo>
                      <a:lnTo>
                        <a:pt x="300" y="448"/>
                      </a:lnTo>
                      <a:lnTo>
                        <a:pt x="300" y="453"/>
                      </a:lnTo>
                      <a:lnTo>
                        <a:pt x="295" y="457"/>
                      </a:lnTo>
                      <a:lnTo>
                        <a:pt x="291" y="461"/>
                      </a:lnTo>
                      <a:lnTo>
                        <a:pt x="287" y="461"/>
                      </a:lnTo>
                      <a:lnTo>
                        <a:pt x="282" y="461"/>
                      </a:lnTo>
                      <a:lnTo>
                        <a:pt x="278" y="461"/>
                      </a:lnTo>
                      <a:lnTo>
                        <a:pt x="269" y="461"/>
                      </a:lnTo>
                      <a:lnTo>
                        <a:pt x="269" y="466"/>
                      </a:lnTo>
                      <a:lnTo>
                        <a:pt x="269" y="470"/>
                      </a:lnTo>
                      <a:lnTo>
                        <a:pt x="269" y="474"/>
                      </a:lnTo>
                      <a:lnTo>
                        <a:pt x="265" y="474"/>
                      </a:lnTo>
                      <a:lnTo>
                        <a:pt x="261" y="479"/>
                      </a:lnTo>
                      <a:lnTo>
                        <a:pt x="261" y="483"/>
                      </a:lnTo>
                      <a:lnTo>
                        <a:pt x="256" y="487"/>
                      </a:lnTo>
                      <a:lnTo>
                        <a:pt x="256" y="492"/>
                      </a:lnTo>
                      <a:lnTo>
                        <a:pt x="256" y="496"/>
                      </a:lnTo>
                      <a:lnTo>
                        <a:pt x="256" y="500"/>
                      </a:lnTo>
                      <a:lnTo>
                        <a:pt x="252" y="500"/>
                      </a:lnTo>
                      <a:lnTo>
                        <a:pt x="248" y="500"/>
                      </a:lnTo>
                      <a:lnTo>
                        <a:pt x="243" y="500"/>
                      </a:lnTo>
                      <a:lnTo>
                        <a:pt x="239" y="500"/>
                      </a:lnTo>
                      <a:lnTo>
                        <a:pt x="239" y="505"/>
                      </a:lnTo>
                      <a:lnTo>
                        <a:pt x="239" y="509"/>
                      </a:lnTo>
                      <a:lnTo>
                        <a:pt x="239" y="514"/>
                      </a:lnTo>
                      <a:lnTo>
                        <a:pt x="234" y="514"/>
                      </a:lnTo>
                      <a:lnTo>
                        <a:pt x="234" y="518"/>
                      </a:lnTo>
                      <a:lnTo>
                        <a:pt x="230" y="522"/>
                      </a:lnTo>
                      <a:lnTo>
                        <a:pt x="230" y="527"/>
                      </a:lnTo>
                      <a:lnTo>
                        <a:pt x="226" y="527"/>
                      </a:lnTo>
                      <a:lnTo>
                        <a:pt x="226" y="531"/>
                      </a:lnTo>
                      <a:lnTo>
                        <a:pt x="221" y="535"/>
                      </a:lnTo>
                      <a:lnTo>
                        <a:pt x="221" y="540"/>
                      </a:lnTo>
                      <a:lnTo>
                        <a:pt x="217" y="540"/>
                      </a:lnTo>
                      <a:lnTo>
                        <a:pt x="213" y="540"/>
                      </a:lnTo>
                      <a:lnTo>
                        <a:pt x="213" y="544"/>
                      </a:lnTo>
                      <a:lnTo>
                        <a:pt x="213" y="548"/>
                      </a:lnTo>
                      <a:lnTo>
                        <a:pt x="217" y="553"/>
                      </a:lnTo>
                      <a:lnTo>
                        <a:pt x="217" y="557"/>
                      </a:lnTo>
                      <a:lnTo>
                        <a:pt x="217" y="561"/>
                      </a:lnTo>
                      <a:lnTo>
                        <a:pt x="217" y="566"/>
                      </a:lnTo>
                      <a:lnTo>
                        <a:pt x="221" y="566"/>
                      </a:lnTo>
                      <a:lnTo>
                        <a:pt x="217" y="570"/>
                      </a:lnTo>
                      <a:lnTo>
                        <a:pt x="213" y="570"/>
                      </a:lnTo>
                      <a:lnTo>
                        <a:pt x="208" y="574"/>
                      </a:lnTo>
                      <a:lnTo>
                        <a:pt x="204" y="579"/>
                      </a:lnTo>
                      <a:lnTo>
                        <a:pt x="200" y="574"/>
                      </a:lnTo>
                      <a:lnTo>
                        <a:pt x="200" y="570"/>
                      </a:lnTo>
                      <a:lnTo>
                        <a:pt x="195" y="566"/>
                      </a:lnTo>
                      <a:lnTo>
                        <a:pt x="195" y="561"/>
                      </a:lnTo>
                      <a:lnTo>
                        <a:pt x="191" y="561"/>
                      </a:lnTo>
                      <a:lnTo>
                        <a:pt x="191" y="557"/>
                      </a:lnTo>
                      <a:lnTo>
                        <a:pt x="187" y="553"/>
                      </a:lnTo>
                      <a:lnTo>
                        <a:pt x="182" y="553"/>
                      </a:lnTo>
                      <a:lnTo>
                        <a:pt x="178" y="553"/>
                      </a:lnTo>
                      <a:lnTo>
                        <a:pt x="174" y="553"/>
                      </a:lnTo>
                      <a:lnTo>
                        <a:pt x="169" y="553"/>
                      </a:lnTo>
                      <a:lnTo>
                        <a:pt x="165" y="548"/>
                      </a:lnTo>
                      <a:lnTo>
                        <a:pt x="165" y="544"/>
                      </a:lnTo>
                      <a:lnTo>
                        <a:pt x="161" y="540"/>
                      </a:lnTo>
                      <a:lnTo>
                        <a:pt x="156" y="535"/>
                      </a:lnTo>
                      <a:lnTo>
                        <a:pt x="152" y="531"/>
                      </a:lnTo>
                      <a:lnTo>
                        <a:pt x="147" y="531"/>
                      </a:lnTo>
                      <a:lnTo>
                        <a:pt x="147" y="527"/>
                      </a:lnTo>
                      <a:lnTo>
                        <a:pt x="147" y="522"/>
                      </a:lnTo>
                      <a:lnTo>
                        <a:pt x="152" y="518"/>
                      </a:lnTo>
                      <a:lnTo>
                        <a:pt x="152" y="514"/>
                      </a:lnTo>
                      <a:lnTo>
                        <a:pt x="152" y="509"/>
                      </a:lnTo>
                      <a:lnTo>
                        <a:pt x="152" y="505"/>
                      </a:lnTo>
                      <a:lnTo>
                        <a:pt x="156" y="505"/>
                      </a:lnTo>
                      <a:lnTo>
                        <a:pt x="156" y="500"/>
                      </a:lnTo>
                      <a:lnTo>
                        <a:pt x="152" y="496"/>
                      </a:lnTo>
                      <a:lnTo>
                        <a:pt x="152" y="492"/>
                      </a:lnTo>
                      <a:lnTo>
                        <a:pt x="147" y="492"/>
                      </a:lnTo>
                      <a:lnTo>
                        <a:pt x="143" y="487"/>
                      </a:lnTo>
                      <a:lnTo>
                        <a:pt x="143" y="483"/>
                      </a:lnTo>
                      <a:lnTo>
                        <a:pt x="139" y="483"/>
                      </a:lnTo>
                      <a:lnTo>
                        <a:pt x="134" y="479"/>
                      </a:lnTo>
                      <a:lnTo>
                        <a:pt x="130" y="479"/>
                      </a:lnTo>
                      <a:lnTo>
                        <a:pt x="126" y="479"/>
                      </a:lnTo>
                      <a:lnTo>
                        <a:pt x="121" y="479"/>
                      </a:lnTo>
                      <a:lnTo>
                        <a:pt x="117" y="479"/>
                      </a:lnTo>
                      <a:lnTo>
                        <a:pt x="117" y="483"/>
                      </a:lnTo>
                      <a:lnTo>
                        <a:pt x="113" y="487"/>
                      </a:lnTo>
                      <a:lnTo>
                        <a:pt x="108" y="492"/>
                      </a:lnTo>
                      <a:lnTo>
                        <a:pt x="104" y="492"/>
                      </a:lnTo>
                      <a:lnTo>
                        <a:pt x="100" y="492"/>
                      </a:lnTo>
                      <a:lnTo>
                        <a:pt x="95" y="492"/>
                      </a:lnTo>
                      <a:lnTo>
                        <a:pt x="91" y="492"/>
                      </a:lnTo>
                      <a:lnTo>
                        <a:pt x="87" y="487"/>
                      </a:lnTo>
                      <a:lnTo>
                        <a:pt x="82" y="487"/>
                      </a:lnTo>
                      <a:lnTo>
                        <a:pt x="78" y="483"/>
                      </a:lnTo>
                      <a:lnTo>
                        <a:pt x="78" y="479"/>
                      </a:lnTo>
                      <a:lnTo>
                        <a:pt x="73" y="479"/>
                      </a:lnTo>
                      <a:lnTo>
                        <a:pt x="78" y="474"/>
                      </a:lnTo>
                      <a:lnTo>
                        <a:pt x="78" y="470"/>
                      </a:lnTo>
                      <a:lnTo>
                        <a:pt x="78" y="466"/>
                      </a:lnTo>
                      <a:lnTo>
                        <a:pt x="78" y="461"/>
                      </a:lnTo>
                      <a:lnTo>
                        <a:pt x="78" y="457"/>
                      </a:lnTo>
                      <a:lnTo>
                        <a:pt x="78" y="453"/>
                      </a:lnTo>
                      <a:lnTo>
                        <a:pt x="78" y="448"/>
                      </a:lnTo>
                      <a:lnTo>
                        <a:pt x="78" y="444"/>
                      </a:lnTo>
                      <a:lnTo>
                        <a:pt x="78" y="440"/>
                      </a:lnTo>
                      <a:lnTo>
                        <a:pt x="82" y="440"/>
                      </a:lnTo>
                      <a:lnTo>
                        <a:pt x="87" y="440"/>
                      </a:lnTo>
                      <a:lnTo>
                        <a:pt x="87" y="435"/>
                      </a:lnTo>
                      <a:lnTo>
                        <a:pt x="91" y="435"/>
                      </a:lnTo>
                      <a:lnTo>
                        <a:pt x="95" y="431"/>
                      </a:lnTo>
                      <a:lnTo>
                        <a:pt x="100" y="431"/>
                      </a:lnTo>
                      <a:lnTo>
                        <a:pt x="104" y="431"/>
                      </a:lnTo>
                      <a:lnTo>
                        <a:pt x="104" y="427"/>
                      </a:lnTo>
                      <a:lnTo>
                        <a:pt x="100" y="422"/>
                      </a:lnTo>
                      <a:lnTo>
                        <a:pt x="95" y="418"/>
                      </a:lnTo>
                      <a:lnTo>
                        <a:pt x="95" y="413"/>
                      </a:lnTo>
                      <a:lnTo>
                        <a:pt x="95" y="409"/>
                      </a:lnTo>
                      <a:lnTo>
                        <a:pt x="100" y="409"/>
                      </a:lnTo>
                      <a:lnTo>
                        <a:pt x="95" y="409"/>
                      </a:lnTo>
                      <a:lnTo>
                        <a:pt x="95" y="405"/>
                      </a:lnTo>
                      <a:lnTo>
                        <a:pt x="100" y="405"/>
                      </a:lnTo>
                      <a:lnTo>
                        <a:pt x="100" y="400"/>
                      </a:lnTo>
                      <a:lnTo>
                        <a:pt x="100" y="396"/>
                      </a:lnTo>
                      <a:lnTo>
                        <a:pt x="95" y="392"/>
                      </a:lnTo>
                      <a:lnTo>
                        <a:pt x="95" y="387"/>
                      </a:lnTo>
                      <a:lnTo>
                        <a:pt x="100" y="383"/>
                      </a:lnTo>
                      <a:lnTo>
                        <a:pt x="104" y="383"/>
                      </a:lnTo>
                      <a:lnTo>
                        <a:pt x="108" y="383"/>
                      </a:lnTo>
                      <a:lnTo>
                        <a:pt x="113" y="379"/>
                      </a:lnTo>
                      <a:lnTo>
                        <a:pt x="113" y="374"/>
                      </a:lnTo>
                      <a:lnTo>
                        <a:pt x="117" y="374"/>
                      </a:lnTo>
                      <a:lnTo>
                        <a:pt x="121" y="374"/>
                      </a:lnTo>
                      <a:lnTo>
                        <a:pt x="126" y="379"/>
                      </a:lnTo>
                      <a:lnTo>
                        <a:pt x="130" y="379"/>
                      </a:lnTo>
                      <a:lnTo>
                        <a:pt x="130" y="374"/>
                      </a:lnTo>
                      <a:lnTo>
                        <a:pt x="134" y="374"/>
                      </a:lnTo>
                      <a:lnTo>
                        <a:pt x="134" y="370"/>
                      </a:lnTo>
                      <a:lnTo>
                        <a:pt x="139" y="370"/>
                      </a:lnTo>
                      <a:lnTo>
                        <a:pt x="143" y="370"/>
                      </a:lnTo>
                      <a:lnTo>
                        <a:pt x="147" y="370"/>
                      </a:lnTo>
                      <a:lnTo>
                        <a:pt x="147" y="374"/>
                      </a:lnTo>
                      <a:lnTo>
                        <a:pt x="152" y="374"/>
                      </a:lnTo>
                      <a:lnTo>
                        <a:pt x="152" y="379"/>
                      </a:lnTo>
                      <a:lnTo>
                        <a:pt x="156" y="383"/>
                      </a:lnTo>
                      <a:lnTo>
                        <a:pt x="156" y="387"/>
                      </a:lnTo>
                      <a:lnTo>
                        <a:pt x="161" y="383"/>
                      </a:lnTo>
                      <a:lnTo>
                        <a:pt x="165" y="383"/>
                      </a:lnTo>
                      <a:lnTo>
                        <a:pt x="165" y="379"/>
                      </a:lnTo>
                      <a:lnTo>
                        <a:pt x="169" y="374"/>
                      </a:lnTo>
                      <a:lnTo>
                        <a:pt x="169" y="370"/>
                      </a:lnTo>
                      <a:lnTo>
                        <a:pt x="165" y="370"/>
                      </a:lnTo>
                      <a:lnTo>
                        <a:pt x="165" y="366"/>
                      </a:lnTo>
                      <a:lnTo>
                        <a:pt x="165" y="361"/>
                      </a:lnTo>
                      <a:lnTo>
                        <a:pt x="165" y="357"/>
                      </a:lnTo>
                      <a:lnTo>
                        <a:pt x="169" y="357"/>
                      </a:lnTo>
                      <a:lnTo>
                        <a:pt x="174" y="357"/>
                      </a:lnTo>
                      <a:lnTo>
                        <a:pt x="174" y="361"/>
                      </a:lnTo>
                      <a:lnTo>
                        <a:pt x="178" y="361"/>
                      </a:lnTo>
                      <a:lnTo>
                        <a:pt x="178" y="357"/>
                      </a:lnTo>
                      <a:lnTo>
                        <a:pt x="174" y="353"/>
                      </a:lnTo>
                      <a:lnTo>
                        <a:pt x="174" y="348"/>
                      </a:lnTo>
                      <a:lnTo>
                        <a:pt x="174" y="344"/>
                      </a:lnTo>
                      <a:lnTo>
                        <a:pt x="174" y="339"/>
                      </a:lnTo>
                      <a:lnTo>
                        <a:pt x="174" y="335"/>
                      </a:lnTo>
                      <a:lnTo>
                        <a:pt x="174" y="331"/>
                      </a:lnTo>
                      <a:lnTo>
                        <a:pt x="169" y="326"/>
                      </a:lnTo>
                      <a:lnTo>
                        <a:pt x="169" y="322"/>
                      </a:lnTo>
                      <a:lnTo>
                        <a:pt x="169" y="318"/>
                      </a:lnTo>
                      <a:lnTo>
                        <a:pt x="169" y="313"/>
                      </a:lnTo>
                      <a:lnTo>
                        <a:pt x="169" y="309"/>
                      </a:lnTo>
                      <a:lnTo>
                        <a:pt x="169" y="305"/>
                      </a:lnTo>
                      <a:lnTo>
                        <a:pt x="165" y="300"/>
                      </a:lnTo>
                      <a:lnTo>
                        <a:pt x="165" y="296"/>
                      </a:lnTo>
                      <a:lnTo>
                        <a:pt x="165" y="292"/>
                      </a:lnTo>
                      <a:lnTo>
                        <a:pt x="165" y="287"/>
                      </a:lnTo>
                      <a:lnTo>
                        <a:pt x="165" y="283"/>
                      </a:lnTo>
                      <a:lnTo>
                        <a:pt x="165" y="279"/>
                      </a:lnTo>
                      <a:lnTo>
                        <a:pt x="169" y="279"/>
                      </a:lnTo>
                      <a:lnTo>
                        <a:pt x="165" y="274"/>
                      </a:lnTo>
                      <a:lnTo>
                        <a:pt x="165" y="270"/>
                      </a:lnTo>
                      <a:lnTo>
                        <a:pt x="165" y="266"/>
                      </a:lnTo>
                      <a:lnTo>
                        <a:pt x="169" y="266"/>
                      </a:lnTo>
                      <a:lnTo>
                        <a:pt x="174" y="261"/>
                      </a:lnTo>
                      <a:lnTo>
                        <a:pt x="174" y="257"/>
                      </a:lnTo>
                      <a:lnTo>
                        <a:pt x="174" y="252"/>
                      </a:lnTo>
                      <a:lnTo>
                        <a:pt x="178" y="252"/>
                      </a:lnTo>
                      <a:lnTo>
                        <a:pt x="178" y="248"/>
                      </a:lnTo>
                      <a:lnTo>
                        <a:pt x="182" y="244"/>
                      </a:lnTo>
                      <a:lnTo>
                        <a:pt x="182" y="239"/>
                      </a:lnTo>
                      <a:lnTo>
                        <a:pt x="187" y="239"/>
                      </a:lnTo>
                      <a:lnTo>
                        <a:pt x="187" y="235"/>
                      </a:lnTo>
                      <a:lnTo>
                        <a:pt x="182" y="235"/>
                      </a:lnTo>
                      <a:lnTo>
                        <a:pt x="182" y="231"/>
                      </a:lnTo>
                      <a:lnTo>
                        <a:pt x="182" y="235"/>
                      </a:lnTo>
                      <a:lnTo>
                        <a:pt x="178" y="235"/>
                      </a:lnTo>
                      <a:lnTo>
                        <a:pt x="174" y="235"/>
                      </a:lnTo>
                      <a:lnTo>
                        <a:pt x="174" y="231"/>
                      </a:lnTo>
                      <a:lnTo>
                        <a:pt x="174" y="226"/>
                      </a:lnTo>
                      <a:lnTo>
                        <a:pt x="178" y="226"/>
                      </a:lnTo>
                      <a:lnTo>
                        <a:pt x="178" y="222"/>
                      </a:lnTo>
                      <a:lnTo>
                        <a:pt x="174" y="222"/>
                      </a:lnTo>
                      <a:lnTo>
                        <a:pt x="169" y="222"/>
                      </a:lnTo>
                      <a:lnTo>
                        <a:pt x="169" y="226"/>
                      </a:lnTo>
                      <a:lnTo>
                        <a:pt x="165" y="226"/>
                      </a:lnTo>
                      <a:lnTo>
                        <a:pt x="165" y="222"/>
                      </a:lnTo>
                      <a:lnTo>
                        <a:pt x="161" y="222"/>
                      </a:lnTo>
                      <a:lnTo>
                        <a:pt x="161" y="218"/>
                      </a:lnTo>
                      <a:lnTo>
                        <a:pt x="165" y="218"/>
                      </a:lnTo>
                      <a:lnTo>
                        <a:pt x="165" y="213"/>
                      </a:lnTo>
                      <a:lnTo>
                        <a:pt x="161" y="213"/>
                      </a:lnTo>
                      <a:lnTo>
                        <a:pt x="156" y="213"/>
                      </a:lnTo>
                      <a:lnTo>
                        <a:pt x="156" y="209"/>
                      </a:lnTo>
                      <a:lnTo>
                        <a:pt x="152" y="209"/>
                      </a:lnTo>
                      <a:lnTo>
                        <a:pt x="152" y="205"/>
                      </a:lnTo>
                      <a:lnTo>
                        <a:pt x="147" y="205"/>
                      </a:lnTo>
                      <a:lnTo>
                        <a:pt x="147" y="200"/>
                      </a:lnTo>
                      <a:lnTo>
                        <a:pt x="143" y="196"/>
                      </a:lnTo>
                      <a:lnTo>
                        <a:pt x="143" y="200"/>
                      </a:lnTo>
                      <a:lnTo>
                        <a:pt x="139" y="200"/>
                      </a:lnTo>
                      <a:lnTo>
                        <a:pt x="134" y="200"/>
                      </a:lnTo>
                      <a:lnTo>
                        <a:pt x="130" y="200"/>
                      </a:lnTo>
                      <a:lnTo>
                        <a:pt x="126" y="200"/>
                      </a:lnTo>
                      <a:lnTo>
                        <a:pt x="126" y="196"/>
                      </a:lnTo>
                      <a:lnTo>
                        <a:pt x="126" y="192"/>
                      </a:lnTo>
                      <a:lnTo>
                        <a:pt x="121" y="192"/>
                      </a:lnTo>
                      <a:lnTo>
                        <a:pt x="117" y="192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4" y="187"/>
                      </a:lnTo>
                      <a:lnTo>
                        <a:pt x="104" y="183"/>
                      </a:lnTo>
                      <a:lnTo>
                        <a:pt x="100" y="178"/>
                      </a:lnTo>
                      <a:lnTo>
                        <a:pt x="104" y="178"/>
                      </a:lnTo>
                      <a:lnTo>
                        <a:pt x="104" y="174"/>
                      </a:lnTo>
                      <a:lnTo>
                        <a:pt x="100" y="174"/>
                      </a:lnTo>
                      <a:lnTo>
                        <a:pt x="100" y="170"/>
                      </a:lnTo>
                      <a:lnTo>
                        <a:pt x="95" y="170"/>
                      </a:lnTo>
                      <a:lnTo>
                        <a:pt x="91" y="165"/>
                      </a:lnTo>
                      <a:lnTo>
                        <a:pt x="87" y="165"/>
                      </a:lnTo>
                      <a:lnTo>
                        <a:pt x="82" y="161"/>
                      </a:lnTo>
                      <a:lnTo>
                        <a:pt x="82" y="157"/>
                      </a:lnTo>
                      <a:lnTo>
                        <a:pt x="78" y="157"/>
                      </a:lnTo>
                      <a:lnTo>
                        <a:pt x="73" y="157"/>
                      </a:lnTo>
                      <a:lnTo>
                        <a:pt x="73" y="161"/>
                      </a:lnTo>
                      <a:lnTo>
                        <a:pt x="69" y="161"/>
                      </a:lnTo>
                      <a:lnTo>
                        <a:pt x="65" y="161"/>
                      </a:lnTo>
                      <a:lnTo>
                        <a:pt x="65" y="165"/>
                      </a:lnTo>
                      <a:lnTo>
                        <a:pt x="60" y="165"/>
                      </a:lnTo>
                      <a:lnTo>
                        <a:pt x="60" y="161"/>
                      </a:lnTo>
                      <a:lnTo>
                        <a:pt x="56" y="161"/>
                      </a:lnTo>
                      <a:lnTo>
                        <a:pt x="56" y="165"/>
                      </a:lnTo>
                      <a:lnTo>
                        <a:pt x="52" y="170"/>
                      </a:lnTo>
                      <a:lnTo>
                        <a:pt x="47" y="165"/>
                      </a:lnTo>
                      <a:lnTo>
                        <a:pt x="43" y="170"/>
                      </a:lnTo>
                      <a:lnTo>
                        <a:pt x="39" y="165"/>
                      </a:lnTo>
                      <a:lnTo>
                        <a:pt x="34" y="165"/>
                      </a:lnTo>
                      <a:lnTo>
                        <a:pt x="30" y="165"/>
                      </a:lnTo>
                      <a:lnTo>
                        <a:pt x="30" y="161"/>
                      </a:lnTo>
                      <a:lnTo>
                        <a:pt x="26" y="157"/>
                      </a:lnTo>
                      <a:lnTo>
                        <a:pt x="26" y="152"/>
                      </a:lnTo>
                      <a:lnTo>
                        <a:pt x="26" y="148"/>
                      </a:lnTo>
                      <a:lnTo>
                        <a:pt x="26" y="144"/>
                      </a:lnTo>
                      <a:lnTo>
                        <a:pt x="26" y="139"/>
                      </a:lnTo>
                      <a:lnTo>
                        <a:pt x="21" y="139"/>
                      </a:lnTo>
                      <a:lnTo>
                        <a:pt x="21" y="135"/>
                      </a:lnTo>
                      <a:lnTo>
                        <a:pt x="17" y="135"/>
                      </a:lnTo>
                      <a:lnTo>
                        <a:pt x="17" y="131"/>
                      </a:lnTo>
                      <a:lnTo>
                        <a:pt x="17" y="126"/>
                      </a:lnTo>
                      <a:lnTo>
                        <a:pt x="17" y="122"/>
                      </a:lnTo>
                      <a:lnTo>
                        <a:pt x="13" y="122"/>
                      </a:lnTo>
                      <a:lnTo>
                        <a:pt x="8" y="122"/>
                      </a:lnTo>
                      <a:lnTo>
                        <a:pt x="8" y="118"/>
                      </a:lnTo>
                      <a:lnTo>
                        <a:pt x="8" y="113"/>
                      </a:lnTo>
                      <a:lnTo>
                        <a:pt x="4" y="113"/>
                      </a:lnTo>
                      <a:lnTo>
                        <a:pt x="4" y="109"/>
                      </a:lnTo>
                      <a:lnTo>
                        <a:pt x="4" y="105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4" y="96"/>
                      </a:lnTo>
                      <a:lnTo>
                        <a:pt x="8" y="91"/>
                      </a:lnTo>
                      <a:lnTo>
                        <a:pt x="17" y="91"/>
                      </a:lnTo>
                      <a:lnTo>
                        <a:pt x="17" y="87"/>
                      </a:lnTo>
                      <a:lnTo>
                        <a:pt x="13" y="83"/>
                      </a:lnTo>
                      <a:lnTo>
                        <a:pt x="13" y="78"/>
                      </a:lnTo>
                      <a:lnTo>
                        <a:pt x="8" y="78"/>
                      </a:lnTo>
                      <a:lnTo>
                        <a:pt x="8" y="74"/>
                      </a:lnTo>
                      <a:lnTo>
                        <a:pt x="8" y="70"/>
                      </a:lnTo>
                      <a:lnTo>
                        <a:pt x="13" y="65"/>
                      </a:lnTo>
                      <a:lnTo>
                        <a:pt x="17" y="65"/>
                      </a:lnTo>
                      <a:lnTo>
                        <a:pt x="17" y="70"/>
                      </a:lnTo>
                      <a:lnTo>
                        <a:pt x="17" y="74"/>
                      </a:lnTo>
                      <a:lnTo>
                        <a:pt x="21" y="78"/>
                      </a:lnTo>
                      <a:lnTo>
                        <a:pt x="30" y="78"/>
                      </a:lnTo>
                      <a:lnTo>
                        <a:pt x="26" y="74"/>
                      </a:lnTo>
                      <a:lnTo>
                        <a:pt x="26" y="70"/>
                      </a:lnTo>
                      <a:lnTo>
                        <a:pt x="26" y="65"/>
                      </a:lnTo>
                      <a:lnTo>
                        <a:pt x="26" y="61"/>
                      </a:lnTo>
                      <a:lnTo>
                        <a:pt x="26" y="57"/>
                      </a:lnTo>
                      <a:lnTo>
                        <a:pt x="26" y="52"/>
                      </a:lnTo>
                      <a:lnTo>
                        <a:pt x="30" y="52"/>
                      </a:lnTo>
                      <a:lnTo>
                        <a:pt x="34" y="52"/>
                      </a:lnTo>
                      <a:lnTo>
                        <a:pt x="39" y="52"/>
                      </a:lnTo>
                      <a:lnTo>
                        <a:pt x="43" y="52"/>
                      </a:lnTo>
                      <a:lnTo>
                        <a:pt x="47" y="52"/>
                      </a:lnTo>
                      <a:lnTo>
                        <a:pt x="52" y="57"/>
                      </a:lnTo>
                      <a:lnTo>
                        <a:pt x="52" y="61"/>
                      </a:lnTo>
                      <a:lnTo>
                        <a:pt x="56" y="65"/>
                      </a:lnTo>
                      <a:lnTo>
                        <a:pt x="56" y="61"/>
                      </a:lnTo>
                      <a:lnTo>
                        <a:pt x="60" y="57"/>
                      </a:lnTo>
                      <a:lnTo>
                        <a:pt x="60" y="52"/>
                      </a:lnTo>
                      <a:lnTo>
                        <a:pt x="69" y="52"/>
                      </a:lnTo>
                      <a:lnTo>
                        <a:pt x="69" y="48"/>
                      </a:lnTo>
                      <a:lnTo>
                        <a:pt x="65" y="44"/>
                      </a:lnTo>
                      <a:lnTo>
                        <a:pt x="65" y="39"/>
                      </a:lnTo>
                      <a:lnTo>
                        <a:pt x="60" y="35"/>
                      </a:lnTo>
                      <a:lnTo>
                        <a:pt x="60" y="31"/>
                      </a:lnTo>
                      <a:lnTo>
                        <a:pt x="60" y="26"/>
                      </a:lnTo>
                      <a:lnTo>
                        <a:pt x="60" y="22"/>
                      </a:lnTo>
                      <a:lnTo>
                        <a:pt x="60" y="18"/>
                      </a:lnTo>
                      <a:lnTo>
                        <a:pt x="60" y="13"/>
                      </a:lnTo>
                      <a:lnTo>
                        <a:pt x="60" y="9"/>
                      </a:lnTo>
                      <a:lnTo>
                        <a:pt x="60" y="4"/>
                      </a:lnTo>
                      <a:lnTo>
                        <a:pt x="65" y="4"/>
                      </a:lnTo>
                      <a:lnTo>
                        <a:pt x="69" y="4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78" y="18"/>
                      </a:lnTo>
                      <a:lnTo>
                        <a:pt x="82" y="18"/>
                      </a:lnTo>
                      <a:lnTo>
                        <a:pt x="82" y="13"/>
                      </a:lnTo>
                      <a:lnTo>
                        <a:pt x="82" y="9"/>
                      </a:lnTo>
                      <a:lnTo>
                        <a:pt x="82" y="4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5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6" name="Freeform 374"/>
                <p:cNvSpPr>
                  <a:spLocks/>
                </p:cNvSpPr>
                <p:nvPr/>
              </p:nvSpPr>
              <p:spPr bwMode="auto">
                <a:xfrm>
                  <a:off x="3246" y="2358"/>
                  <a:ext cx="362" cy="388"/>
                </a:xfrm>
                <a:custGeom>
                  <a:avLst/>
                  <a:gdLst>
                    <a:gd name="T0" fmla="*/ 270 w 362"/>
                    <a:gd name="T1" fmla="*/ 340 h 388"/>
                    <a:gd name="T2" fmla="*/ 248 w 362"/>
                    <a:gd name="T3" fmla="*/ 349 h 388"/>
                    <a:gd name="T4" fmla="*/ 231 w 362"/>
                    <a:gd name="T5" fmla="*/ 366 h 388"/>
                    <a:gd name="T6" fmla="*/ 222 w 362"/>
                    <a:gd name="T7" fmla="*/ 388 h 388"/>
                    <a:gd name="T8" fmla="*/ 201 w 362"/>
                    <a:gd name="T9" fmla="*/ 379 h 388"/>
                    <a:gd name="T10" fmla="*/ 179 w 362"/>
                    <a:gd name="T11" fmla="*/ 366 h 388"/>
                    <a:gd name="T12" fmla="*/ 153 w 362"/>
                    <a:gd name="T13" fmla="*/ 379 h 388"/>
                    <a:gd name="T14" fmla="*/ 140 w 362"/>
                    <a:gd name="T15" fmla="*/ 353 h 388"/>
                    <a:gd name="T16" fmla="*/ 140 w 362"/>
                    <a:gd name="T17" fmla="*/ 331 h 388"/>
                    <a:gd name="T18" fmla="*/ 114 w 362"/>
                    <a:gd name="T19" fmla="*/ 327 h 388"/>
                    <a:gd name="T20" fmla="*/ 87 w 362"/>
                    <a:gd name="T21" fmla="*/ 318 h 388"/>
                    <a:gd name="T22" fmla="*/ 79 w 362"/>
                    <a:gd name="T23" fmla="*/ 305 h 388"/>
                    <a:gd name="T24" fmla="*/ 61 w 362"/>
                    <a:gd name="T25" fmla="*/ 292 h 388"/>
                    <a:gd name="T26" fmla="*/ 35 w 362"/>
                    <a:gd name="T27" fmla="*/ 292 h 388"/>
                    <a:gd name="T28" fmla="*/ 22 w 362"/>
                    <a:gd name="T29" fmla="*/ 275 h 388"/>
                    <a:gd name="T30" fmla="*/ 27 w 362"/>
                    <a:gd name="T31" fmla="*/ 253 h 388"/>
                    <a:gd name="T32" fmla="*/ 35 w 362"/>
                    <a:gd name="T33" fmla="*/ 240 h 388"/>
                    <a:gd name="T34" fmla="*/ 18 w 362"/>
                    <a:gd name="T35" fmla="*/ 244 h 388"/>
                    <a:gd name="T36" fmla="*/ 0 w 362"/>
                    <a:gd name="T37" fmla="*/ 231 h 388"/>
                    <a:gd name="T38" fmla="*/ 18 w 362"/>
                    <a:gd name="T39" fmla="*/ 209 h 388"/>
                    <a:gd name="T40" fmla="*/ 35 w 362"/>
                    <a:gd name="T41" fmla="*/ 192 h 388"/>
                    <a:gd name="T42" fmla="*/ 48 w 362"/>
                    <a:gd name="T43" fmla="*/ 175 h 388"/>
                    <a:gd name="T44" fmla="*/ 61 w 362"/>
                    <a:gd name="T45" fmla="*/ 166 h 388"/>
                    <a:gd name="T46" fmla="*/ 70 w 362"/>
                    <a:gd name="T47" fmla="*/ 153 h 388"/>
                    <a:gd name="T48" fmla="*/ 70 w 362"/>
                    <a:gd name="T49" fmla="*/ 131 h 388"/>
                    <a:gd name="T50" fmla="*/ 66 w 362"/>
                    <a:gd name="T51" fmla="*/ 105 h 388"/>
                    <a:gd name="T52" fmla="*/ 87 w 362"/>
                    <a:gd name="T53" fmla="*/ 96 h 388"/>
                    <a:gd name="T54" fmla="*/ 109 w 362"/>
                    <a:gd name="T55" fmla="*/ 87 h 388"/>
                    <a:gd name="T56" fmla="*/ 114 w 362"/>
                    <a:gd name="T57" fmla="*/ 61 h 388"/>
                    <a:gd name="T58" fmla="*/ 101 w 362"/>
                    <a:gd name="T59" fmla="*/ 40 h 388"/>
                    <a:gd name="T60" fmla="*/ 105 w 362"/>
                    <a:gd name="T61" fmla="*/ 27 h 388"/>
                    <a:gd name="T62" fmla="*/ 131 w 362"/>
                    <a:gd name="T63" fmla="*/ 14 h 388"/>
                    <a:gd name="T64" fmla="*/ 148 w 362"/>
                    <a:gd name="T65" fmla="*/ 0 h 388"/>
                    <a:gd name="T66" fmla="*/ 170 w 362"/>
                    <a:gd name="T67" fmla="*/ 9 h 388"/>
                    <a:gd name="T68" fmla="*/ 183 w 362"/>
                    <a:gd name="T69" fmla="*/ 22 h 388"/>
                    <a:gd name="T70" fmla="*/ 192 w 362"/>
                    <a:gd name="T71" fmla="*/ 40 h 388"/>
                    <a:gd name="T72" fmla="*/ 201 w 362"/>
                    <a:gd name="T73" fmla="*/ 57 h 388"/>
                    <a:gd name="T74" fmla="*/ 214 w 362"/>
                    <a:gd name="T75" fmla="*/ 74 h 388"/>
                    <a:gd name="T76" fmla="*/ 235 w 362"/>
                    <a:gd name="T77" fmla="*/ 70 h 388"/>
                    <a:gd name="T78" fmla="*/ 248 w 362"/>
                    <a:gd name="T79" fmla="*/ 66 h 388"/>
                    <a:gd name="T80" fmla="*/ 270 w 362"/>
                    <a:gd name="T81" fmla="*/ 79 h 388"/>
                    <a:gd name="T82" fmla="*/ 279 w 362"/>
                    <a:gd name="T83" fmla="*/ 92 h 388"/>
                    <a:gd name="T84" fmla="*/ 301 w 362"/>
                    <a:gd name="T85" fmla="*/ 101 h 388"/>
                    <a:gd name="T86" fmla="*/ 318 w 362"/>
                    <a:gd name="T87" fmla="*/ 109 h 388"/>
                    <a:gd name="T88" fmla="*/ 331 w 362"/>
                    <a:gd name="T89" fmla="*/ 118 h 388"/>
                    <a:gd name="T90" fmla="*/ 336 w 362"/>
                    <a:gd name="T91" fmla="*/ 131 h 388"/>
                    <a:gd name="T92" fmla="*/ 353 w 362"/>
                    <a:gd name="T93" fmla="*/ 131 h 388"/>
                    <a:gd name="T94" fmla="*/ 357 w 362"/>
                    <a:gd name="T95" fmla="*/ 144 h 388"/>
                    <a:gd name="T96" fmla="*/ 357 w 362"/>
                    <a:gd name="T97" fmla="*/ 153 h 388"/>
                    <a:gd name="T98" fmla="*/ 344 w 362"/>
                    <a:gd name="T99" fmla="*/ 175 h 388"/>
                    <a:gd name="T100" fmla="*/ 340 w 362"/>
                    <a:gd name="T101" fmla="*/ 192 h 388"/>
                    <a:gd name="T102" fmla="*/ 344 w 362"/>
                    <a:gd name="T103" fmla="*/ 218 h 388"/>
                    <a:gd name="T104" fmla="*/ 349 w 362"/>
                    <a:gd name="T105" fmla="*/ 244 h 388"/>
                    <a:gd name="T106" fmla="*/ 353 w 362"/>
                    <a:gd name="T107" fmla="*/ 270 h 388"/>
                    <a:gd name="T108" fmla="*/ 340 w 362"/>
                    <a:gd name="T109" fmla="*/ 275 h 388"/>
                    <a:gd name="T110" fmla="*/ 336 w 362"/>
                    <a:gd name="T111" fmla="*/ 292 h 388"/>
                    <a:gd name="T112" fmla="*/ 322 w 362"/>
                    <a:gd name="T113" fmla="*/ 279 h 388"/>
                    <a:gd name="T114" fmla="*/ 305 w 362"/>
                    <a:gd name="T115" fmla="*/ 288 h 388"/>
                    <a:gd name="T116" fmla="*/ 283 w 362"/>
                    <a:gd name="T117" fmla="*/ 292 h 388"/>
                    <a:gd name="T118" fmla="*/ 275 w 362"/>
                    <a:gd name="T119" fmla="*/ 309 h 388"/>
                    <a:gd name="T120" fmla="*/ 270 w 362"/>
                    <a:gd name="T121" fmla="*/ 322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2" h="388">
                      <a:moveTo>
                        <a:pt x="270" y="327"/>
                      </a:moveTo>
                      <a:lnTo>
                        <a:pt x="275" y="331"/>
                      </a:lnTo>
                      <a:lnTo>
                        <a:pt x="279" y="336"/>
                      </a:lnTo>
                      <a:lnTo>
                        <a:pt x="279" y="340"/>
                      </a:lnTo>
                      <a:lnTo>
                        <a:pt x="275" y="340"/>
                      </a:lnTo>
                      <a:lnTo>
                        <a:pt x="270" y="340"/>
                      </a:lnTo>
                      <a:lnTo>
                        <a:pt x="266" y="344"/>
                      </a:lnTo>
                      <a:lnTo>
                        <a:pt x="262" y="344"/>
                      </a:lnTo>
                      <a:lnTo>
                        <a:pt x="262" y="349"/>
                      </a:lnTo>
                      <a:lnTo>
                        <a:pt x="257" y="349"/>
                      </a:lnTo>
                      <a:lnTo>
                        <a:pt x="253" y="349"/>
                      </a:lnTo>
                      <a:lnTo>
                        <a:pt x="248" y="349"/>
                      </a:lnTo>
                      <a:lnTo>
                        <a:pt x="244" y="349"/>
                      </a:lnTo>
                      <a:lnTo>
                        <a:pt x="240" y="349"/>
                      </a:lnTo>
                      <a:lnTo>
                        <a:pt x="235" y="353"/>
                      </a:lnTo>
                      <a:lnTo>
                        <a:pt x="235" y="357"/>
                      </a:lnTo>
                      <a:lnTo>
                        <a:pt x="231" y="362"/>
                      </a:lnTo>
                      <a:lnTo>
                        <a:pt x="231" y="366"/>
                      </a:lnTo>
                      <a:lnTo>
                        <a:pt x="231" y="370"/>
                      </a:lnTo>
                      <a:lnTo>
                        <a:pt x="231" y="375"/>
                      </a:lnTo>
                      <a:lnTo>
                        <a:pt x="227" y="379"/>
                      </a:lnTo>
                      <a:lnTo>
                        <a:pt x="227" y="383"/>
                      </a:lnTo>
                      <a:lnTo>
                        <a:pt x="227" y="388"/>
                      </a:lnTo>
                      <a:lnTo>
                        <a:pt x="222" y="388"/>
                      </a:lnTo>
                      <a:lnTo>
                        <a:pt x="218" y="388"/>
                      </a:lnTo>
                      <a:lnTo>
                        <a:pt x="218" y="383"/>
                      </a:lnTo>
                      <a:lnTo>
                        <a:pt x="214" y="379"/>
                      </a:lnTo>
                      <a:lnTo>
                        <a:pt x="209" y="375"/>
                      </a:lnTo>
                      <a:lnTo>
                        <a:pt x="205" y="375"/>
                      </a:lnTo>
                      <a:lnTo>
                        <a:pt x="201" y="379"/>
                      </a:lnTo>
                      <a:lnTo>
                        <a:pt x="196" y="375"/>
                      </a:lnTo>
                      <a:lnTo>
                        <a:pt x="192" y="375"/>
                      </a:lnTo>
                      <a:lnTo>
                        <a:pt x="192" y="370"/>
                      </a:lnTo>
                      <a:lnTo>
                        <a:pt x="188" y="366"/>
                      </a:lnTo>
                      <a:lnTo>
                        <a:pt x="183" y="366"/>
                      </a:lnTo>
                      <a:lnTo>
                        <a:pt x="179" y="366"/>
                      </a:lnTo>
                      <a:lnTo>
                        <a:pt x="175" y="370"/>
                      </a:lnTo>
                      <a:lnTo>
                        <a:pt x="170" y="375"/>
                      </a:lnTo>
                      <a:lnTo>
                        <a:pt x="170" y="379"/>
                      </a:lnTo>
                      <a:lnTo>
                        <a:pt x="166" y="379"/>
                      </a:lnTo>
                      <a:lnTo>
                        <a:pt x="161" y="379"/>
                      </a:lnTo>
                      <a:lnTo>
                        <a:pt x="153" y="379"/>
                      </a:lnTo>
                      <a:lnTo>
                        <a:pt x="148" y="375"/>
                      </a:lnTo>
                      <a:lnTo>
                        <a:pt x="144" y="370"/>
                      </a:lnTo>
                      <a:lnTo>
                        <a:pt x="140" y="366"/>
                      </a:lnTo>
                      <a:lnTo>
                        <a:pt x="140" y="362"/>
                      </a:lnTo>
                      <a:lnTo>
                        <a:pt x="140" y="357"/>
                      </a:lnTo>
                      <a:lnTo>
                        <a:pt x="140" y="353"/>
                      </a:lnTo>
                      <a:lnTo>
                        <a:pt x="144" y="353"/>
                      </a:lnTo>
                      <a:lnTo>
                        <a:pt x="144" y="349"/>
                      </a:lnTo>
                      <a:lnTo>
                        <a:pt x="144" y="344"/>
                      </a:lnTo>
                      <a:lnTo>
                        <a:pt x="144" y="340"/>
                      </a:lnTo>
                      <a:lnTo>
                        <a:pt x="140" y="336"/>
                      </a:lnTo>
                      <a:lnTo>
                        <a:pt x="140" y="331"/>
                      </a:lnTo>
                      <a:lnTo>
                        <a:pt x="135" y="331"/>
                      </a:lnTo>
                      <a:lnTo>
                        <a:pt x="131" y="327"/>
                      </a:lnTo>
                      <a:lnTo>
                        <a:pt x="127" y="327"/>
                      </a:lnTo>
                      <a:lnTo>
                        <a:pt x="122" y="327"/>
                      </a:lnTo>
                      <a:lnTo>
                        <a:pt x="118" y="327"/>
                      </a:lnTo>
                      <a:lnTo>
                        <a:pt x="114" y="327"/>
                      </a:lnTo>
                      <a:lnTo>
                        <a:pt x="109" y="327"/>
                      </a:lnTo>
                      <a:lnTo>
                        <a:pt x="105" y="327"/>
                      </a:lnTo>
                      <a:lnTo>
                        <a:pt x="101" y="327"/>
                      </a:lnTo>
                      <a:lnTo>
                        <a:pt x="96" y="327"/>
                      </a:lnTo>
                      <a:lnTo>
                        <a:pt x="92" y="322"/>
                      </a:lnTo>
                      <a:lnTo>
                        <a:pt x="87" y="318"/>
                      </a:lnTo>
                      <a:lnTo>
                        <a:pt x="83" y="314"/>
                      </a:lnTo>
                      <a:lnTo>
                        <a:pt x="83" y="318"/>
                      </a:lnTo>
                      <a:lnTo>
                        <a:pt x="79" y="318"/>
                      </a:lnTo>
                      <a:lnTo>
                        <a:pt x="79" y="314"/>
                      </a:lnTo>
                      <a:lnTo>
                        <a:pt x="79" y="309"/>
                      </a:lnTo>
                      <a:lnTo>
                        <a:pt x="79" y="305"/>
                      </a:lnTo>
                      <a:lnTo>
                        <a:pt x="79" y="301"/>
                      </a:lnTo>
                      <a:lnTo>
                        <a:pt x="74" y="301"/>
                      </a:lnTo>
                      <a:lnTo>
                        <a:pt x="74" y="296"/>
                      </a:lnTo>
                      <a:lnTo>
                        <a:pt x="70" y="292"/>
                      </a:lnTo>
                      <a:lnTo>
                        <a:pt x="66" y="292"/>
                      </a:lnTo>
                      <a:lnTo>
                        <a:pt x="61" y="292"/>
                      </a:lnTo>
                      <a:lnTo>
                        <a:pt x="57" y="292"/>
                      </a:lnTo>
                      <a:lnTo>
                        <a:pt x="53" y="292"/>
                      </a:lnTo>
                      <a:lnTo>
                        <a:pt x="48" y="292"/>
                      </a:lnTo>
                      <a:lnTo>
                        <a:pt x="44" y="292"/>
                      </a:lnTo>
                      <a:lnTo>
                        <a:pt x="40" y="292"/>
                      </a:lnTo>
                      <a:lnTo>
                        <a:pt x="35" y="292"/>
                      </a:lnTo>
                      <a:lnTo>
                        <a:pt x="31" y="292"/>
                      </a:lnTo>
                      <a:lnTo>
                        <a:pt x="27" y="292"/>
                      </a:lnTo>
                      <a:lnTo>
                        <a:pt x="27" y="288"/>
                      </a:lnTo>
                      <a:lnTo>
                        <a:pt x="22" y="283"/>
                      </a:lnTo>
                      <a:lnTo>
                        <a:pt x="22" y="279"/>
                      </a:lnTo>
                      <a:lnTo>
                        <a:pt x="22" y="275"/>
                      </a:lnTo>
                      <a:lnTo>
                        <a:pt x="18" y="270"/>
                      </a:lnTo>
                      <a:lnTo>
                        <a:pt x="18" y="266"/>
                      </a:lnTo>
                      <a:lnTo>
                        <a:pt x="18" y="262"/>
                      </a:lnTo>
                      <a:lnTo>
                        <a:pt x="22" y="257"/>
                      </a:lnTo>
                      <a:lnTo>
                        <a:pt x="22" y="253"/>
                      </a:lnTo>
                      <a:lnTo>
                        <a:pt x="27" y="253"/>
                      </a:lnTo>
                      <a:lnTo>
                        <a:pt x="31" y="253"/>
                      </a:lnTo>
                      <a:lnTo>
                        <a:pt x="35" y="253"/>
                      </a:lnTo>
                      <a:lnTo>
                        <a:pt x="35" y="248"/>
                      </a:lnTo>
                      <a:lnTo>
                        <a:pt x="40" y="244"/>
                      </a:lnTo>
                      <a:lnTo>
                        <a:pt x="40" y="240"/>
                      </a:lnTo>
                      <a:lnTo>
                        <a:pt x="35" y="240"/>
                      </a:lnTo>
                      <a:lnTo>
                        <a:pt x="31" y="240"/>
                      </a:lnTo>
                      <a:lnTo>
                        <a:pt x="27" y="244"/>
                      </a:lnTo>
                      <a:lnTo>
                        <a:pt x="22" y="244"/>
                      </a:lnTo>
                      <a:lnTo>
                        <a:pt x="18" y="244"/>
                      </a:lnTo>
                      <a:lnTo>
                        <a:pt x="18" y="240"/>
                      </a:lnTo>
                      <a:lnTo>
                        <a:pt x="18" y="244"/>
                      </a:lnTo>
                      <a:lnTo>
                        <a:pt x="14" y="244"/>
                      </a:lnTo>
                      <a:lnTo>
                        <a:pt x="9" y="244"/>
                      </a:lnTo>
                      <a:lnTo>
                        <a:pt x="9" y="240"/>
                      </a:lnTo>
                      <a:lnTo>
                        <a:pt x="9" y="235"/>
                      </a:lnTo>
                      <a:lnTo>
                        <a:pt x="5" y="231"/>
                      </a:lnTo>
                      <a:lnTo>
                        <a:pt x="0" y="231"/>
                      </a:lnTo>
                      <a:lnTo>
                        <a:pt x="5" y="227"/>
                      </a:lnTo>
                      <a:lnTo>
                        <a:pt x="9" y="222"/>
                      </a:lnTo>
                      <a:lnTo>
                        <a:pt x="14" y="222"/>
                      </a:lnTo>
                      <a:lnTo>
                        <a:pt x="14" y="218"/>
                      </a:lnTo>
                      <a:lnTo>
                        <a:pt x="18" y="214"/>
                      </a:lnTo>
                      <a:lnTo>
                        <a:pt x="18" y="209"/>
                      </a:lnTo>
                      <a:lnTo>
                        <a:pt x="22" y="205"/>
                      </a:lnTo>
                      <a:lnTo>
                        <a:pt x="27" y="205"/>
                      </a:lnTo>
                      <a:lnTo>
                        <a:pt x="31" y="205"/>
                      </a:lnTo>
                      <a:lnTo>
                        <a:pt x="35" y="201"/>
                      </a:lnTo>
                      <a:lnTo>
                        <a:pt x="35" y="196"/>
                      </a:lnTo>
                      <a:lnTo>
                        <a:pt x="35" y="192"/>
                      </a:lnTo>
                      <a:lnTo>
                        <a:pt x="31" y="192"/>
                      </a:lnTo>
                      <a:lnTo>
                        <a:pt x="35" y="188"/>
                      </a:lnTo>
                      <a:lnTo>
                        <a:pt x="35" y="183"/>
                      </a:lnTo>
                      <a:lnTo>
                        <a:pt x="40" y="179"/>
                      </a:lnTo>
                      <a:lnTo>
                        <a:pt x="48" y="179"/>
                      </a:lnTo>
                      <a:lnTo>
                        <a:pt x="48" y="175"/>
                      </a:lnTo>
                      <a:lnTo>
                        <a:pt x="44" y="170"/>
                      </a:lnTo>
                      <a:lnTo>
                        <a:pt x="44" y="166"/>
                      </a:lnTo>
                      <a:lnTo>
                        <a:pt x="48" y="166"/>
                      </a:lnTo>
                      <a:lnTo>
                        <a:pt x="53" y="166"/>
                      </a:lnTo>
                      <a:lnTo>
                        <a:pt x="57" y="166"/>
                      </a:lnTo>
                      <a:lnTo>
                        <a:pt x="61" y="166"/>
                      </a:lnTo>
                      <a:lnTo>
                        <a:pt x="57" y="161"/>
                      </a:lnTo>
                      <a:lnTo>
                        <a:pt x="57" y="157"/>
                      </a:lnTo>
                      <a:lnTo>
                        <a:pt x="57" y="153"/>
                      </a:lnTo>
                      <a:lnTo>
                        <a:pt x="61" y="153"/>
                      </a:lnTo>
                      <a:lnTo>
                        <a:pt x="66" y="153"/>
                      </a:lnTo>
                      <a:lnTo>
                        <a:pt x="70" y="153"/>
                      </a:lnTo>
                      <a:lnTo>
                        <a:pt x="74" y="153"/>
                      </a:lnTo>
                      <a:lnTo>
                        <a:pt x="74" y="148"/>
                      </a:lnTo>
                      <a:lnTo>
                        <a:pt x="70" y="144"/>
                      </a:lnTo>
                      <a:lnTo>
                        <a:pt x="70" y="140"/>
                      </a:lnTo>
                      <a:lnTo>
                        <a:pt x="70" y="135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70" y="122"/>
                      </a:lnTo>
                      <a:lnTo>
                        <a:pt x="70" y="118"/>
                      </a:lnTo>
                      <a:lnTo>
                        <a:pt x="66" y="114"/>
                      </a:lnTo>
                      <a:lnTo>
                        <a:pt x="66" y="109"/>
                      </a:lnTo>
                      <a:lnTo>
                        <a:pt x="66" y="105"/>
                      </a:lnTo>
                      <a:lnTo>
                        <a:pt x="70" y="105"/>
                      </a:lnTo>
                      <a:lnTo>
                        <a:pt x="74" y="105"/>
                      </a:lnTo>
                      <a:lnTo>
                        <a:pt x="79" y="105"/>
                      </a:lnTo>
                      <a:lnTo>
                        <a:pt x="83" y="105"/>
                      </a:lnTo>
                      <a:lnTo>
                        <a:pt x="83" y="101"/>
                      </a:lnTo>
                      <a:lnTo>
                        <a:pt x="87" y="96"/>
                      </a:lnTo>
                      <a:lnTo>
                        <a:pt x="87" y="92"/>
                      </a:lnTo>
                      <a:lnTo>
                        <a:pt x="92" y="92"/>
                      </a:lnTo>
                      <a:lnTo>
                        <a:pt x="96" y="92"/>
                      </a:lnTo>
                      <a:lnTo>
                        <a:pt x="101" y="92"/>
                      </a:lnTo>
                      <a:lnTo>
                        <a:pt x="105" y="92"/>
                      </a:lnTo>
                      <a:lnTo>
                        <a:pt x="109" y="87"/>
                      </a:lnTo>
                      <a:lnTo>
                        <a:pt x="109" y="83"/>
                      </a:lnTo>
                      <a:lnTo>
                        <a:pt x="109" y="79"/>
                      </a:lnTo>
                      <a:lnTo>
                        <a:pt x="114" y="74"/>
                      </a:lnTo>
                      <a:lnTo>
                        <a:pt x="114" y="70"/>
                      </a:lnTo>
                      <a:lnTo>
                        <a:pt x="114" y="66"/>
                      </a:lnTo>
                      <a:lnTo>
                        <a:pt x="114" y="61"/>
                      </a:lnTo>
                      <a:lnTo>
                        <a:pt x="114" y="57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09" y="44"/>
                      </a:lnTo>
                      <a:lnTo>
                        <a:pt x="105" y="40"/>
                      </a:lnTo>
                      <a:lnTo>
                        <a:pt x="101" y="40"/>
                      </a:lnTo>
                      <a:lnTo>
                        <a:pt x="96" y="35"/>
                      </a:lnTo>
                      <a:lnTo>
                        <a:pt x="96" y="31"/>
                      </a:lnTo>
                      <a:lnTo>
                        <a:pt x="92" y="27"/>
                      </a:lnTo>
                      <a:lnTo>
                        <a:pt x="96" y="27"/>
                      </a:lnTo>
                      <a:lnTo>
                        <a:pt x="101" y="27"/>
                      </a:lnTo>
                      <a:lnTo>
                        <a:pt x="105" y="27"/>
                      </a:lnTo>
                      <a:lnTo>
                        <a:pt x="109" y="27"/>
                      </a:lnTo>
                      <a:lnTo>
                        <a:pt x="114" y="22"/>
                      </a:lnTo>
                      <a:lnTo>
                        <a:pt x="114" y="18"/>
                      </a:lnTo>
                      <a:lnTo>
                        <a:pt x="118" y="14"/>
                      </a:lnTo>
                      <a:lnTo>
                        <a:pt x="122" y="14"/>
                      </a:lnTo>
                      <a:lnTo>
                        <a:pt x="131" y="14"/>
                      </a:lnTo>
                      <a:lnTo>
                        <a:pt x="131" y="9"/>
                      </a:lnTo>
                      <a:lnTo>
                        <a:pt x="135" y="5"/>
                      </a:lnTo>
                      <a:lnTo>
                        <a:pt x="135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7" y="0"/>
                      </a:lnTo>
                      <a:lnTo>
                        <a:pt x="161" y="0"/>
                      </a:lnTo>
                      <a:lnTo>
                        <a:pt x="166" y="0"/>
                      </a:lnTo>
                      <a:lnTo>
                        <a:pt x="170" y="5"/>
                      </a:lnTo>
                      <a:lnTo>
                        <a:pt x="170" y="9"/>
                      </a:lnTo>
                      <a:lnTo>
                        <a:pt x="170" y="14"/>
                      </a:lnTo>
                      <a:lnTo>
                        <a:pt x="175" y="14"/>
                      </a:lnTo>
                      <a:lnTo>
                        <a:pt x="179" y="14"/>
                      </a:lnTo>
                      <a:lnTo>
                        <a:pt x="179" y="18"/>
                      </a:lnTo>
                      <a:lnTo>
                        <a:pt x="179" y="22"/>
                      </a:lnTo>
                      <a:lnTo>
                        <a:pt x="183" y="22"/>
                      </a:lnTo>
                      <a:lnTo>
                        <a:pt x="183" y="27"/>
                      </a:lnTo>
                      <a:lnTo>
                        <a:pt x="183" y="31"/>
                      </a:lnTo>
                      <a:lnTo>
                        <a:pt x="188" y="31"/>
                      </a:lnTo>
                      <a:lnTo>
                        <a:pt x="192" y="31"/>
                      </a:lnTo>
                      <a:lnTo>
                        <a:pt x="192" y="35"/>
                      </a:lnTo>
                      <a:lnTo>
                        <a:pt x="192" y="40"/>
                      </a:lnTo>
                      <a:lnTo>
                        <a:pt x="192" y="44"/>
                      </a:lnTo>
                      <a:lnTo>
                        <a:pt x="196" y="44"/>
                      </a:lnTo>
                      <a:lnTo>
                        <a:pt x="196" y="48"/>
                      </a:lnTo>
                      <a:lnTo>
                        <a:pt x="201" y="48"/>
                      </a:lnTo>
                      <a:lnTo>
                        <a:pt x="201" y="53"/>
                      </a:lnTo>
                      <a:lnTo>
                        <a:pt x="201" y="57"/>
                      </a:lnTo>
                      <a:lnTo>
                        <a:pt x="201" y="61"/>
                      </a:lnTo>
                      <a:lnTo>
                        <a:pt x="201" y="66"/>
                      </a:lnTo>
                      <a:lnTo>
                        <a:pt x="205" y="70"/>
                      </a:lnTo>
                      <a:lnTo>
                        <a:pt x="205" y="74"/>
                      </a:lnTo>
                      <a:lnTo>
                        <a:pt x="209" y="74"/>
                      </a:lnTo>
                      <a:lnTo>
                        <a:pt x="214" y="74"/>
                      </a:lnTo>
                      <a:lnTo>
                        <a:pt x="218" y="79"/>
                      </a:lnTo>
                      <a:lnTo>
                        <a:pt x="222" y="74"/>
                      </a:lnTo>
                      <a:lnTo>
                        <a:pt x="227" y="79"/>
                      </a:lnTo>
                      <a:lnTo>
                        <a:pt x="231" y="74"/>
                      </a:lnTo>
                      <a:lnTo>
                        <a:pt x="231" y="70"/>
                      </a:lnTo>
                      <a:lnTo>
                        <a:pt x="235" y="70"/>
                      </a:lnTo>
                      <a:lnTo>
                        <a:pt x="235" y="74"/>
                      </a:lnTo>
                      <a:lnTo>
                        <a:pt x="240" y="74"/>
                      </a:lnTo>
                      <a:lnTo>
                        <a:pt x="240" y="70"/>
                      </a:lnTo>
                      <a:lnTo>
                        <a:pt x="244" y="70"/>
                      </a:lnTo>
                      <a:lnTo>
                        <a:pt x="248" y="70"/>
                      </a:lnTo>
                      <a:lnTo>
                        <a:pt x="248" y="66"/>
                      </a:lnTo>
                      <a:lnTo>
                        <a:pt x="253" y="66"/>
                      </a:lnTo>
                      <a:lnTo>
                        <a:pt x="257" y="66"/>
                      </a:lnTo>
                      <a:lnTo>
                        <a:pt x="257" y="70"/>
                      </a:lnTo>
                      <a:lnTo>
                        <a:pt x="262" y="74"/>
                      </a:lnTo>
                      <a:lnTo>
                        <a:pt x="266" y="74"/>
                      </a:lnTo>
                      <a:lnTo>
                        <a:pt x="270" y="79"/>
                      </a:lnTo>
                      <a:lnTo>
                        <a:pt x="275" y="79"/>
                      </a:lnTo>
                      <a:lnTo>
                        <a:pt x="275" y="83"/>
                      </a:lnTo>
                      <a:lnTo>
                        <a:pt x="279" y="83"/>
                      </a:lnTo>
                      <a:lnTo>
                        <a:pt x="279" y="87"/>
                      </a:lnTo>
                      <a:lnTo>
                        <a:pt x="275" y="87"/>
                      </a:lnTo>
                      <a:lnTo>
                        <a:pt x="279" y="92"/>
                      </a:lnTo>
                      <a:lnTo>
                        <a:pt x="279" y="96"/>
                      </a:lnTo>
                      <a:lnTo>
                        <a:pt x="283" y="96"/>
                      </a:lnTo>
                      <a:lnTo>
                        <a:pt x="288" y="96"/>
                      </a:lnTo>
                      <a:lnTo>
                        <a:pt x="292" y="101"/>
                      </a:lnTo>
                      <a:lnTo>
                        <a:pt x="296" y="101"/>
                      </a:lnTo>
                      <a:lnTo>
                        <a:pt x="301" y="101"/>
                      </a:lnTo>
                      <a:lnTo>
                        <a:pt x="301" y="105"/>
                      </a:lnTo>
                      <a:lnTo>
                        <a:pt x="301" y="109"/>
                      </a:lnTo>
                      <a:lnTo>
                        <a:pt x="305" y="109"/>
                      </a:lnTo>
                      <a:lnTo>
                        <a:pt x="309" y="109"/>
                      </a:lnTo>
                      <a:lnTo>
                        <a:pt x="314" y="109"/>
                      </a:lnTo>
                      <a:lnTo>
                        <a:pt x="318" y="109"/>
                      </a:lnTo>
                      <a:lnTo>
                        <a:pt x="318" y="105"/>
                      </a:lnTo>
                      <a:lnTo>
                        <a:pt x="322" y="109"/>
                      </a:lnTo>
                      <a:lnTo>
                        <a:pt x="322" y="114"/>
                      </a:lnTo>
                      <a:lnTo>
                        <a:pt x="327" y="114"/>
                      </a:lnTo>
                      <a:lnTo>
                        <a:pt x="327" y="118"/>
                      </a:lnTo>
                      <a:lnTo>
                        <a:pt x="331" y="118"/>
                      </a:lnTo>
                      <a:lnTo>
                        <a:pt x="331" y="122"/>
                      </a:lnTo>
                      <a:lnTo>
                        <a:pt x="336" y="122"/>
                      </a:lnTo>
                      <a:lnTo>
                        <a:pt x="340" y="122"/>
                      </a:lnTo>
                      <a:lnTo>
                        <a:pt x="340" y="127"/>
                      </a:lnTo>
                      <a:lnTo>
                        <a:pt x="336" y="127"/>
                      </a:lnTo>
                      <a:lnTo>
                        <a:pt x="336" y="131"/>
                      </a:lnTo>
                      <a:lnTo>
                        <a:pt x="340" y="131"/>
                      </a:lnTo>
                      <a:lnTo>
                        <a:pt x="340" y="135"/>
                      </a:lnTo>
                      <a:lnTo>
                        <a:pt x="344" y="135"/>
                      </a:lnTo>
                      <a:lnTo>
                        <a:pt x="344" y="131"/>
                      </a:lnTo>
                      <a:lnTo>
                        <a:pt x="349" y="131"/>
                      </a:lnTo>
                      <a:lnTo>
                        <a:pt x="353" y="131"/>
                      </a:lnTo>
                      <a:lnTo>
                        <a:pt x="353" y="135"/>
                      </a:lnTo>
                      <a:lnTo>
                        <a:pt x="349" y="135"/>
                      </a:lnTo>
                      <a:lnTo>
                        <a:pt x="349" y="140"/>
                      </a:lnTo>
                      <a:lnTo>
                        <a:pt x="349" y="144"/>
                      </a:lnTo>
                      <a:lnTo>
                        <a:pt x="353" y="144"/>
                      </a:lnTo>
                      <a:lnTo>
                        <a:pt x="357" y="144"/>
                      </a:lnTo>
                      <a:lnTo>
                        <a:pt x="357" y="140"/>
                      </a:lnTo>
                      <a:lnTo>
                        <a:pt x="357" y="144"/>
                      </a:lnTo>
                      <a:lnTo>
                        <a:pt x="362" y="144"/>
                      </a:lnTo>
                      <a:lnTo>
                        <a:pt x="362" y="148"/>
                      </a:lnTo>
                      <a:lnTo>
                        <a:pt x="357" y="148"/>
                      </a:lnTo>
                      <a:lnTo>
                        <a:pt x="357" y="153"/>
                      </a:lnTo>
                      <a:lnTo>
                        <a:pt x="353" y="157"/>
                      </a:lnTo>
                      <a:lnTo>
                        <a:pt x="353" y="161"/>
                      </a:lnTo>
                      <a:lnTo>
                        <a:pt x="349" y="161"/>
                      </a:lnTo>
                      <a:lnTo>
                        <a:pt x="349" y="166"/>
                      </a:lnTo>
                      <a:lnTo>
                        <a:pt x="349" y="170"/>
                      </a:lnTo>
                      <a:lnTo>
                        <a:pt x="344" y="175"/>
                      </a:lnTo>
                      <a:lnTo>
                        <a:pt x="340" y="175"/>
                      </a:lnTo>
                      <a:lnTo>
                        <a:pt x="340" y="179"/>
                      </a:lnTo>
                      <a:lnTo>
                        <a:pt x="340" y="183"/>
                      </a:lnTo>
                      <a:lnTo>
                        <a:pt x="344" y="188"/>
                      </a:lnTo>
                      <a:lnTo>
                        <a:pt x="340" y="188"/>
                      </a:lnTo>
                      <a:lnTo>
                        <a:pt x="340" y="192"/>
                      </a:lnTo>
                      <a:lnTo>
                        <a:pt x="340" y="196"/>
                      </a:lnTo>
                      <a:lnTo>
                        <a:pt x="340" y="201"/>
                      </a:lnTo>
                      <a:lnTo>
                        <a:pt x="340" y="205"/>
                      </a:lnTo>
                      <a:lnTo>
                        <a:pt x="340" y="209"/>
                      </a:lnTo>
                      <a:lnTo>
                        <a:pt x="344" y="214"/>
                      </a:lnTo>
                      <a:lnTo>
                        <a:pt x="344" y="218"/>
                      </a:lnTo>
                      <a:lnTo>
                        <a:pt x="344" y="222"/>
                      </a:lnTo>
                      <a:lnTo>
                        <a:pt x="344" y="227"/>
                      </a:lnTo>
                      <a:lnTo>
                        <a:pt x="344" y="231"/>
                      </a:lnTo>
                      <a:lnTo>
                        <a:pt x="344" y="235"/>
                      </a:lnTo>
                      <a:lnTo>
                        <a:pt x="349" y="240"/>
                      </a:lnTo>
                      <a:lnTo>
                        <a:pt x="349" y="244"/>
                      </a:lnTo>
                      <a:lnTo>
                        <a:pt x="349" y="248"/>
                      </a:lnTo>
                      <a:lnTo>
                        <a:pt x="349" y="253"/>
                      </a:lnTo>
                      <a:lnTo>
                        <a:pt x="349" y="257"/>
                      </a:lnTo>
                      <a:lnTo>
                        <a:pt x="349" y="262"/>
                      </a:lnTo>
                      <a:lnTo>
                        <a:pt x="353" y="266"/>
                      </a:lnTo>
                      <a:lnTo>
                        <a:pt x="353" y="270"/>
                      </a:lnTo>
                      <a:lnTo>
                        <a:pt x="349" y="270"/>
                      </a:lnTo>
                      <a:lnTo>
                        <a:pt x="349" y="266"/>
                      </a:lnTo>
                      <a:lnTo>
                        <a:pt x="344" y="266"/>
                      </a:lnTo>
                      <a:lnTo>
                        <a:pt x="340" y="266"/>
                      </a:lnTo>
                      <a:lnTo>
                        <a:pt x="340" y="270"/>
                      </a:lnTo>
                      <a:lnTo>
                        <a:pt x="340" y="275"/>
                      </a:lnTo>
                      <a:lnTo>
                        <a:pt x="340" y="279"/>
                      </a:lnTo>
                      <a:lnTo>
                        <a:pt x="344" y="279"/>
                      </a:lnTo>
                      <a:lnTo>
                        <a:pt x="344" y="283"/>
                      </a:lnTo>
                      <a:lnTo>
                        <a:pt x="340" y="288"/>
                      </a:lnTo>
                      <a:lnTo>
                        <a:pt x="340" y="292"/>
                      </a:lnTo>
                      <a:lnTo>
                        <a:pt x="336" y="292"/>
                      </a:lnTo>
                      <a:lnTo>
                        <a:pt x="331" y="296"/>
                      </a:lnTo>
                      <a:lnTo>
                        <a:pt x="331" y="292"/>
                      </a:lnTo>
                      <a:lnTo>
                        <a:pt x="327" y="288"/>
                      </a:lnTo>
                      <a:lnTo>
                        <a:pt x="327" y="283"/>
                      </a:lnTo>
                      <a:lnTo>
                        <a:pt x="322" y="283"/>
                      </a:lnTo>
                      <a:lnTo>
                        <a:pt x="322" y="279"/>
                      </a:lnTo>
                      <a:lnTo>
                        <a:pt x="318" y="279"/>
                      </a:lnTo>
                      <a:lnTo>
                        <a:pt x="314" y="279"/>
                      </a:lnTo>
                      <a:lnTo>
                        <a:pt x="309" y="279"/>
                      </a:lnTo>
                      <a:lnTo>
                        <a:pt x="309" y="283"/>
                      </a:lnTo>
                      <a:lnTo>
                        <a:pt x="305" y="283"/>
                      </a:lnTo>
                      <a:lnTo>
                        <a:pt x="305" y="288"/>
                      </a:lnTo>
                      <a:lnTo>
                        <a:pt x="301" y="288"/>
                      </a:lnTo>
                      <a:lnTo>
                        <a:pt x="296" y="283"/>
                      </a:lnTo>
                      <a:lnTo>
                        <a:pt x="292" y="283"/>
                      </a:lnTo>
                      <a:lnTo>
                        <a:pt x="288" y="283"/>
                      </a:lnTo>
                      <a:lnTo>
                        <a:pt x="288" y="288"/>
                      </a:lnTo>
                      <a:lnTo>
                        <a:pt x="283" y="292"/>
                      </a:lnTo>
                      <a:lnTo>
                        <a:pt x="279" y="292"/>
                      </a:lnTo>
                      <a:lnTo>
                        <a:pt x="275" y="292"/>
                      </a:lnTo>
                      <a:lnTo>
                        <a:pt x="270" y="296"/>
                      </a:lnTo>
                      <a:lnTo>
                        <a:pt x="270" y="301"/>
                      </a:lnTo>
                      <a:lnTo>
                        <a:pt x="275" y="305"/>
                      </a:lnTo>
                      <a:lnTo>
                        <a:pt x="275" y="309"/>
                      </a:lnTo>
                      <a:lnTo>
                        <a:pt x="275" y="314"/>
                      </a:lnTo>
                      <a:lnTo>
                        <a:pt x="270" y="314"/>
                      </a:lnTo>
                      <a:lnTo>
                        <a:pt x="270" y="318"/>
                      </a:lnTo>
                      <a:lnTo>
                        <a:pt x="275" y="318"/>
                      </a:lnTo>
                      <a:lnTo>
                        <a:pt x="270" y="318"/>
                      </a:lnTo>
                      <a:lnTo>
                        <a:pt x="270" y="322"/>
                      </a:lnTo>
                      <a:lnTo>
                        <a:pt x="270" y="327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7" name="Freeform 375"/>
                <p:cNvSpPr>
                  <a:spLocks/>
                </p:cNvSpPr>
                <p:nvPr/>
              </p:nvSpPr>
              <p:spPr bwMode="auto">
                <a:xfrm>
                  <a:off x="3085" y="2276"/>
                  <a:ext cx="296" cy="313"/>
                </a:xfrm>
                <a:custGeom>
                  <a:avLst/>
                  <a:gdLst>
                    <a:gd name="T0" fmla="*/ 279 w 296"/>
                    <a:gd name="T1" fmla="*/ 96 h 313"/>
                    <a:gd name="T2" fmla="*/ 257 w 296"/>
                    <a:gd name="T3" fmla="*/ 109 h 313"/>
                    <a:gd name="T4" fmla="*/ 270 w 296"/>
                    <a:gd name="T5" fmla="*/ 126 h 313"/>
                    <a:gd name="T6" fmla="*/ 275 w 296"/>
                    <a:gd name="T7" fmla="*/ 152 h 313"/>
                    <a:gd name="T8" fmla="*/ 262 w 296"/>
                    <a:gd name="T9" fmla="*/ 174 h 313"/>
                    <a:gd name="T10" fmla="*/ 244 w 296"/>
                    <a:gd name="T11" fmla="*/ 187 h 313"/>
                    <a:gd name="T12" fmla="*/ 227 w 296"/>
                    <a:gd name="T13" fmla="*/ 196 h 313"/>
                    <a:gd name="T14" fmla="*/ 231 w 296"/>
                    <a:gd name="T15" fmla="*/ 222 h 313"/>
                    <a:gd name="T16" fmla="*/ 222 w 296"/>
                    <a:gd name="T17" fmla="*/ 235 h 313"/>
                    <a:gd name="T18" fmla="*/ 214 w 296"/>
                    <a:gd name="T19" fmla="*/ 248 h 313"/>
                    <a:gd name="T20" fmla="*/ 201 w 296"/>
                    <a:gd name="T21" fmla="*/ 261 h 313"/>
                    <a:gd name="T22" fmla="*/ 196 w 296"/>
                    <a:gd name="T23" fmla="*/ 283 h 313"/>
                    <a:gd name="T24" fmla="*/ 175 w 296"/>
                    <a:gd name="T25" fmla="*/ 300 h 313"/>
                    <a:gd name="T26" fmla="*/ 157 w 296"/>
                    <a:gd name="T27" fmla="*/ 304 h 313"/>
                    <a:gd name="T28" fmla="*/ 148 w 296"/>
                    <a:gd name="T29" fmla="*/ 283 h 313"/>
                    <a:gd name="T30" fmla="*/ 127 w 296"/>
                    <a:gd name="T31" fmla="*/ 274 h 313"/>
                    <a:gd name="T32" fmla="*/ 101 w 296"/>
                    <a:gd name="T33" fmla="*/ 287 h 313"/>
                    <a:gd name="T34" fmla="*/ 79 w 296"/>
                    <a:gd name="T35" fmla="*/ 296 h 313"/>
                    <a:gd name="T36" fmla="*/ 57 w 296"/>
                    <a:gd name="T37" fmla="*/ 291 h 313"/>
                    <a:gd name="T38" fmla="*/ 35 w 296"/>
                    <a:gd name="T39" fmla="*/ 278 h 313"/>
                    <a:gd name="T40" fmla="*/ 9 w 296"/>
                    <a:gd name="T41" fmla="*/ 278 h 313"/>
                    <a:gd name="T42" fmla="*/ 14 w 296"/>
                    <a:gd name="T43" fmla="*/ 265 h 313"/>
                    <a:gd name="T44" fmla="*/ 31 w 296"/>
                    <a:gd name="T45" fmla="*/ 252 h 313"/>
                    <a:gd name="T46" fmla="*/ 27 w 296"/>
                    <a:gd name="T47" fmla="*/ 239 h 313"/>
                    <a:gd name="T48" fmla="*/ 48 w 296"/>
                    <a:gd name="T49" fmla="*/ 235 h 313"/>
                    <a:gd name="T50" fmla="*/ 44 w 296"/>
                    <a:gd name="T51" fmla="*/ 222 h 313"/>
                    <a:gd name="T52" fmla="*/ 27 w 296"/>
                    <a:gd name="T53" fmla="*/ 230 h 313"/>
                    <a:gd name="T54" fmla="*/ 14 w 296"/>
                    <a:gd name="T55" fmla="*/ 217 h 313"/>
                    <a:gd name="T56" fmla="*/ 0 w 296"/>
                    <a:gd name="T57" fmla="*/ 213 h 313"/>
                    <a:gd name="T58" fmla="*/ 5 w 296"/>
                    <a:gd name="T59" fmla="*/ 200 h 313"/>
                    <a:gd name="T60" fmla="*/ 22 w 296"/>
                    <a:gd name="T61" fmla="*/ 187 h 313"/>
                    <a:gd name="T62" fmla="*/ 40 w 296"/>
                    <a:gd name="T63" fmla="*/ 174 h 313"/>
                    <a:gd name="T64" fmla="*/ 53 w 296"/>
                    <a:gd name="T65" fmla="*/ 161 h 313"/>
                    <a:gd name="T66" fmla="*/ 57 w 296"/>
                    <a:gd name="T67" fmla="*/ 148 h 313"/>
                    <a:gd name="T68" fmla="*/ 53 w 296"/>
                    <a:gd name="T69" fmla="*/ 135 h 313"/>
                    <a:gd name="T70" fmla="*/ 70 w 296"/>
                    <a:gd name="T71" fmla="*/ 117 h 313"/>
                    <a:gd name="T72" fmla="*/ 70 w 296"/>
                    <a:gd name="T73" fmla="*/ 96 h 313"/>
                    <a:gd name="T74" fmla="*/ 66 w 296"/>
                    <a:gd name="T75" fmla="*/ 82 h 313"/>
                    <a:gd name="T76" fmla="*/ 66 w 296"/>
                    <a:gd name="T77" fmla="*/ 65 h 313"/>
                    <a:gd name="T78" fmla="*/ 70 w 296"/>
                    <a:gd name="T79" fmla="*/ 48 h 313"/>
                    <a:gd name="T80" fmla="*/ 74 w 296"/>
                    <a:gd name="T81" fmla="*/ 26 h 313"/>
                    <a:gd name="T82" fmla="*/ 79 w 296"/>
                    <a:gd name="T83" fmla="*/ 4 h 313"/>
                    <a:gd name="T84" fmla="*/ 101 w 296"/>
                    <a:gd name="T85" fmla="*/ 0 h 313"/>
                    <a:gd name="T86" fmla="*/ 127 w 296"/>
                    <a:gd name="T87" fmla="*/ 0 h 313"/>
                    <a:gd name="T88" fmla="*/ 140 w 296"/>
                    <a:gd name="T89" fmla="*/ 17 h 313"/>
                    <a:gd name="T90" fmla="*/ 161 w 296"/>
                    <a:gd name="T91" fmla="*/ 30 h 313"/>
                    <a:gd name="T92" fmla="*/ 188 w 296"/>
                    <a:gd name="T93" fmla="*/ 35 h 313"/>
                    <a:gd name="T94" fmla="*/ 209 w 296"/>
                    <a:gd name="T95" fmla="*/ 22 h 313"/>
                    <a:gd name="T96" fmla="*/ 235 w 296"/>
                    <a:gd name="T97" fmla="*/ 22 h 313"/>
                    <a:gd name="T98" fmla="*/ 244 w 296"/>
                    <a:gd name="T99" fmla="*/ 39 h 313"/>
                    <a:gd name="T100" fmla="*/ 262 w 296"/>
                    <a:gd name="T101" fmla="*/ 52 h 313"/>
                    <a:gd name="T102" fmla="*/ 270 w 296"/>
                    <a:gd name="T103" fmla="*/ 74 h 313"/>
                    <a:gd name="T104" fmla="*/ 296 w 296"/>
                    <a:gd name="T105" fmla="*/ 74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313">
                      <a:moveTo>
                        <a:pt x="296" y="82"/>
                      </a:moveTo>
                      <a:lnTo>
                        <a:pt x="296" y="87"/>
                      </a:lnTo>
                      <a:lnTo>
                        <a:pt x="292" y="91"/>
                      </a:lnTo>
                      <a:lnTo>
                        <a:pt x="292" y="96"/>
                      </a:lnTo>
                      <a:lnTo>
                        <a:pt x="283" y="96"/>
                      </a:lnTo>
                      <a:lnTo>
                        <a:pt x="279" y="96"/>
                      </a:lnTo>
                      <a:lnTo>
                        <a:pt x="275" y="100"/>
                      </a:lnTo>
                      <a:lnTo>
                        <a:pt x="275" y="104"/>
                      </a:lnTo>
                      <a:lnTo>
                        <a:pt x="270" y="109"/>
                      </a:lnTo>
                      <a:lnTo>
                        <a:pt x="266" y="109"/>
                      </a:lnTo>
                      <a:lnTo>
                        <a:pt x="262" y="109"/>
                      </a:lnTo>
                      <a:lnTo>
                        <a:pt x="257" y="109"/>
                      </a:lnTo>
                      <a:lnTo>
                        <a:pt x="253" y="109"/>
                      </a:lnTo>
                      <a:lnTo>
                        <a:pt x="257" y="113"/>
                      </a:lnTo>
                      <a:lnTo>
                        <a:pt x="257" y="117"/>
                      </a:lnTo>
                      <a:lnTo>
                        <a:pt x="262" y="122"/>
                      </a:lnTo>
                      <a:lnTo>
                        <a:pt x="266" y="122"/>
                      </a:lnTo>
                      <a:lnTo>
                        <a:pt x="270" y="126"/>
                      </a:lnTo>
                      <a:lnTo>
                        <a:pt x="270" y="130"/>
                      </a:lnTo>
                      <a:lnTo>
                        <a:pt x="270" y="135"/>
                      </a:lnTo>
                      <a:lnTo>
                        <a:pt x="275" y="139"/>
                      </a:lnTo>
                      <a:lnTo>
                        <a:pt x="275" y="143"/>
                      </a:lnTo>
                      <a:lnTo>
                        <a:pt x="275" y="148"/>
                      </a:lnTo>
                      <a:lnTo>
                        <a:pt x="275" y="152"/>
                      </a:lnTo>
                      <a:lnTo>
                        <a:pt x="275" y="156"/>
                      </a:lnTo>
                      <a:lnTo>
                        <a:pt x="270" y="161"/>
                      </a:lnTo>
                      <a:lnTo>
                        <a:pt x="270" y="165"/>
                      </a:lnTo>
                      <a:lnTo>
                        <a:pt x="270" y="169"/>
                      </a:lnTo>
                      <a:lnTo>
                        <a:pt x="266" y="174"/>
                      </a:lnTo>
                      <a:lnTo>
                        <a:pt x="262" y="174"/>
                      </a:lnTo>
                      <a:lnTo>
                        <a:pt x="257" y="174"/>
                      </a:lnTo>
                      <a:lnTo>
                        <a:pt x="253" y="174"/>
                      </a:lnTo>
                      <a:lnTo>
                        <a:pt x="248" y="174"/>
                      </a:lnTo>
                      <a:lnTo>
                        <a:pt x="248" y="178"/>
                      </a:lnTo>
                      <a:lnTo>
                        <a:pt x="244" y="183"/>
                      </a:lnTo>
                      <a:lnTo>
                        <a:pt x="244" y="187"/>
                      </a:lnTo>
                      <a:lnTo>
                        <a:pt x="240" y="187"/>
                      </a:lnTo>
                      <a:lnTo>
                        <a:pt x="235" y="187"/>
                      </a:lnTo>
                      <a:lnTo>
                        <a:pt x="231" y="187"/>
                      </a:lnTo>
                      <a:lnTo>
                        <a:pt x="227" y="187"/>
                      </a:lnTo>
                      <a:lnTo>
                        <a:pt x="227" y="191"/>
                      </a:lnTo>
                      <a:lnTo>
                        <a:pt x="227" y="196"/>
                      </a:lnTo>
                      <a:lnTo>
                        <a:pt x="231" y="200"/>
                      </a:lnTo>
                      <a:lnTo>
                        <a:pt x="231" y="204"/>
                      </a:lnTo>
                      <a:lnTo>
                        <a:pt x="231" y="209"/>
                      </a:lnTo>
                      <a:lnTo>
                        <a:pt x="231" y="213"/>
                      </a:lnTo>
                      <a:lnTo>
                        <a:pt x="231" y="217"/>
                      </a:lnTo>
                      <a:lnTo>
                        <a:pt x="231" y="222"/>
                      </a:lnTo>
                      <a:lnTo>
                        <a:pt x="231" y="226"/>
                      </a:lnTo>
                      <a:lnTo>
                        <a:pt x="235" y="230"/>
                      </a:lnTo>
                      <a:lnTo>
                        <a:pt x="235" y="235"/>
                      </a:lnTo>
                      <a:lnTo>
                        <a:pt x="231" y="235"/>
                      </a:lnTo>
                      <a:lnTo>
                        <a:pt x="227" y="235"/>
                      </a:lnTo>
                      <a:lnTo>
                        <a:pt x="222" y="235"/>
                      </a:lnTo>
                      <a:lnTo>
                        <a:pt x="218" y="235"/>
                      </a:lnTo>
                      <a:lnTo>
                        <a:pt x="218" y="239"/>
                      </a:lnTo>
                      <a:lnTo>
                        <a:pt x="218" y="243"/>
                      </a:lnTo>
                      <a:lnTo>
                        <a:pt x="222" y="248"/>
                      </a:lnTo>
                      <a:lnTo>
                        <a:pt x="218" y="248"/>
                      </a:lnTo>
                      <a:lnTo>
                        <a:pt x="214" y="248"/>
                      </a:lnTo>
                      <a:lnTo>
                        <a:pt x="209" y="248"/>
                      </a:lnTo>
                      <a:lnTo>
                        <a:pt x="205" y="248"/>
                      </a:lnTo>
                      <a:lnTo>
                        <a:pt x="205" y="252"/>
                      </a:lnTo>
                      <a:lnTo>
                        <a:pt x="209" y="257"/>
                      </a:lnTo>
                      <a:lnTo>
                        <a:pt x="209" y="261"/>
                      </a:lnTo>
                      <a:lnTo>
                        <a:pt x="201" y="261"/>
                      </a:lnTo>
                      <a:lnTo>
                        <a:pt x="196" y="265"/>
                      </a:lnTo>
                      <a:lnTo>
                        <a:pt x="196" y="270"/>
                      </a:lnTo>
                      <a:lnTo>
                        <a:pt x="192" y="274"/>
                      </a:lnTo>
                      <a:lnTo>
                        <a:pt x="196" y="274"/>
                      </a:lnTo>
                      <a:lnTo>
                        <a:pt x="196" y="278"/>
                      </a:lnTo>
                      <a:lnTo>
                        <a:pt x="196" y="283"/>
                      </a:lnTo>
                      <a:lnTo>
                        <a:pt x="192" y="287"/>
                      </a:lnTo>
                      <a:lnTo>
                        <a:pt x="188" y="287"/>
                      </a:lnTo>
                      <a:lnTo>
                        <a:pt x="183" y="287"/>
                      </a:lnTo>
                      <a:lnTo>
                        <a:pt x="179" y="291"/>
                      </a:lnTo>
                      <a:lnTo>
                        <a:pt x="179" y="296"/>
                      </a:lnTo>
                      <a:lnTo>
                        <a:pt x="175" y="300"/>
                      </a:lnTo>
                      <a:lnTo>
                        <a:pt x="175" y="304"/>
                      </a:lnTo>
                      <a:lnTo>
                        <a:pt x="170" y="304"/>
                      </a:lnTo>
                      <a:lnTo>
                        <a:pt x="166" y="309"/>
                      </a:lnTo>
                      <a:lnTo>
                        <a:pt x="161" y="313"/>
                      </a:lnTo>
                      <a:lnTo>
                        <a:pt x="161" y="309"/>
                      </a:lnTo>
                      <a:lnTo>
                        <a:pt x="157" y="304"/>
                      </a:lnTo>
                      <a:lnTo>
                        <a:pt x="157" y="300"/>
                      </a:lnTo>
                      <a:lnTo>
                        <a:pt x="153" y="296"/>
                      </a:lnTo>
                      <a:lnTo>
                        <a:pt x="157" y="291"/>
                      </a:lnTo>
                      <a:lnTo>
                        <a:pt x="153" y="287"/>
                      </a:lnTo>
                      <a:lnTo>
                        <a:pt x="148" y="287"/>
                      </a:lnTo>
                      <a:lnTo>
                        <a:pt x="148" y="283"/>
                      </a:lnTo>
                      <a:lnTo>
                        <a:pt x="144" y="278"/>
                      </a:lnTo>
                      <a:lnTo>
                        <a:pt x="140" y="278"/>
                      </a:lnTo>
                      <a:lnTo>
                        <a:pt x="140" y="274"/>
                      </a:lnTo>
                      <a:lnTo>
                        <a:pt x="135" y="274"/>
                      </a:lnTo>
                      <a:lnTo>
                        <a:pt x="131" y="274"/>
                      </a:lnTo>
                      <a:lnTo>
                        <a:pt x="127" y="274"/>
                      </a:lnTo>
                      <a:lnTo>
                        <a:pt x="122" y="278"/>
                      </a:lnTo>
                      <a:lnTo>
                        <a:pt x="118" y="283"/>
                      </a:lnTo>
                      <a:lnTo>
                        <a:pt x="114" y="283"/>
                      </a:lnTo>
                      <a:lnTo>
                        <a:pt x="109" y="287"/>
                      </a:lnTo>
                      <a:lnTo>
                        <a:pt x="105" y="287"/>
                      </a:lnTo>
                      <a:lnTo>
                        <a:pt x="101" y="287"/>
                      </a:lnTo>
                      <a:lnTo>
                        <a:pt x="96" y="287"/>
                      </a:lnTo>
                      <a:lnTo>
                        <a:pt x="92" y="287"/>
                      </a:lnTo>
                      <a:lnTo>
                        <a:pt x="87" y="287"/>
                      </a:lnTo>
                      <a:lnTo>
                        <a:pt x="83" y="291"/>
                      </a:lnTo>
                      <a:lnTo>
                        <a:pt x="79" y="291"/>
                      </a:lnTo>
                      <a:lnTo>
                        <a:pt x="79" y="296"/>
                      </a:lnTo>
                      <a:lnTo>
                        <a:pt x="74" y="300"/>
                      </a:lnTo>
                      <a:lnTo>
                        <a:pt x="70" y="300"/>
                      </a:lnTo>
                      <a:lnTo>
                        <a:pt x="66" y="300"/>
                      </a:lnTo>
                      <a:lnTo>
                        <a:pt x="66" y="296"/>
                      </a:lnTo>
                      <a:lnTo>
                        <a:pt x="61" y="291"/>
                      </a:lnTo>
                      <a:lnTo>
                        <a:pt x="57" y="291"/>
                      </a:lnTo>
                      <a:lnTo>
                        <a:pt x="53" y="287"/>
                      </a:lnTo>
                      <a:lnTo>
                        <a:pt x="48" y="283"/>
                      </a:lnTo>
                      <a:lnTo>
                        <a:pt x="48" y="278"/>
                      </a:lnTo>
                      <a:lnTo>
                        <a:pt x="44" y="278"/>
                      </a:lnTo>
                      <a:lnTo>
                        <a:pt x="40" y="278"/>
                      </a:lnTo>
                      <a:lnTo>
                        <a:pt x="35" y="278"/>
                      </a:lnTo>
                      <a:lnTo>
                        <a:pt x="31" y="278"/>
                      </a:lnTo>
                      <a:lnTo>
                        <a:pt x="27" y="278"/>
                      </a:lnTo>
                      <a:lnTo>
                        <a:pt x="22" y="278"/>
                      </a:lnTo>
                      <a:lnTo>
                        <a:pt x="18" y="278"/>
                      </a:lnTo>
                      <a:lnTo>
                        <a:pt x="14" y="278"/>
                      </a:lnTo>
                      <a:lnTo>
                        <a:pt x="9" y="278"/>
                      </a:lnTo>
                      <a:lnTo>
                        <a:pt x="5" y="278"/>
                      </a:lnTo>
                      <a:lnTo>
                        <a:pt x="0" y="278"/>
                      </a:lnTo>
                      <a:lnTo>
                        <a:pt x="0" y="274"/>
                      </a:lnTo>
                      <a:lnTo>
                        <a:pt x="5" y="270"/>
                      </a:lnTo>
                      <a:lnTo>
                        <a:pt x="9" y="265"/>
                      </a:lnTo>
                      <a:lnTo>
                        <a:pt x="14" y="265"/>
                      </a:lnTo>
                      <a:lnTo>
                        <a:pt x="18" y="265"/>
                      </a:lnTo>
                      <a:lnTo>
                        <a:pt x="22" y="261"/>
                      </a:lnTo>
                      <a:lnTo>
                        <a:pt x="27" y="261"/>
                      </a:lnTo>
                      <a:lnTo>
                        <a:pt x="27" y="257"/>
                      </a:lnTo>
                      <a:lnTo>
                        <a:pt x="31" y="257"/>
                      </a:lnTo>
                      <a:lnTo>
                        <a:pt x="31" y="252"/>
                      </a:lnTo>
                      <a:lnTo>
                        <a:pt x="31" y="248"/>
                      </a:lnTo>
                      <a:lnTo>
                        <a:pt x="31" y="243"/>
                      </a:lnTo>
                      <a:lnTo>
                        <a:pt x="27" y="243"/>
                      </a:lnTo>
                      <a:lnTo>
                        <a:pt x="22" y="243"/>
                      </a:lnTo>
                      <a:lnTo>
                        <a:pt x="22" y="239"/>
                      </a:lnTo>
                      <a:lnTo>
                        <a:pt x="27" y="239"/>
                      </a:lnTo>
                      <a:lnTo>
                        <a:pt x="31" y="239"/>
                      </a:lnTo>
                      <a:lnTo>
                        <a:pt x="31" y="235"/>
                      </a:lnTo>
                      <a:lnTo>
                        <a:pt x="35" y="235"/>
                      </a:lnTo>
                      <a:lnTo>
                        <a:pt x="40" y="235"/>
                      </a:lnTo>
                      <a:lnTo>
                        <a:pt x="44" y="235"/>
                      </a:lnTo>
                      <a:lnTo>
                        <a:pt x="48" y="235"/>
                      </a:lnTo>
                      <a:lnTo>
                        <a:pt x="48" y="230"/>
                      </a:lnTo>
                      <a:lnTo>
                        <a:pt x="53" y="230"/>
                      </a:lnTo>
                      <a:lnTo>
                        <a:pt x="53" y="226"/>
                      </a:lnTo>
                      <a:lnTo>
                        <a:pt x="48" y="226"/>
                      </a:lnTo>
                      <a:lnTo>
                        <a:pt x="48" y="222"/>
                      </a:lnTo>
                      <a:lnTo>
                        <a:pt x="44" y="222"/>
                      </a:lnTo>
                      <a:lnTo>
                        <a:pt x="44" y="226"/>
                      </a:lnTo>
                      <a:lnTo>
                        <a:pt x="40" y="226"/>
                      </a:lnTo>
                      <a:lnTo>
                        <a:pt x="35" y="226"/>
                      </a:lnTo>
                      <a:lnTo>
                        <a:pt x="35" y="230"/>
                      </a:lnTo>
                      <a:lnTo>
                        <a:pt x="31" y="230"/>
                      </a:lnTo>
                      <a:lnTo>
                        <a:pt x="27" y="230"/>
                      </a:lnTo>
                      <a:lnTo>
                        <a:pt x="22" y="230"/>
                      </a:lnTo>
                      <a:lnTo>
                        <a:pt x="18" y="230"/>
                      </a:lnTo>
                      <a:lnTo>
                        <a:pt x="18" y="226"/>
                      </a:lnTo>
                      <a:lnTo>
                        <a:pt x="18" y="222"/>
                      </a:lnTo>
                      <a:lnTo>
                        <a:pt x="18" y="217"/>
                      </a:lnTo>
                      <a:lnTo>
                        <a:pt x="14" y="217"/>
                      </a:lnTo>
                      <a:lnTo>
                        <a:pt x="14" y="213"/>
                      </a:lnTo>
                      <a:lnTo>
                        <a:pt x="9" y="213"/>
                      </a:lnTo>
                      <a:lnTo>
                        <a:pt x="9" y="217"/>
                      </a:lnTo>
                      <a:lnTo>
                        <a:pt x="5" y="217"/>
                      </a:lnTo>
                      <a:lnTo>
                        <a:pt x="0" y="217"/>
                      </a:lnTo>
                      <a:lnTo>
                        <a:pt x="0" y="213"/>
                      </a:lnTo>
                      <a:lnTo>
                        <a:pt x="5" y="213"/>
                      </a:lnTo>
                      <a:lnTo>
                        <a:pt x="9" y="213"/>
                      </a:lnTo>
                      <a:lnTo>
                        <a:pt x="9" y="209"/>
                      </a:lnTo>
                      <a:lnTo>
                        <a:pt x="5" y="209"/>
                      </a:lnTo>
                      <a:lnTo>
                        <a:pt x="5" y="204"/>
                      </a:lnTo>
                      <a:lnTo>
                        <a:pt x="5" y="200"/>
                      </a:lnTo>
                      <a:lnTo>
                        <a:pt x="9" y="200"/>
                      </a:lnTo>
                      <a:lnTo>
                        <a:pt x="9" y="196"/>
                      </a:lnTo>
                      <a:lnTo>
                        <a:pt x="14" y="196"/>
                      </a:lnTo>
                      <a:lnTo>
                        <a:pt x="14" y="191"/>
                      </a:lnTo>
                      <a:lnTo>
                        <a:pt x="18" y="187"/>
                      </a:lnTo>
                      <a:lnTo>
                        <a:pt x="22" y="187"/>
                      </a:lnTo>
                      <a:lnTo>
                        <a:pt x="22" y="183"/>
                      </a:lnTo>
                      <a:lnTo>
                        <a:pt x="27" y="178"/>
                      </a:lnTo>
                      <a:lnTo>
                        <a:pt x="27" y="174"/>
                      </a:lnTo>
                      <a:lnTo>
                        <a:pt x="31" y="174"/>
                      </a:lnTo>
                      <a:lnTo>
                        <a:pt x="35" y="174"/>
                      </a:lnTo>
                      <a:lnTo>
                        <a:pt x="40" y="174"/>
                      </a:lnTo>
                      <a:lnTo>
                        <a:pt x="40" y="169"/>
                      </a:lnTo>
                      <a:lnTo>
                        <a:pt x="44" y="169"/>
                      </a:lnTo>
                      <a:lnTo>
                        <a:pt x="44" y="165"/>
                      </a:lnTo>
                      <a:lnTo>
                        <a:pt x="48" y="165"/>
                      </a:lnTo>
                      <a:lnTo>
                        <a:pt x="53" y="165"/>
                      </a:lnTo>
                      <a:lnTo>
                        <a:pt x="53" y="161"/>
                      </a:lnTo>
                      <a:lnTo>
                        <a:pt x="57" y="161"/>
                      </a:lnTo>
                      <a:lnTo>
                        <a:pt x="57" y="156"/>
                      </a:lnTo>
                      <a:lnTo>
                        <a:pt x="57" y="152"/>
                      </a:lnTo>
                      <a:lnTo>
                        <a:pt x="61" y="152"/>
                      </a:lnTo>
                      <a:lnTo>
                        <a:pt x="57" y="152"/>
                      </a:lnTo>
                      <a:lnTo>
                        <a:pt x="57" y="148"/>
                      </a:lnTo>
                      <a:lnTo>
                        <a:pt x="53" y="148"/>
                      </a:lnTo>
                      <a:lnTo>
                        <a:pt x="53" y="143"/>
                      </a:lnTo>
                      <a:lnTo>
                        <a:pt x="57" y="143"/>
                      </a:lnTo>
                      <a:lnTo>
                        <a:pt x="57" y="139"/>
                      </a:lnTo>
                      <a:lnTo>
                        <a:pt x="57" y="135"/>
                      </a:lnTo>
                      <a:lnTo>
                        <a:pt x="53" y="135"/>
                      </a:lnTo>
                      <a:lnTo>
                        <a:pt x="57" y="130"/>
                      </a:lnTo>
                      <a:lnTo>
                        <a:pt x="57" y="126"/>
                      </a:lnTo>
                      <a:lnTo>
                        <a:pt x="61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70" y="117"/>
                      </a:lnTo>
                      <a:lnTo>
                        <a:pt x="70" y="113"/>
                      </a:lnTo>
                      <a:lnTo>
                        <a:pt x="74" y="113"/>
                      </a:lnTo>
                      <a:lnTo>
                        <a:pt x="70" y="109"/>
                      </a:lnTo>
                      <a:lnTo>
                        <a:pt x="70" y="104"/>
                      </a:lnTo>
                      <a:lnTo>
                        <a:pt x="70" y="100"/>
                      </a:lnTo>
                      <a:lnTo>
                        <a:pt x="70" y="96"/>
                      </a:lnTo>
                      <a:lnTo>
                        <a:pt x="66" y="96"/>
                      </a:lnTo>
                      <a:lnTo>
                        <a:pt x="66" y="91"/>
                      </a:lnTo>
                      <a:lnTo>
                        <a:pt x="61" y="91"/>
                      </a:lnTo>
                      <a:lnTo>
                        <a:pt x="61" y="87"/>
                      </a:lnTo>
                      <a:lnTo>
                        <a:pt x="66" y="87"/>
                      </a:lnTo>
                      <a:lnTo>
                        <a:pt x="66" y="82"/>
                      </a:lnTo>
                      <a:lnTo>
                        <a:pt x="66" y="78"/>
                      </a:lnTo>
                      <a:lnTo>
                        <a:pt x="70" y="78"/>
                      </a:lnTo>
                      <a:lnTo>
                        <a:pt x="70" y="74"/>
                      </a:lnTo>
                      <a:lnTo>
                        <a:pt x="70" y="69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70" y="61"/>
                      </a:lnTo>
                      <a:lnTo>
                        <a:pt x="74" y="61"/>
                      </a:lnTo>
                      <a:lnTo>
                        <a:pt x="74" y="56"/>
                      </a:lnTo>
                      <a:lnTo>
                        <a:pt x="74" y="52"/>
                      </a:lnTo>
                      <a:lnTo>
                        <a:pt x="70" y="52"/>
                      </a:lnTo>
                      <a:lnTo>
                        <a:pt x="70" y="48"/>
                      </a:lnTo>
                      <a:lnTo>
                        <a:pt x="70" y="43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4" y="35"/>
                      </a:lnTo>
                      <a:lnTo>
                        <a:pt x="74" y="30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4" y="17"/>
                      </a:lnTo>
                      <a:lnTo>
                        <a:pt x="74" y="13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79" y="4"/>
                      </a:lnTo>
                      <a:lnTo>
                        <a:pt x="79" y="0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4" y="0"/>
                      </a:lnTo>
                      <a:lnTo>
                        <a:pt x="118" y="0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35" y="4"/>
                      </a:lnTo>
                      <a:lnTo>
                        <a:pt x="135" y="9"/>
                      </a:lnTo>
                      <a:lnTo>
                        <a:pt x="135" y="13"/>
                      </a:lnTo>
                      <a:lnTo>
                        <a:pt x="140" y="17"/>
                      </a:lnTo>
                      <a:lnTo>
                        <a:pt x="144" y="22"/>
                      </a:lnTo>
                      <a:lnTo>
                        <a:pt x="148" y="26"/>
                      </a:lnTo>
                      <a:lnTo>
                        <a:pt x="153" y="22"/>
                      </a:lnTo>
                      <a:lnTo>
                        <a:pt x="157" y="26"/>
                      </a:lnTo>
                      <a:lnTo>
                        <a:pt x="161" y="26"/>
                      </a:lnTo>
                      <a:lnTo>
                        <a:pt x="161" y="30"/>
                      </a:lnTo>
                      <a:lnTo>
                        <a:pt x="166" y="35"/>
                      </a:lnTo>
                      <a:lnTo>
                        <a:pt x="170" y="35"/>
                      </a:lnTo>
                      <a:lnTo>
                        <a:pt x="175" y="35"/>
                      </a:lnTo>
                      <a:lnTo>
                        <a:pt x="179" y="35"/>
                      </a:lnTo>
                      <a:lnTo>
                        <a:pt x="183" y="35"/>
                      </a:lnTo>
                      <a:lnTo>
                        <a:pt x="188" y="35"/>
                      </a:lnTo>
                      <a:lnTo>
                        <a:pt x="192" y="35"/>
                      </a:lnTo>
                      <a:lnTo>
                        <a:pt x="196" y="35"/>
                      </a:lnTo>
                      <a:lnTo>
                        <a:pt x="201" y="35"/>
                      </a:lnTo>
                      <a:lnTo>
                        <a:pt x="201" y="30"/>
                      </a:lnTo>
                      <a:lnTo>
                        <a:pt x="205" y="26"/>
                      </a:lnTo>
                      <a:lnTo>
                        <a:pt x="209" y="22"/>
                      </a:lnTo>
                      <a:lnTo>
                        <a:pt x="214" y="22"/>
                      </a:lnTo>
                      <a:lnTo>
                        <a:pt x="218" y="22"/>
                      </a:lnTo>
                      <a:lnTo>
                        <a:pt x="222" y="22"/>
                      </a:lnTo>
                      <a:lnTo>
                        <a:pt x="227" y="22"/>
                      </a:lnTo>
                      <a:lnTo>
                        <a:pt x="231" y="22"/>
                      </a:lnTo>
                      <a:lnTo>
                        <a:pt x="235" y="22"/>
                      </a:lnTo>
                      <a:lnTo>
                        <a:pt x="240" y="22"/>
                      </a:lnTo>
                      <a:lnTo>
                        <a:pt x="240" y="26"/>
                      </a:lnTo>
                      <a:lnTo>
                        <a:pt x="240" y="30"/>
                      </a:lnTo>
                      <a:lnTo>
                        <a:pt x="240" y="35"/>
                      </a:lnTo>
                      <a:lnTo>
                        <a:pt x="244" y="35"/>
                      </a:lnTo>
                      <a:lnTo>
                        <a:pt x="244" y="39"/>
                      </a:lnTo>
                      <a:lnTo>
                        <a:pt x="248" y="43"/>
                      </a:lnTo>
                      <a:lnTo>
                        <a:pt x="248" y="48"/>
                      </a:lnTo>
                      <a:lnTo>
                        <a:pt x="253" y="48"/>
                      </a:lnTo>
                      <a:lnTo>
                        <a:pt x="257" y="48"/>
                      </a:lnTo>
                      <a:lnTo>
                        <a:pt x="262" y="48"/>
                      </a:lnTo>
                      <a:lnTo>
                        <a:pt x="262" y="52"/>
                      </a:lnTo>
                      <a:lnTo>
                        <a:pt x="262" y="56"/>
                      </a:lnTo>
                      <a:lnTo>
                        <a:pt x="266" y="61"/>
                      </a:lnTo>
                      <a:lnTo>
                        <a:pt x="266" y="65"/>
                      </a:lnTo>
                      <a:lnTo>
                        <a:pt x="266" y="69"/>
                      </a:lnTo>
                      <a:lnTo>
                        <a:pt x="266" y="74"/>
                      </a:lnTo>
                      <a:lnTo>
                        <a:pt x="270" y="74"/>
                      </a:lnTo>
                      <a:lnTo>
                        <a:pt x="275" y="69"/>
                      </a:lnTo>
                      <a:lnTo>
                        <a:pt x="279" y="69"/>
                      </a:lnTo>
                      <a:lnTo>
                        <a:pt x="283" y="69"/>
                      </a:lnTo>
                      <a:lnTo>
                        <a:pt x="292" y="69"/>
                      </a:lnTo>
                      <a:lnTo>
                        <a:pt x="296" y="69"/>
                      </a:lnTo>
                      <a:lnTo>
                        <a:pt x="296" y="74"/>
                      </a:lnTo>
                      <a:lnTo>
                        <a:pt x="296" y="78"/>
                      </a:lnTo>
                      <a:lnTo>
                        <a:pt x="296" y="8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8" name="Freeform 376"/>
                <p:cNvSpPr>
                  <a:spLocks/>
                </p:cNvSpPr>
                <p:nvPr/>
              </p:nvSpPr>
              <p:spPr bwMode="auto">
                <a:xfrm>
                  <a:off x="2837" y="2241"/>
                  <a:ext cx="327" cy="313"/>
                </a:xfrm>
                <a:custGeom>
                  <a:avLst/>
                  <a:gdLst>
                    <a:gd name="T0" fmla="*/ 157 w 327"/>
                    <a:gd name="T1" fmla="*/ 26 h 313"/>
                    <a:gd name="T2" fmla="*/ 174 w 327"/>
                    <a:gd name="T3" fmla="*/ 13 h 313"/>
                    <a:gd name="T4" fmla="*/ 192 w 327"/>
                    <a:gd name="T5" fmla="*/ 0 h 313"/>
                    <a:gd name="T6" fmla="*/ 209 w 327"/>
                    <a:gd name="T7" fmla="*/ 13 h 313"/>
                    <a:gd name="T8" fmla="*/ 222 w 327"/>
                    <a:gd name="T9" fmla="*/ 9 h 313"/>
                    <a:gd name="T10" fmla="*/ 240 w 327"/>
                    <a:gd name="T11" fmla="*/ 4 h 313"/>
                    <a:gd name="T12" fmla="*/ 262 w 327"/>
                    <a:gd name="T13" fmla="*/ 13 h 313"/>
                    <a:gd name="T14" fmla="*/ 288 w 327"/>
                    <a:gd name="T15" fmla="*/ 13 h 313"/>
                    <a:gd name="T16" fmla="*/ 314 w 327"/>
                    <a:gd name="T17" fmla="*/ 17 h 313"/>
                    <a:gd name="T18" fmla="*/ 318 w 327"/>
                    <a:gd name="T19" fmla="*/ 35 h 313"/>
                    <a:gd name="T20" fmla="*/ 322 w 327"/>
                    <a:gd name="T21" fmla="*/ 52 h 313"/>
                    <a:gd name="T22" fmla="*/ 318 w 327"/>
                    <a:gd name="T23" fmla="*/ 74 h 313"/>
                    <a:gd name="T24" fmla="*/ 322 w 327"/>
                    <a:gd name="T25" fmla="*/ 96 h 313"/>
                    <a:gd name="T26" fmla="*/ 318 w 327"/>
                    <a:gd name="T27" fmla="*/ 113 h 313"/>
                    <a:gd name="T28" fmla="*/ 314 w 327"/>
                    <a:gd name="T29" fmla="*/ 126 h 313"/>
                    <a:gd name="T30" fmla="*/ 322 w 327"/>
                    <a:gd name="T31" fmla="*/ 148 h 313"/>
                    <a:gd name="T32" fmla="*/ 305 w 327"/>
                    <a:gd name="T33" fmla="*/ 161 h 313"/>
                    <a:gd name="T34" fmla="*/ 301 w 327"/>
                    <a:gd name="T35" fmla="*/ 178 h 313"/>
                    <a:gd name="T36" fmla="*/ 305 w 327"/>
                    <a:gd name="T37" fmla="*/ 191 h 313"/>
                    <a:gd name="T38" fmla="*/ 292 w 327"/>
                    <a:gd name="T39" fmla="*/ 204 h 313"/>
                    <a:gd name="T40" fmla="*/ 275 w 327"/>
                    <a:gd name="T41" fmla="*/ 213 h 313"/>
                    <a:gd name="T42" fmla="*/ 257 w 327"/>
                    <a:gd name="T43" fmla="*/ 231 h 313"/>
                    <a:gd name="T44" fmla="*/ 257 w 327"/>
                    <a:gd name="T45" fmla="*/ 248 h 313"/>
                    <a:gd name="T46" fmla="*/ 257 w 327"/>
                    <a:gd name="T47" fmla="*/ 248 h 313"/>
                    <a:gd name="T48" fmla="*/ 266 w 327"/>
                    <a:gd name="T49" fmla="*/ 265 h 313"/>
                    <a:gd name="T50" fmla="*/ 288 w 327"/>
                    <a:gd name="T51" fmla="*/ 261 h 313"/>
                    <a:gd name="T52" fmla="*/ 301 w 327"/>
                    <a:gd name="T53" fmla="*/ 265 h 313"/>
                    <a:gd name="T54" fmla="*/ 279 w 327"/>
                    <a:gd name="T55" fmla="*/ 270 h 313"/>
                    <a:gd name="T56" fmla="*/ 279 w 327"/>
                    <a:gd name="T57" fmla="*/ 278 h 313"/>
                    <a:gd name="T58" fmla="*/ 270 w 327"/>
                    <a:gd name="T59" fmla="*/ 296 h 313"/>
                    <a:gd name="T60" fmla="*/ 248 w 327"/>
                    <a:gd name="T61" fmla="*/ 313 h 313"/>
                    <a:gd name="T62" fmla="*/ 222 w 327"/>
                    <a:gd name="T63" fmla="*/ 313 h 313"/>
                    <a:gd name="T64" fmla="*/ 196 w 327"/>
                    <a:gd name="T65" fmla="*/ 309 h 313"/>
                    <a:gd name="T66" fmla="*/ 179 w 327"/>
                    <a:gd name="T67" fmla="*/ 300 h 313"/>
                    <a:gd name="T68" fmla="*/ 170 w 327"/>
                    <a:gd name="T69" fmla="*/ 283 h 313"/>
                    <a:gd name="T70" fmla="*/ 153 w 327"/>
                    <a:gd name="T71" fmla="*/ 257 h 313"/>
                    <a:gd name="T72" fmla="*/ 135 w 327"/>
                    <a:gd name="T73" fmla="*/ 239 h 313"/>
                    <a:gd name="T74" fmla="*/ 131 w 327"/>
                    <a:gd name="T75" fmla="*/ 200 h 313"/>
                    <a:gd name="T76" fmla="*/ 118 w 327"/>
                    <a:gd name="T77" fmla="*/ 174 h 313"/>
                    <a:gd name="T78" fmla="*/ 83 w 327"/>
                    <a:gd name="T79" fmla="*/ 161 h 313"/>
                    <a:gd name="T80" fmla="*/ 53 w 327"/>
                    <a:gd name="T81" fmla="*/ 122 h 313"/>
                    <a:gd name="T82" fmla="*/ 48 w 327"/>
                    <a:gd name="T83" fmla="*/ 104 h 313"/>
                    <a:gd name="T84" fmla="*/ 31 w 327"/>
                    <a:gd name="T85" fmla="*/ 87 h 313"/>
                    <a:gd name="T86" fmla="*/ 22 w 327"/>
                    <a:gd name="T87" fmla="*/ 70 h 313"/>
                    <a:gd name="T88" fmla="*/ 9 w 327"/>
                    <a:gd name="T89" fmla="*/ 57 h 313"/>
                    <a:gd name="T90" fmla="*/ 5 w 327"/>
                    <a:gd name="T91" fmla="*/ 44 h 313"/>
                    <a:gd name="T92" fmla="*/ 22 w 327"/>
                    <a:gd name="T93" fmla="*/ 30 h 313"/>
                    <a:gd name="T94" fmla="*/ 48 w 327"/>
                    <a:gd name="T95" fmla="*/ 30 h 313"/>
                    <a:gd name="T96" fmla="*/ 61 w 327"/>
                    <a:gd name="T97" fmla="*/ 22 h 313"/>
                    <a:gd name="T98" fmla="*/ 74 w 327"/>
                    <a:gd name="T99" fmla="*/ 17 h 313"/>
                    <a:gd name="T100" fmla="*/ 101 w 327"/>
                    <a:gd name="T101" fmla="*/ 26 h 313"/>
                    <a:gd name="T102" fmla="*/ 114 w 327"/>
                    <a:gd name="T103" fmla="*/ 22 h 313"/>
                    <a:gd name="T104" fmla="*/ 131 w 327"/>
                    <a:gd name="T105" fmla="*/ 35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7" h="313">
                      <a:moveTo>
                        <a:pt x="144" y="39"/>
                      </a:moveTo>
                      <a:lnTo>
                        <a:pt x="148" y="39"/>
                      </a:lnTo>
                      <a:lnTo>
                        <a:pt x="148" y="35"/>
                      </a:lnTo>
                      <a:lnTo>
                        <a:pt x="148" y="30"/>
                      </a:lnTo>
                      <a:lnTo>
                        <a:pt x="148" y="26"/>
                      </a:lnTo>
                      <a:lnTo>
                        <a:pt x="157" y="26"/>
                      </a:lnTo>
                      <a:lnTo>
                        <a:pt x="157" y="22"/>
                      </a:lnTo>
                      <a:lnTo>
                        <a:pt x="157" y="17"/>
                      </a:lnTo>
                      <a:lnTo>
                        <a:pt x="161" y="13"/>
                      </a:lnTo>
                      <a:lnTo>
                        <a:pt x="166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9" y="13"/>
                      </a:lnTo>
                      <a:lnTo>
                        <a:pt x="183" y="13"/>
                      </a:lnTo>
                      <a:lnTo>
                        <a:pt x="188" y="13"/>
                      </a:lnTo>
                      <a:lnTo>
                        <a:pt x="192" y="9"/>
                      </a:lnTo>
                      <a:lnTo>
                        <a:pt x="192" y="4"/>
                      </a:lnTo>
                      <a:lnTo>
                        <a:pt x="192" y="0"/>
                      </a:lnTo>
                      <a:lnTo>
                        <a:pt x="196" y="0"/>
                      </a:lnTo>
                      <a:lnTo>
                        <a:pt x="196" y="4"/>
                      </a:lnTo>
                      <a:lnTo>
                        <a:pt x="201" y="9"/>
                      </a:lnTo>
                      <a:lnTo>
                        <a:pt x="201" y="13"/>
                      </a:lnTo>
                      <a:lnTo>
                        <a:pt x="205" y="13"/>
                      </a:lnTo>
                      <a:lnTo>
                        <a:pt x="209" y="13"/>
                      </a:lnTo>
                      <a:lnTo>
                        <a:pt x="214" y="9"/>
                      </a:lnTo>
                      <a:lnTo>
                        <a:pt x="214" y="4"/>
                      </a:lnTo>
                      <a:lnTo>
                        <a:pt x="214" y="0"/>
                      </a:lnTo>
                      <a:lnTo>
                        <a:pt x="218" y="9"/>
                      </a:lnTo>
                      <a:lnTo>
                        <a:pt x="218" y="13"/>
                      </a:lnTo>
                      <a:lnTo>
                        <a:pt x="222" y="9"/>
                      </a:lnTo>
                      <a:lnTo>
                        <a:pt x="222" y="4"/>
                      </a:lnTo>
                      <a:lnTo>
                        <a:pt x="227" y="0"/>
                      </a:lnTo>
                      <a:lnTo>
                        <a:pt x="231" y="0"/>
                      </a:lnTo>
                      <a:lnTo>
                        <a:pt x="235" y="0"/>
                      </a:lnTo>
                      <a:lnTo>
                        <a:pt x="240" y="0"/>
                      </a:lnTo>
                      <a:lnTo>
                        <a:pt x="240" y="4"/>
                      </a:lnTo>
                      <a:lnTo>
                        <a:pt x="240" y="9"/>
                      </a:lnTo>
                      <a:lnTo>
                        <a:pt x="244" y="13"/>
                      </a:lnTo>
                      <a:lnTo>
                        <a:pt x="248" y="13"/>
                      </a:lnTo>
                      <a:lnTo>
                        <a:pt x="253" y="13"/>
                      </a:lnTo>
                      <a:lnTo>
                        <a:pt x="257" y="13"/>
                      </a:lnTo>
                      <a:lnTo>
                        <a:pt x="262" y="13"/>
                      </a:lnTo>
                      <a:lnTo>
                        <a:pt x="266" y="13"/>
                      </a:lnTo>
                      <a:lnTo>
                        <a:pt x="270" y="13"/>
                      </a:lnTo>
                      <a:lnTo>
                        <a:pt x="275" y="13"/>
                      </a:lnTo>
                      <a:lnTo>
                        <a:pt x="279" y="13"/>
                      </a:lnTo>
                      <a:lnTo>
                        <a:pt x="283" y="13"/>
                      </a:lnTo>
                      <a:lnTo>
                        <a:pt x="288" y="13"/>
                      </a:lnTo>
                      <a:lnTo>
                        <a:pt x="292" y="13"/>
                      </a:lnTo>
                      <a:lnTo>
                        <a:pt x="296" y="13"/>
                      </a:lnTo>
                      <a:lnTo>
                        <a:pt x="301" y="9"/>
                      </a:lnTo>
                      <a:lnTo>
                        <a:pt x="305" y="9"/>
                      </a:lnTo>
                      <a:lnTo>
                        <a:pt x="309" y="13"/>
                      </a:lnTo>
                      <a:lnTo>
                        <a:pt x="314" y="17"/>
                      </a:lnTo>
                      <a:lnTo>
                        <a:pt x="314" y="22"/>
                      </a:lnTo>
                      <a:lnTo>
                        <a:pt x="309" y="26"/>
                      </a:lnTo>
                      <a:lnTo>
                        <a:pt x="309" y="30"/>
                      </a:lnTo>
                      <a:lnTo>
                        <a:pt x="309" y="35"/>
                      </a:lnTo>
                      <a:lnTo>
                        <a:pt x="314" y="35"/>
                      </a:lnTo>
                      <a:lnTo>
                        <a:pt x="318" y="35"/>
                      </a:lnTo>
                      <a:lnTo>
                        <a:pt x="327" y="35"/>
                      </a:lnTo>
                      <a:lnTo>
                        <a:pt x="327" y="39"/>
                      </a:lnTo>
                      <a:lnTo>
                        <a:pt x="327" y="44"/>
                      </a:lnTo>
                      <a:lnTo>
                        <a:pt x="322" y="44"/>
                      </a:lnTo>
                      <a:lnTo>
                        <a:pt x="322" y="48"/>
                      </a:lnTo>
                      <a:lnTo>
                        <a:pt x="322" y="52"/>
                      </a:lnTo>
                      <a:lnTo>
                        <a:pt x="322" y="57"/>
                      </a:lnTo>
                      <a:lnTo>
                        <a:pt x="322" y="61"/>
                      </a:lnTo>
                      <a:lnTo>
                        <a:pt x="322" y="65"/>
                      </a:lnTo>
                      <a:lnTo>
                        <a:pt x="322" y="70"/>
                      </a:lnTo>
                      <a:lnTo>
                        <a:pt x="322" y="74"/>
                      </a:lnTo>
                      <a:lnTo>
                        <a:pt x="318" y="74"/>
                      </a:lnTo>
                      <a:lnTo>
                        <a:pt x="318" y="78"/>
                      </a:lnTo>
                      <a:lnTo>
                        <a:pt x="318" y="83"/>
                      </a:lnTo>
                      <a:lnTo>
                        <a:pt x="318" y="87"/>
                      </a:lnTo>
                      <a:lnTo>
                        <a:pt x="322" y="87"/>
                      </a:lnTo>
                      <a:lnTo>
                        <a:pt x="322" y="91"/>
                      </a:lnTo>
                      <a:lnTo>
                        <a:pt x="322" y="96"/>
                      </a:lnTo>
                      <a:lnTo>
                        <a:pt x="318" y="96"/>
                      </a:lnTo>
                      <a:lnTo>
                        <a:pt x="314" y="100"/>
                      </a:lnTo>
                      <a:lnTo>
                        <a:pt x="318" y="100"/>
                      </a:lnTo>
                      <a:lnTo>
                        <a:pt x="318" y="104"/>
                      </a:lnTo>
                      <a:lnTo>
                        <a:pt x="318" y="109"/>
                      </a:lnTo>
                      <a:lnTo>
                        <a:pt x="318" y="113"/>
                      </a:lnTo>
                      <a:lnTo>
                        <a:pt x="314" y="113"/>
                      </a:lnTo>
                      <a:lnTo>
                        <a:pt x="314" y="117"/>
                      </a:lnTo>
                      <a:lnTo>
                        <a:pt x="314" y="122"/>
                      </a:lnTo>
                      <a:lnTo>
                        <a:pt x="309" y="122"/>
                      </a:lnTo>
                      <a:lnTo>
                        <a:pt x="309" y="126"/>
                      </a:lnTo>
                      <a:lnTo>
                        <a:pt x="314" y="126"/>
                      </a:lnTo>
                      <a:lnTo>
                        <a:pt x="314" y="131"/>
                      </a:lnTo>
                      <a:lnTo>
                        <a:pt x="318" y="131"/>
                      </a:lnTo>
                      <a:lnTo>
                        <a:pt x="318" y="135"/>
                      </a:lnTo>
                      <a:lnTo>
                        <a:pt x="318" y="139"/>
                      </a:lnTo>
                      <a:lnTo>
                        <a:pt x="318" y="144"/>
                      </a:lnTo>
                      <a:lnTo>
                        <a:pt x="322" y="148"/>
                      </a:lnTo>
                      <a:lnTo>
                        <a:pt x="318" y="148"/>
                      </a:lnTo>
                      <a:lnTo>
                        <a:pt x="318" y="152"/>
                      </a:lnTo>
                      <a:lnTo>
                        <a:pt x="314" y="157"/>
                      </a:lnTo>
                      <a:lnTo>
                        <a:pt x="314" y="161"/>
                      </a:lnTo>
                      <a:lnTo>
                        <a:pt x="309" y="161"/>
                      </a:lnTo>
                      <a:lnTo>
                        <a:pt x="305" y="161"/>
                      </a:lnTo>
                      <a:lnTo>
                        <a:pt x="305" y="165"/>
                      </a:lnTo>
                      <a:lnTo>
                        <a:pt x="301" y="170"/>
                      </a:lnTo>
                      <a:lnTo>
                        <a:pt x="305" y="170"/>
                      </a:lnTo>
                      <a:lnTo>
                        <a:pt x="305" y="174"/>
                      </a:lnTo>
                      <a:lnTo>
                        <a:pt x="305" y="178"/>
                      </a:lnTo>
                      <a:lnTo>
                        <a:pt x="301" y="178"/>
                      </a:lnTo>
                      <a:lnTo>
                        <a:pt x="301" y="183"/>
                      </a:lnTo>
                      <a:lnTo>
                        <a:pt x="305" y="183"/>
                      </a:lnTo>
                      <a:lnTo>
                        <a:pt x="305" y="187"/>
                      </a:lnTo>
                      <a:lnTo>
                        <a:pt x="309" y="187"/>
                      </a:lnTo>
                      <a:lnTo>
                        <a:pt x="305" y="187"/>
                      </a:lnTo>
                      <a:lnTo>
                        <a:pt x="305" y="191"/>
                      </a:lnTo>
                      <a:lnTo>
                        <a:pt x="305" y="196"/>
                      </a:lnTo>
                      <a:lnTo>
                        <a:pt x="301" y="196"/>
                      </a:lnTo>
                      <a:lnTo>
                        <a:pt x="301" y="200"/>
                      </a:lnTo>
                      <a:lnTo>
                        <a:pt x="296" y="200"/>
                      </a:lnTo>
                      <a:lnTo>
                        <a:pt x="292" y="200"/>
                      </a:lnTo>
                      <a:lnTo>
                        <a:pt x="292" y="204"/>
                      </a:lnTo>
                      <a:lnTo>
                        <a:pt x="288" y="204"/>
                      </a:lnTo>
                      <a:lnTo>
                        <a:pt x="288" y="209"/>
                      </a:lnTo>
                      <a:lnTo>
                        <a:pt x="283" y="209"/>
                      </a:lnTo>
                      <a:lnTo>
                        <a:pt x="279" y="209"/>
                      </a:lnTo>
                      <a:lnTo>
                        <a:pt x="275" y="209"/>
                      </a:lnTo>
                      <a:lnTo>
                        <a:pt x="275" y="213"/>
                      </a:lnTo>
                      <a:lnTo>
                        <a:pt x="270" y="218"/>
                      </a:lnTo>
                      <a:lnTo>
                        <a:pt x="270" y="222"/>
                      </a:lnTo>
                      <a:lnTo>
                        <a:pt x="266" y="222"/>
                      </a:lnTo>
                      <a:lnTo>
                        <a:pt x="262" y="226"/>
                      </a:lnTo>
                      <a:lnTo>
                        <a:pt x="262" y="231"/>
                      </a:lnTo>
                      <a:lnTo>
                        <a:pt x="257" y="231"/>
                      </a:lnTo>
                      <a:lnTo>
                        <a:pt x="257" y="235"/>
                      </a:lnTo>
                      <a:lnTo>
                        <a:pt x="253" y="235"/>
                      </a:lnTo>
                      <a:lnTo>
                        <a:pt x="253" y="239"/>
                      </a:lnTo>
                      <a:lnTo>
                        <a:pt x="253" y="244"/>
                      </a:lnTo>
                      <a:lnTo>
                        <a:pt x="257" y="244"/>
                      </a:lnTo>
                      <a:lnTo>
                        <a:pt x="257" y="248"/>
                      </a:lnTo>
                      <a:lnTo>
                        <a:pt x="253" y="248"/>
                      </a:lnTo>
                      <a:lnTo>
                        <a:pt x="248" y="248"/>
                      </a:lnTo>
                      <a:lnTo>
                        <a:pt x="248" y="252"/>
                      </a:lnTo>
                      <a:lnTo>
                        <a:pt x="253" y="252"/>
                      </a:lnTo>
                      <a:lnTo>
                        <a:pt x="257" y="252"/>
                      </a:lnTo>
                      <a:lnTo>
                        <a:pt x="257" y="248"/>
                      </a:lnTo>
                      <a:lnTo>
                        <a:pt x="262" y="248"/>
                      </a:lnTo>
                      <a:lnTo>
                        <a:pt x="262" y="252"/>
                      </a:lnTo>
                      <a:lnTo>
                        <a:pt x="266" y="252"/>
                      </a:lnTo>
                      <a:lnTo>
                        <a:pt x="266" y="257"/>
                      </a:lnTo>
                      <a:lnTo>
                        <a:pt x="266" y="261"/>
                      </a:lnTo>
                      <a:lnTo>
                        <a:pt x="266" y="265"/>
                      </a:lnTo>
                      <a:lnTo>
                        <a:pt x="270" y="265"/>
                      </a:lnTo>
                      <a:lnTo>
                        <a:pt x="275" y="265"/>
                      </a:lnTo>
                      <a:lnTo>
                        <a:pt x="279" y="265"/>
                      </a:lnTo>
                      <a:lnTo>
                        <a:pt x="283" y="265"/>
                      </a:lnTo>
                      <a:lnTo>
                        <a:pt x="283" y="261"/>
                      </a:lnTo>
                      <a:lnTo>
                        <a:pt x="288" y="261"/>
                      </a:lnTo>
                      <a:lnTo>
                        <a:pt x="292" y="261"/>
                      </a:lnTo>
                      <a:lnTo>
                        <a:pt x="292" y="257"/>
                      </a:lnTo>
                      <a:lnTo>
                        <a:pt x="296" y="257"/>
                      </a:lnTo>
                      <a:lnTo>
                        <a:pt x="296" y="261"/>
                      </a:lnTo>
                      <a:lnTo>
                        <a:pt x="301" y="261"/>
                      </a:lnTo>
                      <a:lnTo>
                        <a:pt x="301" y="265"/>
                      </a:lnTo>
                      <a:lnTo>
                        <a:pt x="296" y="265"/>
                      </a:lnTo>
                      <a:lnTo>
                        <a:pt x="296" y="270"/>
                      </a:lnTo>
                      <a:lnTo>
                        <a:pt x="292" y="270"/>
                      </a:lnTo>
                      <a:lnTo>
                        <a:pt x="288" y="270"/>
                      </a:lnTo>
                      <a:lnTo>
                        <a:pt x="283" y="270"/>
                      </a:lnTo>
                      <a:lnTo>
                        <a:pt x="279" y="270"/>
                      </a:lnTo>
                      <a:lnTo>
                        <a:pt x="279" y="274"/>
                      </a:lnTo>
                      <a:lnTo>
                        <a:pt x="275" y="274"/>
                      </a:lnTo>
                      <a:lnTo>
                        <a:pt x="270" y="274"/>
                      </a:lnTo>
                      <a:lnTo>
                        <a:pt x="270" y="278"/>
                      </a:lnTo>
                      <a:lnTo>
                        <a:pt x="275" y="278"/>
                      </a:lnTo>
                      <a:lnTo>
                        <a:pt x="279" y="278"/>
                      </a:lnTo>
                      <a:lnTo>
                        <a:pt x="279" y="283"/>
                      </a:lnTo>
                      <a:lnTo>
                        <a:pt x="279" y="287"/>
                      </a:lnTo>
                      <a:lnTo>
                        <a:pt x="279" y="292"/>
                      </a:lnTo>
                      <a:lnTo>
                        <a:pt x="275" y="292"/>
                      </a:lnTo>
                      <a:lnTo>
                        <a:pt x="275" y="296"/>
                      </a:lnTo>
                      <a:lnTo>
                        <a:pt x="270" y="296"/>
                      </a:lnTo>
                      <a:lnTo>
                        <a:pt x="266" y="300"/>
                      </a:lnTo>
                      <a:lnTo>
                        <a:pt x="262" y="300"/>
                      </a:lnTo>
                      <a:lnTo>
                        <a:pt x="257" y="300"/>
                      </a:lnTo>
                      <a:lnTo>
                        <a:pt x="253" y="305"/>
                      </a:lnTo>
                      <a:lnTo>
                        <a:pt x="248" y="309"/>
                      </a:lnTo>
                      <a:lnTo>
                        <a:pt x="248" y="313"/>
                      </a:lnTo>
                      <a:lnTo>
                        <a:pt x="244" y="313"/>
                      </a:lnTo>
                      <a:lnTo>
                        <a:pt x="240" y="313"/>
                      </a:lnTo>
                      <a:lnTo>
                        <a:pt x="235" y="313"/>
                      </a:lnTo>
                      <a:lnTo>
                        <a:pt x="231" y="313"/>
                      </a:lnTo>
                      <a:lnTo>
                        <a:pt x="227" y="313"/>
                      </a:lnTo>
                      <a:lnTo>
                        <a:pt x="222" y="313"/>
                      </a:lnTo>
                      <a:lnTo>
                        <a:pt x="218" y="313"/>
                      </a:lnTo>
                      <a:lnTo>
                        <a:pt x="214" y="313"/>
                      </a:lnTo>
                      <a:lnTo>
                        <a:pt x="209" y="313"/>
                      </a:lnTo>
                      <a:lnTo>
                        <a:pt x="205" y="313"/>
                      </a:lnTo>
                      <a:lnTo>
                        <a:pt x="192" y="313"/>
                      </a:lnTo>
                      <a:lnTo>
                        <a:pt x="196" y="309"/>
                      </a:lnTo>
                      <a:lnTo>
                        <a:pt x="192" y="309"/>
                      </a:lnTo>
                      <a:lnTo>
                        <a:pt x="196" y="305"/>
                      </a:lnTo>
                      <a:lnTo>
                        <a:pt x="201" y="305"/>
                      </a:lnTo>
                      <a:lnTo>
                        <a:pt x="188" y="300"/>
                      </a:lnTo>
                      <a:lnTo>
                        <a:pt x="183" y="305"/>
                      </a:lnTo>
                      <a:lnTo>
                        <a:pt x="179" y="300"/>
                      </a:lnTo>
                      <a:lnTo>
                        <a:pt x="174" y="305"/>
                      </a:lnTo>
                      <a:lnTo>
                        <a:pt x="170" y="305"/>
                      </a:lnTo>
                      <a:lnTo>
                        <a:pt x="166" y="296"/>
                      </a:lnTo>
                      <a:lnTo>
                        <a:pt x="161" y="296"/>
                      </a:lnTo>
                      <a:lnTo>
                        <a:pt x="157" y="296"/>
                      </a:lnTo>
                      <a:lnTo>
                        <a:pt x="170" y="283"/>
                      </a:lnTo>
                      <a:lnTo>
                        <a:pt x="170" y="274"/>
                      </a:lnTo>
                      <a:lnTo>
                        <a:pt x="161" y="274"/>
                      </a:lnTo>
                      <a:lnTo>
                        <a:pt x="153" y="265"/>
                      </a:lnTo>
                      <a:lnTo>
                        <a:pt x="157" y="261"/>
                      </a:lnTo>
                      <a:lnTo>
                        <a:pt x="148" y="261"/>
                      </a:lnTo>
                      <a:lnTo>
                        <a:pt x="153" y="257"/>
                      </a:lnTo>
                      <a:lnTo>
                        <a:pt x="144" y="252"/>
                      </a:lnTo>
                      <a:lnTo>
                        <a:pt x="144" y="248"/>
                      </a:lnTo>
                      <a:lnTo>
                        <a:pt x="140" y="248"/>
                      </a:lnTo>
                      <a:lnTo>
                        <a:pt x="135" y="248"/>
                      </a:lnTo>
                      <a:lnTo>
                        <a:pt x="135" y="244"/>
                      </a:lnTo>
                      <a:lnTo>
                        <a:pt x="135" y="239"/>
                      </a:lnTo>
                      <a:lnTo>
                        <a:pt x="131" y="231"/>
                      </a:lnTo>
                      <a:lnTo>
                        <a:pt x="122" y="226"/>
                      </a:lnTo>
                      <a:lnTo>
                        <a:pt x="127" y="218"/>
                      </a:lnTo>
                      <a:lnTo>
                        <a:pt x="135" y="218"/>
                      </a:lnTo>
                      <a:lnTo>
                        <a:pt x="140" y="213"/>
                      </a:lnTo>
                      <a:lnTo>
                        <a:pt x="131" y="200"/>
                      </a:lnTo>
                      <a:lnTo>
                        <a:pt x="127" y="196"/>
                      </a:lnTo>
                      <a:lnTo>
                        <a:pt x="131" y="187"/>
                      </a:lnTo>
                      <a:lnTo>
                        <a:pt x="135" y="178"/>
                      </a:lnTo>
                      <a:lnTo>
                        <a:pt x="127" y="174"/>
                      </a:lnTo>
                      <a:lnTo>
                        <a:pt x="122" y="174"/>
                      </a:lnTo>
                      <a:lnTo>
                        <a:pt x="118" y="174"/>
                      </a:lnTo>
                      <a:lnTo>
                        <a:pt x="105" y="187"/>
                      </a:lnTo>
                      <a:lnTo>
                        <a:pt x="101" y="187"/>
                      </a:lnTo>
                      <a:lnTo>
                        <a:pt x="101" y="183"/>
                      </a:lnTo>
                      <a:lnTo>
                        <a:pt x="109" y="170"/>
                      </a:lnTo>
                      <a:lnTo>
                        <a:pt x="105" y="165"/>
                      </a:lnTo>
                      <a:lnTo>
                        <a:pt x="83" y="161"/>
                      </a:lnTo>
                      <a:lnTo>
                        <a:pt x="74" y="165"/>
                      </a:lnTo>
                      <a:lnTo>
                        <a:pt x="61" y="165"/>
                      </a:lnTo>
                      <a:lnTo>
                        <a:pt x="53" y="161"/>
                      </a:lnTo>
                      <a:lnTo>
                        <a:pt x="35" y="139"/>
                      </a:lnTo>
                      <a:lnTo>
                        <a:pt x="53" y="126"/>
                      </a:lnTo>
                      <a:lnTo>
                        <a:pt x="53" y="122"/>
                      </a:lnTo>
                      <a:lnTo>
                        <a:pt x="53" y="117"/>
                      </a:lnTo>
                      <a:lnTo>
                        <a:pt x="48" y="117"/>
                      </a:lnTo>
                      <a:lnTo>
                        <a:pt x="48" y="113"/>
                      </a:lnTo>
                      <a:lnTo>
                        <a:pt x="48" y="109"/>
                      </a:lnTo>
                      <a:lnTo>
                        <a:pt x="53" y="104"/>
                      </a:lnTo>
                      <a:lnTo>
                        <a:pt x="48" y="104"/>
                      </a:lnTo>
                      <a:lnTo>
                        <a:pt x="44" y="104"/>
                      </a:lnTo>
                      <a:lnTo>
                        <a:pt x="40" y="100"/>
                      </a:lnTo>
                      <a:lnTo>
                        <a:pt x="40" y="96"/>
                      </a:lnTo>
                      <a:lnTo>
                        <a:pt x="35" y="91"/>
                      </a:lnTo>
                      <a:lnTo>
                        <a:pt x="31" y="91"/>
                      </a:lnTo>
                      <a:lnTo>
                        <a:pt x="31" y="87"/>
                      </a:lnTo>
                      <a:lnTo>
                        <a:pt x="31" y="83"/>
                      </a:lnTo>
                      <a:lnTo>
                        <a:pt x="31" y="78"/>
                      </a:lnTo>
                      <a:lnTo>
                        <a:pt x="27" y="78"/>
                      </a:lnTo>
                      <a:lnTo>
                        <a:pt x="22" y="78"/>
                      </a:lnTo>
                      <a:lnTo>
                        <a:pt x="22" y="74"/>
                      </a:lnTo>
                      <a:lnTo>
                        <a:pt x="22" y="70"/>
                      </a:lnTo>
                      <a:lnTo>
                        <a:pt x="22" y="65"/>
                      </a:lnTo>
                      <a:lnTo>
                        <a:pt x="18" y="65"/>
                      </a:lnTo>
                      <a:lnTo>
                        <a:pt x="13" y="65"/>
                      </a:lnTo>
                      <a:lnTo>
                        <a:pt x="9" y="65"/>
                      </a:lnTo>
                      <a:lnTo>
                        <a:pt x="9" y="61"/>
                      </a:lnTo>
                      <a:lnTo>
                        <a:pt x="9" y="57"/>
                      </a:lnTo>
                      <a:lnTo>
                        <a:pt x="9" y="52"/>
                      </a:lnTo>
                      <a:lnTo>
                        <a:pt x="5" y="57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5" y="44"/>
                      </a:lnTo>
                      <a:lnTo>
                        <a:pt x="9" y="44"/>
                      </a:lnTo>
                      <a:lnTo>
                        <a:pt x="13" y="39"/>
                      </a:lnTo>
                      <a:lnTo>
                        <a:pt x="13" y="35"/>
                      </a:lnTo>
                      <a:lnTo>
                        <a:pt x="13" y="30"/>
                      </a:lnTo>
                      <a:lnTo>
                        <a:pt x="18" y="30"/>
                      </a:lnTo>
                      <a:lnTo>
                        <a:pt x="22" y="30"/>
                      </a:lnTo>
                      <a:lnTo>
                        <a:pt x="27" y="30"/>
                      </a:lnTo>
                      <a:lnTo>
                        <a:pt x="31" y="30"/>
                      </a:lnTo>
                      <a:lnTo>
                        <a:pt x="35" y="30"/>
                      </a:lnTo>
                      <a:lnTo>
                        <a:pt x="40" y="30"/>
                      </a:lnTo>
                      <a:lnTo>
                        <a:pt x="44" y="30"/>
                      </a:lnTo>
                      <a:lnTo>
                        <a:pt x="48" y="30"/>
                      </a:lnTo>
                      <a:lnTo>
                        <a:pt x="53" y="26"/>
                      </a:lnTo>
                      <a:lnTo>
                        <a:pt x="53" y="22"/>
                      </a:lnTo>
                      <a:lnTo>
                        <a:pt x="53" y="17"/>
                      </a:lnTo>
                      <a:lnTo>
                        <a:pt x="57" y="17"/>
                      </a:lnTo>
                      <a:lnTo>
                        <a:pt x="61" y="17"/>
                      </a:lnTo>
                      <a:lnTo>
                        <a:pt x="61" y="22"/>
                      </a:lnTo>
                      <a:lnTo>
                        <a:pt x="61" y="26"/>
                      </a:lnTo>
                      <a:lnTo>
                        <a:pt x="66" y="30"/>
                      </a:lnTo>
                      <a:lnTo>
                        <a:pt x="70" y="30"/>
                      </a:lnTo>
                      <a:lnTo>
                        <a:pt x="74" y="26"/>
                      </a:lnTo>
                      <a:lnTo>
                        <a:pt x="74" y="22"/>
                      </a:lnTo>
                      <a:lnTo>
                        <a:pt x="74" y="17"/>
                      </a:lnTo>
                      <a:lnTo>
                        <a:pt x="79" y="17"/>
                      </a:lnTo>
                      <a:lnTo>
                        <a:pt x="83" y="22"/>
                      </a:lnTo>
                      <a:lnTo>
                        <a:pt x="83" y="26"/>
                      </a:lnTo>
                      <a:lnTo>
                        <a:pt x="87" y="26"/>
                      </a:lnTo>
                      <a:lnTo>
                        <a:pt x="92" y="26"/>
                      </a:lnTo>
                      <a:lnTo>
                        <a:pt x="101" y="26"/>
                      </a:lnTo>
                      <a:lnTo>
                        <a:pt x="101" y="22"/>
                      </a:lnTo>
                      <a:lnTo>
                        <a:pt x="101" y="17"/>
                      </a:lnTo>
                      <a:lnTo>
                        <a:pt x="105" y="13"/>
                      </a:lnTo>
                      <a:lnTo>
                        <a:pt x="109" y="13"/>
                      </a:lnTo>
                      <a:lnTo>
                        <a:pt x="109" y="17"/>
                      </a:lnTo>
                      <a:lnTo>
                        <a:pt x="114" y="22"/>
                      </a:lnTo>
                      <a:lnTo>
                        <a:pt x="114" y="26"/>
                      </a:lnTo>
                      <a:lnTo>
                        <a:pt x="118" y="26"/>
                      </a:lnTo>
                      <a:lnTo>
                        <a:pt x="122" y="26"/>
                      </a:lnTo>
                      <a:lnTo>
                        <a:pt x="127" y="26"/>
                      </a:lnTo>
                      <a:lnTo>
                        <a:pt x="131" y="30"/>
                      </a:lnTo>
                      <a:lnTo>
                        <a:pt x="131" y="35"/>
                      </a:lnTo>
                      <a:lnTo>
                        <a:pt x="131" y="39"/>
                      </a:lnTo>
                      <a:lnTo>
                        <a:pt x="135" y="39"/>
                      </a:lnTo>
                      <a:lnTo>
                        <a:pt x="140" y="39"/>
                      </a:lnTo>
                      <a:lnTo>
                        <a:pt x="144" y="3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9" name="Freeform 377"/>
                <p:cNvSpPr>
                  <a:spLocks/>
                </p:cNvSpPr>
                <p:nvPr/>
              </p:nvSpPr>
              <p:spPr bwMode="auto">
                <a:xfrm>
                  <a:off x="2211" y="1297"/>
                  <a:ext cx="461" cy="365"/>
                </a:xfrm>
                <a:custGeom>
                  <a:avLst/>
                  <a:gdLst>
                    <a:gd name="T0" fmla="*/ 96 w 461"/>
                    <a:gd name="T1" fmla="*/ 56 h 365"/>
                    <a:gd name="T2" fmla="*/ 117 w 461"/>
                    <a:gd name="T3" fmla="*/ 43 h 365"/>
                    <a:gd name="T4" fmla="*/ 148 w 461"/>
                    <a:gd name="T5" fmla="*/ 39 h 365"/>
                    <a:gd name="T6" fmla="*/ 161 w 461"/>
                    <a:gd name="T7" fmla="*/ 17 h 365"/>
                    <a:gd name="T8" fmla="*/ 183 w 461"/>
                    <a:gd name="T9" fmla="*/ 4 h 365"/>
                    <a:gd name="T10" fmla="*/ 200 w 461"/>
                    <a:gd name="T11" fmla="*/ 13 h 365"/>
                    <a:gd name="T12" fmla="*/ 226 w 461"/>
                    <a:gd name="T13" fmla="*/ 26 h 365"/>
                    <a:gd name="T14" fmla="*/ 257 w 461"/>
                    <a:gd name="T15" fmla="*/ 30 h 365"/>
                    <a:gd name="T16" fmla="*/ 278 w 461"/>
                    <a:gd name="T17" fmla="*/ 52 h 365"/>
                    <a:gd name="T18" fmla="*/ 309 w 461"/>
                    <a:gd name="T19" fmla="*/ 52 h 365"/>
                    <a:gd name="T20" fmla="*/ 317 w 461"/>
                    <a:gd name="T21" fmla="*/ 74 h 365"/>
                    <a:gd name="T22" fmla="*/ 313 w 461"/>
                    <a:gd name="T23" fmla="*/ 96 h 365"/>
                    <a:gd name="T24" fmla="*/ 326 w 461"/>
                    <a:gd name="T25" fmla="*/ 117 h 365"/>
                    <a:gd name="T26" fmla="*/ 352 w 461"/>
                    <a:gd name="T27" fmla="*/ 130 h 365"/>
                    <a:gd name="T28" fmla="*/ 348 w 461"/>
                    <a:gd name="T29" fmla="*/ 161 h 365"/>
                    <a:gd name="T30" fmla="*/ 352 w 461"/>
                    <a:gd name="T31" fmla="*/ 191 h 365"/>
                    <a:gd name="T32" fmla="*/ 361 w 461"/>
                    <a:gd name="T33" fmla="*/ 222 h 365"/>
                    <a:gd name="T34" fmla="*/ 374 w 461"/>
                    <a:gd name="T35" fmla="*/ 248 h 365"/>
                    <a:gd name="T36" fmla="*/ 400 w 461"/>
                    <a:gd name="T37" fmla="*/ 265 h 365"/>
                    <a:gd name="T38" fmla="*/ 422 w 461"/>
                    <a:gd name="T39" fmla="*/ 291 h 365"/>
                    <a:gd name="T40" fmla="*/ 435 w 461"/>
                    <a:gd name="T41" fmla="*/ 317 h 365"/>
                    <a:gd name="T42" fmla="*/ 448 w 461"/>
                    <a:gd name="T43" fmla="*/ 335 h 365"/>
                    <a:gd name="T44" fmla="*/ 444 w 461"/>
                    <a:gd name="T45" fmla="*/ 348 h 365"/>
                    <a:gd name="T46" fmla="*/ 418 w 461"/>
                    <a:gd name="T47" fmla="*/ 361 h 365"/>
                    <a:gd name="T48" fmla="*/ 418 w 461"/>
                    <a:gd name="T49" fmla="*/ 335 h 365"/>
                    <a:gd name="T50" fmla="*/ 396 w 461"/>
                    <a:gd name="T51" fmla="*/ 322 h 365"/>
                    <a:gd name="T52" fmla="*/ 374 w 461"/>
                    <a:gd name="T53" fmla="*/ 317 h 365"/>
                    <a:gd name="T54" fmla="*/ 344 w 461"/>
                    <a:gd name="T55" fmla="*/ 326 h 365"/>
                    <a:gd name="T56" fmla="*/ 313 w 461"/>
                    <a:gd name="T57" fmla="*/ 330 h 365"/>
                    <a:gd name="T58" fmla="*/ 296 w 461"/>
                    <a:gd name="T59" fmla="*/ 348 h 365"/>
                    <a:gd name="T60" fmla="*/ 274 w 461"/>
                    <a:gd name="T61" fmla="*/ 361 h 365"/>
                    <a:gd name="T62" fmla="*/ 252 w 461"/>
                    <a:gd name="T63" fmla="*/ 344 h 365"/>
                    <a:gd name="T64" fmla="*/ 235 w 461"/>
                    <a:gd name="T65" fmla="*/ 326 h 365"/>
                    <a:gd name="T66" fmla="*/ 204 w 461"/>
                    <a:gd name="T67" fmla="*/ 330 h 365"/>
                    <a:gd name="T68" fmla="*/ 191 w 461"/>
                    <a:gd name="T69" fmla="*/ 352 h 365"/>
                    <a:gd name="T70" fmla="*/ 165 w 461"/>
                    <a:gd name="T71" fmla="*/ 339 h 365"/>
                    <a:gd name="T72" fmla="*/ 135 w 461"/>
                    <a:gd name="T73" fmla="*/ 326 h 365"/>
                    <a:gd name="T74" fmla="*/ 113 w 461"/>
                    <a:gd name="T75" fmla="*/ 313 h 365"/>
                    <a:gd name="T76" fmla="*/ 104 w 461"/>
                    <a:gd name="T77" fmla="*/ 291 h 365"/>
                    <a:gd name="T78" fmla="*/ 91 w 461"/>
                    <a:gd name="T79" fmla="*/ 313 h 365"/>
                    <a:gd name="T80" fmla="*/ 65 w 461"/>
                    <a:gd name="T81" fmla="*/ 309 h 365"/>
                    <a:gd name="T82" fmla="*/ 65 w 461"/>
                    <a:gd name="T83" fmla="*/ 291 h 365"/>
                    <a:gd name="T84" fmla="*/ 61 w 461"/>
                    <a:gd name="T85" fmla="*/ 274 h 365"/>
                    <a:gd name="T86" fmla="*/ 56 w 461"/>
                    <a:gd name="T87" fmla="*/ 252 h 365"/>
                    <a:gd name="T88" fmla="*/ 39 w 461"/>
                    <a:gd name="T89" fmla="*/ 239 h 365"/>
                    <a:gd name="T90" fmla="*/ 48 w 461"/>
                    <a:gd name="T91" fmla="*/ 222 h 365"/>
                    <a:gd name="T92" fmla="*/ 39 w 461"/>
                    <a:gd name="T93" fmla="*/ 204 h 365"/>
                    <a:gd name="T94" fmla="*/ 30 w 461"/>
                    <a:gd name="T95" fmla="*/ 196 h 365"/>
                    <a:gd name="T96" fmla="*/ 26 w 461"/>
                    <a:gd name="T97" fmla="*/ 178 h 365"/>
                    <a:gd name="T98" fmla="*/ 13 w 461"/>
                    <a:gd name="T99" fmla="*/ 174 h 365"/>
                    <a:gd name="T100" fmla="*/ 9 w 461"/>
                    <a:gd name="T101" fmla="*/ 156 h 365"/>
                    <a:gd name="T102" fmla="*/ 4 w 461"/>
                    <a:gd name="T103" fmla="*/ 143 h 365"/>
                    <a:gd name="T104" fmla="*/ 9 w 461"/>
                    <a:gd name="T105" fmla="*/ 130 h 365"/>
                    <a:gd name="T106" fmla="*/ 39 w 461"/>
                    <a:gd name="T107" fmla="*/ 126 h 365"/>
                    <a:gd name="T108" fmla="*/ 61 w 461"/>
                    <a:gd name="T109" fmla="*/ 126 h 365"/>
                    <a:gd name="T110" fmla="*/ 83 w 461"/>
                    <a:gd name="T111" fmla="*/ 117 h 365"/>
                    <a:gd name="T112" fmla="*/ 56 w 461"/>
                    <a:gd name="T113" fmla="*/ 100 h 365"/>
                    <a:gd name="T114" fmla="*/ 69 w 461"/>
                    <a:gd name="T115" fmla="*/ 78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1" h="365">
                      <a:moveTo>
                        <a:pt x="74" y="69"/>
                      </a:moveTo>
                      <a:lnTo>
                        <a:pt x="74" y="65"/>
                      </a:lnTo>
                      <a:lnTo>
                        <a:pt x="78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1"/>
                      </a:lnTo>
                      <a:lnTo>
                        <a:pt x="96" y="56"/>
                      </a:lnTo>
                      <a:lnTo>
                        <a:pt x="96" y="52"/>
                      </a:lnTo>
                      <a:lnTo>
                        <a:pt x="100" y="52"/>
                      </a:lnTo>
                      <a:lnTo>
                        <a:pt x="104" y="52"/>
                      </a:lnTo>
                      <a:lnTo>
                        <a:pt x="109" y="52"/>
                      </a:lnTo>
                      <a:lnTo>
                        <a:pt x="113" y="48"/>
                      </a:lnTo>
                      <a:lnTo>
                        <a:pt x="113" y="43"/>
                      </a:lnTo>
                      <a:lnTo>
                        <a:pt x="117" y="43"/>
                      </a:lnTo>
                      <a:lnTo>
                        <a:pt x="122" y="39"/>
                      </a:lnTo>
                      <a:lnTo>
                        <a:pt x="126" y="39"/>
                      </a:lnTo>
                      <a:lnTo>
                        <a:pt x="130" y="39"/>
                      </a:lnTo>
                      <a:lnTo>
                        <a:pt x="135" y="39"/>
                      </a:lnTo>
                      <a:lnTo>
                        <a:pt x="139" y="39"/>
                      </a:lnTo>
                      <a:lnTo>
                        <a:pt x="143" y="39"/>
                      </a:lnTo>
                      <a:lnTo>
                        <a:pt x="148" y="39"/>
                      </a:lnTo>
                      <a:lnTo>
                        <a:pt x="148" y="35"/>
                      </a:lnTo>
                      <a:lnTo>
                        <a:pt x="148" y="30"/>
                      </a:lnTo>
                      <a:lnTo>
                        <a:pt x="152" y="26"/>
                      </a:lnTo>
                      <a:lnTo>
                        <a:pt x="157" y="26"/>
                      </a:lnTo>
                      <a:lnTo>
                        <a:pt x="161" y="26"/>
                      </a:lnTo>
                      <a:lnTo>
                        <a:pt x="161" y="22"/>
                      </a:lnTo>
                      <a:lnTo>
                        <a:pt x="161" y="17"/>
                      </a:lnTo>
                      <a:lnTo>
                        <a:pt x="161" y="13"/>
                      </a:lnTo>
                      <a:lnTo>
                        <a:pt x="165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8" y="13"/>
                      </a:lnTo>
                      <a:lnTo>
                        <a:pt x="183" y="9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87" y="0"/>
                      </a:lnTo>
                      <a:lnTo>
                        <a:pt x="191" y="4"/>
                      </a:lnTo>
                      <a:lnTo>
                        <a:pt x="191" y="9"/>
                      </a:lnTo>
                      <a:lnTo>
                        <a:pt x="191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4" y="13"/>
                      </a:lnTo>
                      <a:lnTo>
                        <a:pt x="209" y="13"/>
                      </a:lnTo>
                      <a:lnTo>
                        <a:pt x="213" y="13"/>
                      </a:lnTo>
                      <a:lnTo>
                        <a:pt x="213" y="17"/>
                      </a:lnTo>
                      <a:lnTo>
                        <a:pt x="217" y="22"/>
                      </a:lnTo>
                      <a:lnTo>
                        <a:pt x="217" y="26"/>
                      </a:lnTo>
                      <a:lnTo>
                        <a:pt x="226" y="26"/>
                      </a:lnTo>
                      <a:lnTo>
                        <a:pt x="230" y="26"/>
                      </a:lnTo>
                      <a:lnTo>
                        <a:pt x="235" y="26"/>
                      </a:lnTo>
                      <a:lnTo>
                        <a:pt x="239" y="26"/>
                      </a:lnTo>
                      <a:lnTo>
                        <a:pt x="244" y="26"/>
                      </a:lnTo>
                      <a:lnTo>
                        <a:pt x="248" y="26"/>
                      </a:lnTo>
                      <a:lnTo>
                        <a:pt x="252" y="26"/>
                      </a:lnTo>
                      <a:lnTo>
                        <a:pt x="257" y="30"/>
                      </a:lnTo>
                      <a:lnTo>
                        <a:pt x="257" y="35"/>
                      </a:lnTo>
                      <a:lnTo>
                        <a:pt x="261" y="39"/>
                      </a:lnTo>
                      <a:lnTo>
                        <a:pt x="265" y="43"/>
                      </a:lnTo>
                      <a:lnTo>
                        <a:pt x="265" y="48"/>
                      </a:lnTo>
                      <a:lnTo>
                        <a:pt x="265" y="52"/>
                      </a:lnTo>
                      <a:lnTo>
                        <a:pt x="270" y="52"/>
                      </a:lnTo>
                      <a:lnTo>
                        <a:pt x="278" y="52"/>
                      </a:lnTo>
                      <a:lnTo>
                        <a:pt x="283" y="52"/>
                      </a:lnTo>
                      <a:lnTo>
                        <a:pt x="287" y="52"/>
                      </a:lnTo>
                      <a:lnTo>
                        <a:pt x="291" y="52"/>
                      </a:lnTo>
                      <a:lnTo>
                        <a:pt x="296" y="52"/>
                      </a:lnTo>
                      <a:lnTo>
                        <a:pt x="300" y="52"/>
                      </a:lnTo>
                      <a:lnTo>
                        <a:pt x="304" y="52"/>
                      </a:lnTo>
                      <a:lnTo>
                        <a:pt x="309" y="52"/>
                      </a:lnTo>
                      <a:lnTo>
                        <a:pt x="313" y="52"/>
                      </a:lnTo>
                      <a:lnTo>
                        <a:pt x="317" y="52"/>
                      </a:lnTo>
                      <a:lnTo>
                        <a:pt x="317" y="56"/>
                      </a:lnTo>
                      <a:lnTo>
                        <a:pt x="317" y="61"/>
                      </a:lnTo>
                      <a:lnTo>
                        <a:pt x="317" y="65"/>
                      </a:lnTo>
                      <a:lnTo>
                        <a:pt x="317" y="69"/>
                      </a:lnTo>
                      <a:lnTo>
                        <a:pt x="317" y="74"/>
                      </a:lnTo>
                      <a:lnTo>
                        <a:pt x="322" y="74"/>
                      </a:lnTo>
                      <a:lnTo>
                        <a:pt x="322" y="78"/>
                      </a:lnTo>
                      <a:lnTo>
                        <a:pt x="322" y="82"/>
                      </a:lnTo>
                      <a:lnTo>
                        <a:pt x="322" y="87"/>
                      </a:lnTo>
                      <a:lnTo>
                        <a:pt x="317" y="87"/>
                      </a:lnTo>
                      <a:lnTo>
                        <a:pt x="313" y="91"/>
                      </a:lnTo>
                      <a:lnTo>
                        <a:pt x="313" y="96"/>
                      </a:lnTo>
                      <a:lnTo>
                        <a:pt x="313" y="100"/>
                      </a:lnTo>
                      <a:lnTo>
                        <a:pt x="313" y="104"/>
                      </a:lnTo>
                      <a:lnTo>
                        <a:pt x="313" y="109"/>
                      </a:lnTo>
                      <a:lnTo>
                        <a:pt x="313" y="113"/>
                      </a:lnTo>
                      <a:lnTo>
                        <a:pt x="317" y="113"/>
                      </a:lnTo>
                      <a:lnTo>
                        <a:pt x="322" y="113"/>
                      </a:lnTo>
                      <a:lnTo>
                        <a:pt x="326" y="117"/>
                      </a:lnTo>
                      <a:lnTo>
                        <a:pt x="326" y="122"/>
                      </a:lnTo>
                      <a:lnTo>
                        <a:pt x="331" y="122"/>
                      </a:lnTo>
                      <a:lnTo>
                        <a:pt x="335" y="126"/>
                      </a:lnTo>
                      <a:lnTo>
                        <a:pt x="339" y="126"/>
                      </a:lnTo>
                      <a:lnTo>
                        <a:pt x="344" y="126"/>
                      </a:lnTo>
                      <a:lnTo>
                        <a:pt x="348" y="126"/>
                      </a:lnTo>
                      <a:lnTo>
                        <a:pt x="352" y="130"/>
                      </a:lnTo>
                      <a:lnTo>
                        <a:pt x="352" y="135"/>
                      </a:lnTo>
                      <a:lnTo>
                        <a:pt x="352" y="139"/>
                      </a:lnTo>
                      <a:lnTo>
                        <a:pt x="352" y="143"/>
                      </a:lnTo>
                      <a:lnTo>
                        <a:pt x="352" y="148"/>
                      </a:lnTo>
                      <a:lnTo>
                        <a:pt x="348" y="152"/>
                      </a:lnTo>
                      <a:lnTo>
                        <a:pt x="348" y="156"/>
                      </a:lnTo>
                      <a:lnTo>
                        <a:pt x="348" y="161"/>
                      </a:lnTo>
                      <a:lnTo>
                        <a:pt x="348" y="165"/>
                      </a:lnTo>
                      <a:lnTo>
                        <a:pt x="348" y="170"/>
                      </a:lnTo>
                      <a:lnTo>
                        <a:pt x="352" y="174"/>
                      </a:lnTo>
                      <a:lnTo>
                        <a:pt x="352" y="178"/>
                      </a:lnTo>
                      <a:lnTo>
                        <a:pt x="352" y="183"/>
                      </a:lnTo>
                      <a:lnTo>
                        <a:pt x="352" y="187"/>
                      </a:lnTo>
                      <a:lnTo>
                        <a:pt x="352" y="191"/>
                      </a:lnTo>
                      <a:lnTo>
                        <a:pt x="352" y="196"/>
                      </a:lnTo>
                      <a:lnTo>
                        <a:pt x="357" y="200"/>
                      </a:lnTo>
                      <a:lnTo>
                        <a:pt x="357" y="204"/>
                      </a:lnTo>
                      <a:lnTo>
                        <a:pt x="357" y="209"/>
                      </a:lnTo>
                      <a:lnTo>
                        <a:pt x="361" y="213"/>
                      </a:lnTo>
                      <a:lnTo>
                        <a:pt x="361" y="217"/>
                      </a:lnTo>
                      <a:lnTo>
                        <a:pt x="361" y="222"/>
                      </a:lnTo>
                      <a:lnTo>
                        <a:pt x="361" y="226"/>
                      </a:lnTo>
                      <a:lnTo>
                        <a:pt x="361" y="230"/>
                      </a:lnTo>
                      <a:lnTo>
                        <a:pt x="365" y="230"/>
                      </a:lnTo>
                      <a:lnTo>
                        <a:pt x="365" y="235"/>
                      </a:lnTo>
                      <a:lnTo>
                        <a:pt x="365" y="239"/>
                      </a:lnTo>
                      <a:lnTo>
                        <a:pt x="370" y="243"/>
                      </a:lnTo>
                      <a:lnTo>
                        <a:pt x="374" y="248"/>
                      </a:lnTo>
                      <a:lnTo>
                        <a:pt x="378" y="248"/>
                      </a:lnTo>
                      <a:lnTo>
                        <a:pt x="383" y="248"/>
                      </a:lnTo>
                      <a:lnTo>
                        <a:pt x="387" y="252"/>
                      </a:lnTo>
                      <a:lnTo>
                        <a:pt x="391" y="257"/>
                      </a:lnTo>
                      <a:lnTo>
                        <a:pt x="396" y="261"/>
                      </a:lnTo>
                      <a:lnTo>
                        <a:pt x="400" y="261"/>
                      </a:lnTo>
                      <a:lnTo>
                        <a:pt x="400" y="265"/>
                      </a:lnTo>
                      <a:lnTo>
                        <a:pt x="405" y="270"/>
                      </a:lnTo>
                      <a:lnTo>
                        <a:pt x="409" y="274"/>
                      </a:lnTo>
                      <a:lnTo>
                        <a:pt x="409" y="278"/>
                      </a:lnTo>
                      <a:lnTo>
                        <a:pt x="409" y="283"/>
                      </a:lnTo>
                      <a:lnTo>
                        <a:pt x="409" y="287"/>
                      </a:lnTo>
                      <a:lnTo>
                        <a:pt x="418" y="287"/>
                      </a:lnTo>
                      <a:lnTo>
                        <a:pt x="422" y="291"/>
                      </a:lnTo>
                      <a:lnTo>
                        <a:pt x="422" y="296"/>
                      </a:lnTo>
                      <a:lnTo>
                        <a:pt x="422" y="300"/>
                      </a:lnTo>
                      <a:lnTo>
                        <a:pt x="426" y="304"/>
                      </a:lnTo>
                      <a:lnTo>
                        <a:pt x="431" y="304"/>
                      </a:lnTo>
                      <a:lnTo>
                        <a:pt x="431" y="309"/>
                      </a:lnTo>
                      <a:lnTo>
                        <a:pt x="435" y="313"/>
                      </a:lnTo>
                      <a:lnTo>
                        <a:pt x="435" y="317"/>
                      </a:lnTo>
                      <a:lnTo>
                        <a:pt x="439" y="317"/>
                      </a:lnTo>
                      <a:lnTo>
                        <a:pt x="439" y="322"/>
                      </a:lnTo>
                      <a:lnTo>
                        <a:pt x="439" y="326"/>
                      </a:lnTo>
                      <a:lnTo>
                        <a:pt x="444" y="326"/>
                      </a:lnTo>
                      <a:lnTo>
                        <a:pt x="444" y="330"/>
                      </a:lnTo>
                      <a:lnTo>
                        <a:pt x="444" y="335"/>
                      </a:lnTo>
                      <a:lnTo>
                        <a:pt x="448" y="335"/>
                      </a:lnTo>
                      <a:lnTo>
                        <a:pt x="452" y="335"/>
                      </a:lnTo>
                      <a:lnTo>
                        <a:pt x="457" y="335"/>
                      </a:lnTo>
                      <a:lnTo>
                        <a:pt x="461" y="339"/>
                      </a:lnTo>
                      <a:lnTo>
                        <a:pt x="457" y="339"/>
                      </a:lnTo>
                      <a:lnTo>
                        <a:pt x="452" y="344"/>
                      </a:lnTo>
                      <a:lnTo>
                        <a:pt x="448" y="348"/>
                      </a:lnTo>
                      <a:lnTo>
                        <a:pt x="444" y="348"/>
                      </a:lnTo>
                      <a:lnTo>
                        <a:pt x="435" y="348"/>
                      </a:lnTo>
                      <a:lnTo>
                        <a:pt x="431" y="348"/>
                      </a:lnTo>
                      <a:lnTo>
                        <a:pt x="426" y="348"/>
                      </a:lnTo>
                      <a:lnTo>
                        <a:pt x="422" y="352"/>
                      </a:lnTo>
                      <a:lnTo>
                        <a:pt x="422" y="357"/>
                      </a:lnTo>
                      <a:lnTo>
                        <a:pt x="422" y="361"/>
                      </a:lnTo>
                      <a:lnTo>
                        <a:pt x="418" y="361"/>
                      </a:lnTo>
                      <a:lnTo>
                        <a:pt x="413" y="361"/>
                      </a:lnTo>
                      <a:lnTo>
                        <a:pt x="413" y="357"/>
                      </a:lnTo>
                      <a:lnTo>
                        <a:pt x="413" y="352"/>
                      </a:lnTo>
                      <a:lnTo>
                        <a:pt x="418" y="348"/>
                      </a:lnTo>
                      <a:lnTo>
                        <a:pt x="418" y="344"/>
                      </a:lnTo>
                      <a:lnTo>
                        <a:pt x="418" y="339"/>
                      </a:lnTo>
                      <a:lnTo>
                        <a:pt x="418" y="335"/>
                      </a:lnTo>
                      <a:lnTo>
                        <a:pt x="413" y="335"/>
                      </a:lnTo>
                      <a:lnTo>
                        <a:pt x="409" y="335"/>
                      </a:lnTo>
                      <a:lnTo>
                        <a:pt x="405" y="335"/>
                      </a:lnTo>
                      <a:lnTo>
                        <a:pt x="396" y="335"/>
                      </a:lnTo>
                      <a:lnTo>
                        <a:pt x="396" y="330"/>
                      </a:lnTo>
                      <a:lnTo>
                        <a:pt x="396" y="326"/>
                      </a:lnTo>
                      <a:lnTo>
                        <a:pt x="396" y="322"/>
                      </a:lnTo>
                      <a:lnTo>
                        <a:pt x="387" y="326"/>
                      </a:lnTo>
                      <a:lnTo>
                        <a:pt x="387" y="322"/>
                      </a:lnTo>
                      <a:lnTo>
                        <a:pt x="383" y="317"/>
                      </a:lnTo>
                      <a:lnTo>
                        <a:pt x="383" y="313"/>
                      </a:lnTo>
                      <a:lnTo>
                        <a:pt x="378" y="313"/>
                      </a:lnTo>
                      <a:lnTo>
                        <a:pt x="374" y="313"/>
                      </a:lnTo>
                      <a:lnTo>
                        <a:pt x="374" y="317"/>
                      </a:lnTo>
                      <a:lnTo>
                        <a:pt x="370" y="322"/>
                      </a:lnTo>
                      <a:lnTo>
                        <a:pt x="370" y="326"/>
                      </a:lnTo>
                      <a:lnTo>
                        <a:pt x="361" y="326"/>
                      </a:lnTo>
                      <a:lnTo>
                        <a:pt x="357" y="326"/>
                      </a:lnTo>
                      <a:lnTo>
                        <a:pt x="352" y="326"/>
                      </a:lnTo>
                      <a:lnTo>
                        <a:pt x="348" y="326"/>
                      </a:lnTo>
                      <a:lnTo>
                        <a:pt x="344" y="326"/>
                      </a:lnTo>
                      <a:lnTo>
                        <a:pt x="339" y="326"/>
                      </a:lnTo>
                      <a:lnTo>
                        <a:pt x="335" y="326"/>
                      </a:lnTo>
                      <a:lnTo>
                        <a:pt x="331" y="326"/>
                      </a:lnTo>
                      <a:lnTo>
                        <a:pt x="326" y="326"/>
                      </a:lnTo>
                      <a:lnTo>
                        <a:pt x="322" y="322"/>
                      </a:lnTo>
                      <a:lnTo>
                        <a:pt x="317" y="326"/>
                      </a:lnTo>
                      <a:lnTo>
                        <a:pt x="313" y="330"/>
                      </a:lnTo>
                      <a:lnTo>
                        <a:pt x="313" y="335"/>
                      </a:lnTo>
                      <a:lnTo>
                        <a:pt x="309" y="339"/>
                      </a:lnTo>
                      <a:lnTo>
                        <a:pt x="304" y="339"/>
                      </a:lnTo>
                      <a:lnTo>
                        <a:pt x="300" y="335"/>
                      </a:lnTo>
                      <a:lnTo>
                        <a:pt x="296" y="339"/>
                      </a:lnTo>
                      <a:lnTo>
                        <a:pt x="296" y="344"/>
                      </a:lnTo>
                      <a:lnTo>
                        <a:pt x="296" y="348"/>
                      </a:lnTo>
                      <a:lnTo>
                        <a:pt x="291" y="348"/>
                      </a:lnTo>
                      <a:lnTo>
                        <a:pt x="287" y="352"/>
                      </a:lnTo>
                      <a:lnTo>
                        <a:pt x="283" y="348"/>
                      </a:lnTo>
                      <a:lnTo>
                        <a:pt x="278" y="352"/>
                      </a:lnTo>
                      <a:lnTo>
                        <a:pt x="278" y="357"/>
                      </a:lnTo>
                      <a:lnTo>
                        <a:pt x="278" y="361"/>
                      </a:lnTo>
                      <a:lnTo>
                        <a:pt x="274" y="361"/>
                      </a:lnTo>
                      <a:lnTo>
                        <a:pt x="270" y="365"/>
                      </a:lnTo>
                      <a:lnTo>
                        <a:pt x="265" y="361"/>
                      </a:lnTo>
                      <a:lnTo>
                        <a:pt x="261" y="357"/>
                      </a:lnTo>
                      <a:lnTo>
                        <a:pt x="261" y="352"/>
                      </a:lnTo>
                      <a:lnTo>
                        <a:pt x="261" y="348"/>
                      </a:lnTo>
                      <a:lnTo>
                        <a:pt x="257" y="348"/>
                      </a:lnTo>
                      <a:lnTo>
                        <a:pt x="252" y="344"/>
                      </a:lnTo>
                      <a:lnTo>
                        <a:pt x="252" y="339"/>
                      </a:lnTo>
                      <a:lnTo>
                        <a:pt x="252" y="335"/>
                      </a:lnTo>
                      <a:lnTo>
                        <a:pt x="248" y="330"/>
                      </a:lnTo>
                      <a:lnTo>
                        <a:pt x="248" y="326"/>
                      </a:lnTo>
                      <a:lnTo>
                        <a:pt x="244" y="326"/>
                      </a:lnTo>
                      <a:lnTo>
                        <a:pt x="239" y="326"/>
                      </a:lnTo>
                      <a:lnTo>
                        <a:pt x="235" y="326"/>
                      </a:lnTo>
                      <a:lnTo>
                        <a:pt x="230" y="326"/>
                      </a:lnTo>
                      <a:lnTo>
                        <a:pt x="226" y="326"/>
                      </a:lnTo>
                      <a:lnTo>
                        <a:pt x="222" y="326"/>
                      </a:lnTo>
                      <a:lnTo>
                        <a:pt x="217" y="326"/>
                      </a:lnTo>
                      <a:lnTo>
                        <a:pt x="213" y="326"/>
                      </a:lnTo>
                      <a:lnTo>
                        <a:pt x="209" y="326"/>
                      </a:lnTo>
                      <a:lnTo>
                        <a:pt x="204" y="330"/>
                      </a:lnTo>
                      <a:lnTo>
                        <a:pt x="204" y="335"/>
                      </a:lnTo>
                      <a:lnTo>
                        <a:pt x="200" y="339"/>
                      </a:lnTo>
                      <a:lnTo>
                        <a:pt x="200" y="344"/>
                      </a:lnTo>
                      <a:lnTo>
                        <a:pt x="200" y="348"/>
                      </a:lnTo>
                      <a:lnTo>
                        <a:pt x="200" y="352"/>
                      </a:lnTo>
                      <a:lnTo>
                        <a:pt x="196" y="352"/>
                      </a:lnTo>
                      <a:lnTo>
                        <a:pt x="191" y="352"/>
                      </a:lnTo>
                      <a:lnTo>
                        <a:pt x="187" y="352"/>
                      </a:lnTo>
                      <a:lnTo>
                        <a:pt x="183" y="352"/>
                      </a:lnTo>
                      <a:lnTo>
                        <a:pt x="178" y="352"/>
                      </a:lnTo>
                      <a:lnTo>
                        <a:pt x="174" y="352"/>
                      </a:lnTo>
                      <a:lnTo>
                        <a:pt x="170" y="348"/>
                      </a:lnTo>
                      <a:lnTo>
                        <a:pt x="170" y="344"/>
                      </a:lnTo>
                      <a:lnTo>
                        <a:pt x="165" y="339"/>
                      </a:lnTo>
                      <a:lnTo>
                        <a:pt x="161" y="339"/>
                      </a:lnTo>
                      <a:lnTo>
                        <a:pt x="152" y="339"/>
                      </a:lnTo>
                      <a:lnTo>
                        <a:pt x="148" y="339"/>
                      </a:lnTo>
                      <a:lnTo>
                        <a:pt x="143" y="335"/>
                      </a:lnTo>
                      <a:lnTo>
                        <a:pt x="143" y="330"/>
                      </a:lnTo>
                      <a:lnTo>
                        <a:pt x="139" y="326"/>
                      </a:lnTo>
                      <a:lnTo>
                        <a:pt x="135" y="326"/>
                      </a:lnTo>
                      <a:lnTo>
                        <a:pt x="130" y="326"/>
                      </a:lnTo>
                      <a:lnTo>
                        <a:pt x="130" y="322"/>
                      </a:lnTo>
                      <a:lnTo>
                        <a:pt x="130" y="317"/>
                      </a:lnTo>
                      <a:lnTo>
                        <a:pt x="126" y="313"/>
                      </a:lnTo>
                      <a:lnTo>
                        <a:pt x="122" y="313"/>
                      </a:lnTo>
                      <a:lnTo>
                        <a:pt x="117" y="313"/>
                      </a:lnTo>
                      <a:lnTo>
                        <a:pt x="113" y="313"/>
                      </a:lnTo>
                      <a:lnTo>
                        <a:pt x="109" y="313"/>
                      </a:lnTo>
                      <a:lnTo>
                        <a:pt x="104" y="313"/>
                      </a:lnTo>
                      <a:lnTo>
                        <a:pt x="104" y="309"/>
                      </a:lnTo>
                      <a:lnTo>
                        <a:pt x="109" y="304"/>
                      </a:lnTo>
                      <a:lnTo>
                        <a:pt x="109" y="300"/>
                      </a:lnTo>
                      <a:lnTo>
                        <a:pt x="104" y="296"/>
                      </a:lnTo>
                      <a:lnTo>
                        <a:pt x="104" y="291"/>
                      </a:lnTo>
                      <a:lnTo>
                        <a:pt x="100" y="287"/>
                      </a:lnTo>
                      <a:lnTo>
                        <a:pt x="96" y="291"/>
                      </a:lnTo>
                      <a:lnTo>
                        <a:pt x="96" y="296"/>
                      </a:lnTo>
                      <a:lnTo>
                        <a:pt x="96" y="300"/>
                      </a:lnTo>
                      <a:lnTo>
                        <a:pt x="91" y="304"/>
                      </a:lnTo>
                      <a:lnTo>
                        <a:pt x="91" y="309"/>
                      </a:lnTo>
                      <a:lnTo>
                        <a:pt x="91" y="313"/>
                      </a:lnTo>
                      <a:lnTo>
                        <a:pt x="91" y="317"/>
                      </a:lnTo>
                      <a:lnTo>
                        <a:pt x="83" y="313"/>
                      </a:lnTo>
                      <a:lnTo>
                        <a:pt x="78" y="313"/>
                      </a:lnTo>
                      <a:lnTo>
                        <a:pt x="74" y="313"/>
                      </a:lnTo>
                      <a:lnTo>
                        <a:pt x="69" y="317"/>
                      </a:lnTo>
                      <a:lnTo>
                        <a:pt x="69" y="313"/>
                      </a:lnTo>
                      <a:lnTo>
                        <a:pt x="65" y="309"/>
                      </a:lnTo>
                      <a:lnTo>
                        <a:pt x="65" y="304"/>
                      </a:lnTo>
                      <a:lnTo>
                        <a:pt x="61" y="304"/>
                      </a:lnTo>
                      <a:lnTo>
                        <a:pt x="65" y="300"/>
                      </a:lnTo>
                      <a:lnTo>
                        <a:pt x="65" y="296"/>
                      </a:lnTo>
                      <a:lnTo>
                        <a:pt x="69" y="296"/>
                      </a:lnTo>
                      <a:lnTo>
                        <a:pt x="69" y="291"/>
                      </a:lnTo>
                      <a:lnTo>
                        <a:pt x="65" y="291"/>
                      </a:lnTo>
                      <a:lnTo>
                        <a:pt x="61" y="291"/>
                      </a:lnTo>
                      <a:lnTo>
                        <a:pt x="61" y="287"/>
                      </a:lnTo>
                      <a:lnTo>
                        <a:pt x="61" y="283"/>
                      </a:lnTo>
                      <a:lnTo>
                        <a:pt x="56" y="283"/>
                      </a:lnTo>
                      <a:lnTo>
                        <a:pt x="56" y="278"/>
                      </a:lnTo>
                      <a:lnTo>
                        <a:pt x="61" y="278"/>
                      </a:lnTo>
                      <a:lnTo>
                        <a:pt x="61" y="274"/>
                      </a:lnTo>
                      <a:lnTo>
                        <a:pt x="65" y="274"/>
                      </a:lnTo>
                      <a:lnTo>
                        <a:pt x="65" y="270"/>
                      </a:lnTo>
                      <a:lnTo>
                        <a:pt x="65" y="265"/>
                      </a:lnTo>
                      <a:lnTo>
                        <a:pt x="65" y="261"/>
                      </a:lnTo>
                      <a:lnTo>
                        <a:pt x="65" y="257"/>
                      </a:lnTo>
                      <a:lnTo>
                        <a:pt x="61" y="257"/>
                      </a:lnTo>
                      <a:lnTo>
                        <a:pt x="56" y="252"/>
                      </a:lnTo>
                      <a:lnTo>
                        <a:pt x="52" y="252"/>
                      </a:lnTo>
                      <a:lnTo>
                        <a:pt x="48" y="252"/>
                      </a:lnTo>
                      <a:lnTo>
                        <a:pt x="48" y="248"/>
                      </a:lnTo>
                      <a:lnTo>
                        <a:pt x="43" y="248"/>
                      </a:lnTo>
                      <a:lnTo>
                        <a:pt x="43" y="243"/>
                      </a:lnTo>
                      <a:lnTo>
                        <a:pt x="43" y="239"/>
                      </a:lnTo>
                      <a:lnTo>
                        <a:pt x="39" y="239"/>
                      </a:lnTo>
                      <a:lnTo>
                        <a:pt x="43" y="239"/>
                      </a:lnTo>
                      <a:lnTo>
                        <a:pt x="43" y="235"/>
                      </a:lnTo>
                      <a:lnTo>
                        <a:pt x="43" y="230"/>
                      </a:lnTo>
                      <a:lnTo>
                        <a:pt x="39" y="226"/>
                      </a:lnTo>
                      <a:lnTo>
                        <a:pt x="43" y="226"/>
                      </a:lnTo>
                      <a:lnTo>
                        <a:pt x="43" y="222"/>
                      </a:lnTo>
                      <a:lnTo>
                        <a:pt x="48" y="222"/>
                      </a:lnTo>
                      <a:lnTo>
                        <a:pt x="48" y="217"/>
                      </a:lnTo>
                      <a:lnTo>
                        <a:pt x="48" y="213"/>
                      </a:lnTo>
                      <a:lnTo>
                        <a:pt x="48" y="209"/>
                      </a:lnTo>
                      <a:lnTo>
                        <a:pt x="48" y="204"/>
                      </a:lnTo>
                      <a:lnTo>
                        <a:pt x="43" y="204"/>
                      </a:lnTo>
                      <a:lnTo>
                        <a:pt x="43" y="209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3" y="200"/>
                      </a:lnTo>
                      <a:lnTo>
                        <a:pt x="43" y="196"/>
                      </a:lnTo>
                      <a:lnTo>
                        <a:pt x="39" y="196"/>
                      </a:lnTo>
                      <a:lnTo>
                        <a:pt x="35" y="200"/>
                      </a:lnTo>
                      <a:lnTo>
                        <a:pt x="35" y="196"/>
                      </a:lnTo>
                      <a:lnTo>
                        <a:pt x="30" y="196"/>
                      </a:lnTo>
                      <a:lnTo>
                        <a:pt x="30" y="191"/>
                      </a:lnTo>
                      <a:lnTo>
                        <a:pt x="26" y="191"/>
                      </a:lnTo>
                      <a:lnTo>
                        <a:pt x="26" y="187"/>
                      </a:lnTo>
                      <a:lnTo>
                        <a:pt x="30" y="187"/>
                      </a:lnTo>
                      <a:lnTo>
                        <a:pt x="30" y="183"/>
                      </a:lnTo>
                      <a:lnTo>
                        <a:pt x="26" y="183"/>
                      </a:lnTo>
                      <a:lnTo>
                        <a:pt x="26" y="178"/>
                      </a:lnTo>
                      <a:lnTo>
                        <a:pt x="26" y="183"/>
                      </a:lnTo>
                      <a:lnTo>
                        <a:pt x="22" y="183"/>
                      </a:lnTo>
                      <a:lnTo>
                        <a:pt x="22" y="187"/>
                      </a:lnTo>
                      <a:lnTo>
                        <a:pt x="17" y="187"/>
                      </a:lnTo>
                      <a:lnTo>
                        <a:pt x="13" y="183"/>
                      </a:lnTo>
                      <a:lnTo>
                        <a:pt x="13" y="178"/>
                      </a:lnTo>
                      <a:lnTo>
                        <a:pt x="13" y="174"/>
                      </a:lnTo>
                      <a:lnTo>
                        <a:pt x="13" y="170"/>
                      </a:lnTo>
                      <a:lnTo>
                        <a:pt x="9" y="170"/>
                      </a:lnTo>
                      <a:lnTo>
                        <a:pt x="9" y="165"/>
                      </a:lnTo>
                      <a:lnTo>
                        <a:pt x="4" y="165"/>
                      </a:lnTo>
                      <a:lnTo>
                        <a:pt x="4" y="161"/>
                      </a:lnTo>
                      <a:lnTo>
                        <a:pt x="9" y="161"/>
                      </a:lnTo>
                      <a:lnTo>
                        <a:pt x="9" y="156"/>
                      </a:lnTo>
                      <a:lnTo>
                        <a:pt x="13" y="156"/>
                      </a:lnTo>
                      <a:lnTo>
                        <a:pt x="13" y="152"/>
                      </a:lnTo>
                      <a:lnTo>
                        <a:pt x="17" y="152"/>
                      </a:lnTo>
                      <a:lnTo>
                        <a:pt x="13" y="148"/>
                      </a:lnTo>
                      <a:lnTo>
                        <a:pt x="9" y="148"/>
                      </a:lnTo>
                      <a:lnTo>
                        <a:pt x="4" y="148"/>
                      </a:lnTo>
                      <a:lnTo>
                        <a:pt x="4" y="143"/>
                      </a:lnTo>
                      <a:lnTo>
                        <a:pt x="9" y="143"/>
                      </a:lnTo>
                      <a:lnTo>
                        <a:pt x="13" y="143"/>
                      </a:lnTo>
                      <a:lnTo>
                        <a:pt x="13" y="135"/>
                      </a:lnTo>
                      <a:lnTo>
                        <a:pt x="13" y="130"/>
                      </a:lnTo>
                      <a:lnTo>
                        <a:pt x="0" y="130"/>
                      </a:lnTo>
                      <a:lnTo>
                        <a:pt x="4" y="130"/>
                      </a:lnTo>
                      <a:lnTo>
                        <a:pt x="9" y="130"/>
                      </a:lnTo>
                      <a:lnTo>
                        <a:pt x="13" y="130"/>
                      </a:lnTo>
                      <a:lnTo>
                        <a:pt x="17" y="130"/>
                      </a:lnTo>
                      <a:lnTo>
                        <a:pt x="22" y="130"/>
                      </a:lnTo>
                      <a:lnTo>
                        <a:pt x="26" y="130"/>
                      </a:lnTo>
                      <a:lnTo>
                        <a:pt x="30" y="126"/>
                      </a:lnTo>
                      <a:lnTo>
                        <a:pt x="35" y="126"/>
                      </a:lnTo>
                      <a:lnTo>
                        <a:pt x="39" y="126"/>
                      </a:lnTo>
                      <a:lnTo>
                        <a:pt x="43" y="130"/>
                      </a:lnTo>
                      <a:lnTo>
                        <a:pt x="48" y="126"/>
                      </a:lnTo>
                      <a:lnTo>
                        <a:pt x="52" y="122"/>
                      </a:lnTo>
                      <a:lnTo>
                        <a:pt x="52" y="117"/>
                      </a:lnTo>
                      <a:lnTo>
                        <a:pt x="56" y="117"/>
                      </a:lnTo>
                      <a:lnTo>
                        <a:pt x="56" y="122"/>
                      </a:lnTo>
                      <a:lnTo>
                        <a:pt x="61" y="126"/>
                      </a:lnTo>
                      <a:lnTo>
                        <a:pt x="69" y="126"/>
                      </a:lnTo>
                      <a:lnTo>
                        <a:pt x="74" y="126"/>
                      </a:lnTo>
                      <a:lnTo>
                        <a:pt x="78" y="130"/>
                      </a:lnTo>
                      <a:lnTo>
                        <a:pt x="78" y="126"/>
                      </a:lnTo>
                      <a:lnTo>
                        <a:pt x="83" y="126"/>
                      </a:lnTo>
                      <a:lnTo>
                        <a:pt x="83" y="122"/>
                      </a:lnTo>
                      <a:lnTo>
                        <a:pt x="83" y="117"/>
                      </a:lnTo>
                      <a:lnTo>
                        <a:pt x="78" y="113"/>
                      </a:lnTo>
                      <a:lnTo>
                        <a:pt x="74" y="113"/>
                      </a:lnTo>
                      <a:lnTo>
                        <a:pt x="69" y="109"/>
                      </a:lnTo>
                      <a:lnTo>
                        <a:pt x="69" y="104"/>
                      </a:lnTo>
                      <a:lnTo>
                        <a:pt x="65" y="104"/>
                      </a:lnTo>
                      <a:lnTo>
                        <a:pt x="61" y="104"/>
                      </a:lnTo>
                      <a:lnTo>
                        <a:pt x="56" y="100"/>
                      </a:lnTo>
                      <a:lnTo>
                        <a:pt x="56" y="96"/>
                      </a:lnTo>
                      <a:lnTo>
                        <a:pt x="56" y="91"/>
                      </a:lnTo>
                      <a:lnTo>
                        <a:pt x="56" y="87"/>
                      </a:lnTo>
                      <a:lnTo>
                        <a:pt x="56" y="82"/>
                      </a:lnTo>
                      <a:lnTo>
                        <a:pt x="56" y="78"/>
                      </a:lnTo>
                      <a:lnTo>
                        <a:pt x="61" y="78"/>
                      </a:lnTo>
                      <a:lnTo>
                        <a:pt x="69" y="78"/>
                      </a:lnTo>
                      <a:lnTo>
                        <a:pt x="69" y="74"/>
                      </a:lnTo>
                      <a:lnTo>
                        <a:pt x="74" y="6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0" name="Freeform 378"/>
                <p:cNvSpPr>
                  <a:spLocks/>
                </p:cNvSpPr>
                <p:nvPr/>
              </p:nvSpPr>
              <p:spPr bwMode="auto">
                <a:xfrm>
                  <a:off x="2137" y="1584"/>
                  <a:ext cx="605" cy="339"/>
                </a:xfrm>
                <a:custGeom>
                  <a:avLst/>
                  <a:gdLst>
                    <a:gd name="T0" fmla="*/ 318 w 605"/>
                    <a:gd name="T1" fmla="*/ 226 h 339"/>
                    <a:gd name="T2" fmla="*/ 291 w 605"/>
                    <a:gd name="T3" fmla="*/ 239 h 339"/>
                    <a:gd name="T4" fmla="*/ 296 w 605"/>
                    <a:gd name="T5" fmla="*/ 248 h 339"/>
                    <a:gd name="T6" fmla="*/ 283 w 605"/>
                    <a:gd name="T7" fmla="*/ 270 h 339"/>
                    <a:gd name="T8" fmla="*/ 287 w 605"/>
                    <a:gd name="T9" fmla="*/ 292 h 339"/>
                    <a:gd name="T10" fmla="*/ 274 w 605"/>
                    <a:gd name="T11" fmla="*/ 309 h 339"/>
                    <a:gd name="T12" fmla="*/ 265 w 605"/>
                    <a:gd name="T13" fmla="*/ 326 h 339"/>
                    <a:gd name="T14" fmla="*/ 248 w 605"/>
                    <a:gd name="T15" fmla="*/ 322 h 339"/>
                    <a:gd name="T16" fmla="*/ 226 w 605"/>
                    <a:gd name="T17" fmla="*/ 339 h 339"/>
                    <a:gd name="T18" fmla="*/ 200 w 605"/>
                    <a:gd name="T19" fmla="*/ 339 h 339"/>
                    <a:gd name="T20" fmla="*/ 187 w 605"/>
                    <a:gd name="T21" fmla="*/ 309 h 339"/>
                    <a:gd name="T22" fmla="*/ 161 w 605"/>
                    <a:gd name="T23" fmla="*/ 278 h 339"/>
                    <a:gd name="T24" fmla="*/ 152 w 605"/>
                    <a:gd name="T25" fmla="*/ 257 h 339"/>
                    <a:gd name="T26" fmla="*/ 170 w 605"/>
                    <a:gd name="T27" fmla="*/ 235 h 339"/>
                    <a:gd name="T28" fmla="*/ 161 w 605"/>
                    <a:gd name="T29" fmla="*/ 196 h 339"/>
                    <a:gd name="T30" fmla="*/ 143 w 605"/>
                    <a:gd name="T31" fmla="*/ 178 h 339"/>
                    <a:gd name="T32" fmla="*/ 126 w 605"/>
                    <a:gd name="T33" fmla="*/ 152 h 339"/>
                    <a:gd name="T34" fmla="*/ 96 w 605"/>
                    <a:gd name="T35" fmla="*/ 131 h 339"/>
                    <a:gd name="T36" fmla="*/ 61 w 605"/>
                    <a:gd name="T37" fmla="*/ 135 h 339"/>
                    <a:gd name="T38" fmla="*/ 35 w 605"/>
                    <a:gd name="T39" fmla="*/ 135 h 339"/>
                    <a:gd name="T40" fmla="*/ 30 w 605"/>
                    <a:gd name="T41" fmla="*/ 113 h 339"/>
                    <a:gd name="T42" fmla="*/ 13 w 605"/>
                    <a:gd name="T43" fmla="*/ 87 h 339"/>
                    <a:gd name="T44" fmla="*/ 9 w 605"/>
                    <a:gd name="T45" fmla="*/ 65 h 339"/>
                    <a:gd name="T46" fmla="*/ 26 w 605"/>
                    <a:gd name="T47" fmla="*/ 43 h 339"/>
                    <a:gd name="T48" fmla="*/ 70 w 605"/>
                    <a:gd name="T49" fmla="*/ 43 h 339"/>
                    <a:gd name="T50" fmla="*/ 96 w 605"/>
                    <a:gd name="T51" fmla="*/ 48 h 339"/>
                    <a:gd name="T52" fmla="*/ 122 w 605"/>
                    <a:gd name="T53" fmla="*/ 43 h 339"/>
                    <a:gd name="T54" fmla="*/ 139 w 605"/>
                    <a:gd name="T55" fmla="*/ 17 h 339"/>
                    <a:gd name="T56" fmla="*/ 165 w 605"/>
                    <a:gd name="T57" fmla="*/ 22 h 339"/>
                    <a:gd name="T58" fmla="*/ 183 w 605"/>
                    <a:gd name="T59" fmla="*/ 17 h 339"/>
                    <a:gd name="T60" fmla="*/ 204 w 605"/>
                    <a:gd name="T61" fmla="*/ 35 h 339"/>
                    <a:gd name="T62" fmla="*/ 239 w 605"/>
                    <a:gd name="T63" fmla="*/ 52 h 339"/>
                    <a:gd name="T64" fmla="*/ 274 w 605"/>
                    <a:gd name="T65" fmla="*/ 65 h 339"/>
                    <a:gd name="T66" fmla="*/ 296 w 605"/>
                    <a:gd name="T67" fmla="*/ 39 h 339"/>
                    <a:gd name="T68" fmla="*/ 326 w 605"/>
                    <a:gd name="T69" fmla="*/ 52 h 339"/>
                    <a:gd name="T70" fmla="*/ 352 w 605"/>
                    <a:gd name="T71" fmla="*/ 74 h 339"/>
                    <a:gd name="T72" fmla="*/ 374 w 605"/>
                    <a:gd name="T73" fmla="*/ 48 h 339"/>
                    <a:gd name="T74" fmla="*/ 409 w 605"/>
                    <a:gd name="T75" fmla="*/ 39 h 339"/>
                    <a:gd name="T76" fmla="*/ 448 w 605"/>
                    <a:gd name="T77" fmla="*/ 30 h 339"/>
                    <a:gd name="T78" fmla="*/ 470 w 605"/>
                    <a:gd name="T79" fmla="*/ 43 h 339"/>
                    <a:gd name="T80" fmla="*/ 487 w 605"/>
                    <a:gd name="T81" fmla="*/ 65 h 339"/>
                    <a:gd name="T82" fmla="*/ 509 w 605"/>
                    <a:gd name="T83" fmla="*/ 61 h 339"/>
                    <a:gd name="T84" fmla="*/ 544 w 605"/>
                    <a:gd name="T85" fmla="*/ 65 h 339"/>
                    <a:gd name="T86" fmla="*/ 583 w 605"/>
                    <a:gd name="T87" fmla="*/ 78 h 339"/>
                    <a:gd name="T88" fmla="*/ 600 w 605"/>
                    <a:gd name="T89" fmla="*/ 109 h 339"/>
                    <a:gd name="T90" fmla="*/ 587 w 605"/>
                    <a:gd name="T91" fmla="*/ 139 h 339"/>
                    <a:gd name="T92" fmla="*/ 570 w 605"/>
                    <a:gd name="T93" fmla="*/ 174 h 339"/>
                    <a:gd name="T94" fmla="*/ 548 w 605"/>
                    <a:gd name="T95" fmla="*/ 196 h 339"/>
                    <a:gd name="T96" fmla="*/ 548 w 605"/>
                    <a:gd name="T97" fmla="*/ 222 h 339"/>
                    <a:gd name="T98" fmla="*/ 522 w 605"/>
                    <a:gd name="T99" fmla="*/ 218 h 339"/>
                    <a:gd name="T100" fmla="*/ 505 w 605"/>
                    <a:gd name="T101" fmla="*/ 200 h 339"/>
                    <a:gd name="T102" fmla="*/ 487 w 605"/>
                    <a:gd name="T103" fmla="*/ 209 h 339"/>
                    <a:gd name="T104" fmla="*/ 470 w 605"/>
                    <a:gd name="T105" fmla="*/ 231 h 339"/>
                    <a:gd name="T106" fmla="*/ 457 w 605"/>
                    <a:gd name="T107" fmla="*/ 252 h 339"/>
                    <a:gd name="T108" fmla="*/ 431 w 605"/>
                    <a:gd name="T109" fmla="*/ 274 h 339"/>
                    <a:gd name="T110" fmla="*/ 413 w 605"/>
                    <a:gd name="T111" fmla="*/ 283 h 339"/>
                    <a:gd name="T112" fmla="*/ 391 w 605"/>
                    <a:gd name="T113" fmla="*/ 278 h 339"/>
                    <a:gd name="T114" fmla="*/ 374 w 605"/>
                    <a:gd name="T115" fmla="*/ 261 h 339"/>
                    <a:gd name="T116" fmla="*/ 365 w 605"/>
                    <a:gd name="T117" fmla="*/ 239 h 339"/>
                    <a:gd name="T118" fmla="*/ 331 w 605"/>
                    <a:gd name="T119" fmla="*/ 235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05" h="339">
                      <a:moveTo>
                        <a:pt x="331" y="231"/>
                      </a:moveTo>
                      <a:lnTo>
                        <a:pt x="331" y="235"/>
                      </a:lnTo>
                      <a:lnTo>
                        <a:pt x="326" y="235"/>
                      </a:lnTo>
                      <a:lnTo>
                        <a:pt x="322" y="235"/>
                      </a:lnTo>
                      <a:lnTo>
                        <a:pt x="318" y="235"/>
                      </a:lnTo>
                      <a:lnTo>
                        <a:pt x="318" y="231"/>
                      </a:lnTo>
                      <a:lnTo>
                        <a:pt x="322" y="231"/>
                      </a:lnTo>
                      <a:lnTo>
                        <a:pt x="322" y="226"/>
                      </a:lnTo>
                      <a:lnTo>
                        <a:pt x="318" y="226"/>
                      </a:lnTo>
                      <a:lnTo>
                        <a:pt x="318" y="222"/>
                      </a:lnTo>
                      <a:lnTo>
                        <a:pt x="313" y="222"/>
                      </a:lnTo>
                      <a:lnTo>
                        <a:pt x="309" y="222"/>
                      </a:lnTo>
                      <a:lnTo>
                        <a:pt x="304" y="226"/>
                      </a:lnTo>
                      <a:lnTo>
                        <a:pt x="300" y="226"/>
                      </a:lnTo>
                      <a:lnTo>
                        <a:pt x="300" y="231"/>
                      </a:lnTo>
                      <a:lnTo>
                        <a:pt x="296" y="235"/>
                      </a:lnTo>
                      <a:lnTo>
                        <a:pt x="291" y="235"/>
                      </a:lnTo>
                      <a:lnTo>
                        <a:pt x="291" y="239"/>
                      </a:lnTo>
                      <a:lnTo>
                        <a:pt x="291" y="244"/>
                      </a:lnTo>
                      <a:lnTo>
                        <a:pt x="296" y="244"/>
                      </a:lnTo>
                      <a:lnTo>
                        <a:pt x="300" y="244"/>
                      </a:lnTo>
                      <a:lnTo>
                        <a:pt x="304" y="244"/>
                      </a:lnTo>
                      <a:lnTo>
                        <a:pt x="304" y="248"/>
                      </a:lnTo>
                      <a:lnTo>
                        <a:pt x="300" y="248"/>
                      </a:lnTo>
                      <a:lnTo>
                        <a:pt x="300" y="252"/>
                      </a:lnTo>
                      <a:lnTo>
                        <a:pt x="296" y="252"/>
                      </a:lnTo>
                      <a:lnTo>
                        <a:pt x="296" y="248"/>
                      </a:lnTo>
                      <a:lnTo>
                        <a:pt x="291" y="248"/>
                      </a:lnTo>
                      <a:lnTo>
                        <a:pt x="287" y="248"/>
                      </a:lnTo>
                      <a:lnTo>
                        <a:pt x="287" y="252"/>
                      </a:lnTo>
                      <a:lnTo>
                        <a:pt x="287" y="257"/>
                      </a:lnTo>
                      <a:lnTo>
                        <a:pt x="291" y="257"/>
                      </a:lnTo>
                      <a:lnTo>
                        <a:pt x="291" y="261"/>
                      </a:lnTo>
                      <a:lnTo>
                        <a:pt x="291" y="265"/>
                      </a:lnTo>
                      <a:lnTo>
                        <a:pt x="287" y="265"/>
                      </a:lnTo>
                      <a:lnTo>
                        <a:pt x="283" y="270"/>
                      </a:lnTo>
                      <a:lnTo>
                        <a:pt x="278" y="274"/>
                      </a:lnTo>
                      <a:lnTo>
                        <a:pt x="278" y="278"/>
                      </a:lnTo>
                      <a:lnTo>
                        <a:pt x="283" y="278"/>
                      </a:lnTo>
                      <a:lnTo>
                        <a:pt x="283" y="283"/>
                      </a:lnTo>
                      <a:lnTo>
                        <a:pt x="287" y="283"/>
                      </a:lnTo>
                      <a:lnTo>
                        <a:pt x="287" y="287"/>
                      </a:lnTo>
                      <a:lnTo>
                        <a:pt x="291" y="287"/>
                      </a:lnTo>
                      <a:lnTo>
                        <a:pt x="291" y="292"/>
                      </a:lnTo>
                      <a:lnTo>
                        <a:pt x="287" y="292"/>
                      </a:lnTo>
                      <a:lnTo>
                        <a:pt x="287" y="296"/>
                      </a:lnTo>
                      <a:lnTo>
                        <a:pt x="291" y="300"/>
                      </a:lnTo>
                      <a:lnTo>
                        <a:pt x="287" y="300"/>
                      </a:lnTo>
                      <a:lnTo>
                        <a:pt x="287" y="305"/>
                      </a:lnTo>
                      <a:lnTo>
                        <a:pt x="287" y="300"/>
                      </a:lnTo>
                      <a:lnTo>
                        <a:pt x="283" y="300"/>
                      </a:lnTo>
                      <a:lnTo>
                        <a:pt x="278" y="305"/>
                      </a:lnTo>
                      <a:lnTo>
                        <a:pt x="278" y="309"/>
                      </a:lnTo>
                      <a:lnTo>
                        <a:pt x="274" y="309"/>
                      </a:lnTo>
                      <a:lnTo>
                        <a:pt x="270" y="313"/>
                      </a:lnTo>
                      <a:lnTo>
                        <a:pt x="270" y="318"/>
                      </a:lnTo>
                      <a:lnTo>
                        <a:pt x="274" y="322"/>
                      </a:lnTo>
                      <a:lnTo>
                        <a:pt x="278" y="322"/>
                      </a:lnTo>
                      <a:lnTo>
                        <a:pt x="278" y="326"/>
                      </a:lnTo>
                      <a:lnTo>
                        <a:pt x="274" y="331"/>
                      </a:lnTo>
                      <a:lnTo>
                        <a:pt x="274" y="326"/>
                      </a:lnTo>
                      <a:lnTo>
                        <a:pt x="270" y="326"/>
                      </a:lnTo>
                      <a:lnTo>
                        <a:pt x="265" y="326"/>
                      </a:lnTo>
                      <a:lnTo>
                        <a:pt x="265" y="331"/>
                      </a:lnTo>
                      <a:lnTo>
                        <a:pt x="261" y="331"/>
                      </a:lnTo>
                      <a:lnTo>
                        <a:pt x="261" y="326"/>
                      </a:lnTo>
                      <a:lnTo>
                        <a:pt x="261" y="322"/>
                      </a:lnTo>
                      <a:lnTo>
                        <a:pt x="257" y="322"/>
                      </a:lnTo>
                      <a:lnTo>
                        <a:pt x="252" y="322"/>
                      </a:lnTo>
                      <a:lnTo>
                        <a:pt x="252" y="326"/>
                      </a:lnTo>
                      <a:lnTo>
                        <a:pt x="248" y="326"/>
                      </a:lnTo>
                      <a:lnTo>
                        <a:pt x="248" y="322"/>
                      </a:lnTo>
                      <a:lnTo>
                        <a:pt x="244" y="322"/>
                      </a:lnTo>
                      <a:lnTo>
                        <a:pt x="244" y="326"/>
                      </a:lnTo>
                      <a:lnTo>
                        <a:pt x="239" y="326"/>
                      </a:lnTo>
                      <a:lnTo>
                        <a:pt x="235" y="326"/>
                      </a:lnTo>
                      <a:lnTo>
                        <a:pt x="235" y="331"/>
                      </a:lnTo>
                      <a:lnTo>
                        <a:pt x="235" y="335"/>
                      </a:lnTo>
                      <a:lnTo>
                        <a:pt x="231" y="335"/>
                      </a:lnTo>
                      <a:lnTo>
                        <a:pt x="226" y="335"/>
                      </a:lnTo>
                      <a:lnTo>
                        <a:pt x="226" y="339"/>
                      </a:lnTo>
                      <a:lnTo>
                        <a:pt x="217" y="339"/>
                      </a:lnTo>
                      <a:lnTo>
                        <a:pt x="213" y="339"/>
                      </a:lnTo>
                      <a:lnTo>
                        <a:pt x="213" y="335"/>
                      </a:lnTo>
                      <a:lnTo>
                        <a:pt x="209" y="331"/>
                      </a:lnTo>
                      <a:lnTo>
                        <a:pt x="209" y="326"/>
                      </a:lnTo>
                      <a:lnTo>
                        <a:pt x="204" y="326"/>
                      </a:lnTo>
                      <a:lnTo>
                        <a:pt x="200" y="331"/>
                      </a:lnTo>
                      <a:lnTo>
                        <a:pt x="200" y="335"/>
                      </a:lnTo>
                      <a:lnTo>
                        <a:pt x="200" y="339"/>
                      </a:lnTo>
                      <a:lnTo>
                        <a:pt x="196" y="339"/>
                      </a:lnTo>
                      <a:lnTo>
                        <a:pt x="196" y="335"/>
                      </a:lnTo>
                      <a:lnTo>
                        <a:pt x="196" y="331"/>
                      </a:lnTo>
                      <a:lnTo>
                        <a:pt x="191" y="326"/>
                      </a:lnTo>
                      <a:lnTo>
                        <a:pt x="187" y="326"/>
                      </a:lnTo>
                      <a:lnTo>
                        <a:pt x="187" y="322"/>
                      </a:lnTo>
                      <a:lnTo>
                        <a:pt x="183" y="318"/>
                      </a:lnTo>
                      <a:lnTo>
                        <a:pt x="187" y="313"/>
                      </a:lnTo>
                      <a:lnTo>
                        <a:pt x="187" y="309"/>
                      </a:lnTo>
                      <a:lnTo>
                        <a:pt x="187" y="305"/>
                      </a:lnTo>
                      <a:lnTo>
                        <a:pt x="183" y="300"/>
                      </a:lnTo>
                      <a:lnTo>
                        <a:pt x="178" y="296"/>
                      </a:lnTo>
                      <a:lnTo>
                        <a:pt x="178" y="292"/>
                      </a:lnTo>
                      <a:lnTo>
                        <a:pt x="174" y="292"/>
                      </a:lnTo>
                      <a:lnTo>
                        <a:pt x="174" y="287"/>
                      </a:lnTo>
                      <a:lnTo>
                        <a:pt x="174" y="283"/>
                      </a:lnTo>
                      <a:lnTo>
                        <a:pt x="170" y="278"/>
                      </a:lnTo>
                      <a:lnTo>
                        <a:pt x="161" y="278"/>
                      </a:lnTo>
                      <a:lnTo>
                        <a:pt x="157" y="278"/>
                      </a:lnTo>
                      <a:lnTo>
                        <a:pt x="152" y="278"/>
                      </a:lnTo>
                      <a:lnTo>
                        <a:pt x="148" y="278"/>
                      </a:lnTo>
                      <a:lnTo>
                        <a:pt x="148" y="274"/>
                      </a:lnTo>
                      <a:lnTo>
                        <a:pt x="148" y="270"/>
                      </a:lnTo>
                      <a:lnTo>
                        <a:pt x="148" y="265"/>
                      </a:lnTo>
                      <a:lnTo>
                        <a:pt x="152" y="265"/>
                      </a:lnTo>
                      <a:lnTo>
                        <a:pt x="152" y="261"/>
                      </a:lnTo>
                      <a:lnTo>
                        <a:pt x="152" y="257"/>
                      </a:lnTo>
                      <a:lnTo>
                        <a:pt x="152" y="252"/>
                      </a:lnTo>
                      <a:lnTo>
                        <a:pt x="152" y="248"/>
                      </a:lnTo>
                      <a:lnTo>
                        <a:pt x="152" y="244"/>
                      </a:lnTo>
                      <a:lnTo>
                        <a:pt x="152" y="239"/>
                      </a:lnTo>
                      <a:lnTo>
                        <a:pt x="157" y="239"/>
                      </a:lnTo>
                      <a:lnTo>
                        <a:pt x="161" y="239"/>
                      </a:lnTo>
                      <a:lnTo>
                        <a:pt x="165" y="239"/>
                      </a:lnTo>
                      <a:lnTo>
                        <a:pt x="170" y="239"/>
                      </a:lnTo>
                      <a:lnTo>
                        <a:pt x="170" y="235"/>
                      </a:lnTo>
                      <a:lnTo>
                        <a:pt x="165" y="231"/>
                      </a:lnTo>
                      <a:lnTo>
                        <a:pt x="165" y="226"/>
                      </a:lnTo>
                      <a:lnTo>
                        <a:pt x="165" y="222"/>
                      </a:lnTo>
                      <a:lnTo>
                        <a:pt x="165" y="218"/>
                      </a:lnTo>
                      <a:lnTo>
                        <a:pt x="165" y="213"/>
                      </a:lnTo>
                      <a:lnTo>
                        <a:pt x="165" y="209"/>
                      </a:lnTo>
                      <a:lnTo>
                        <a:pt x="165" y="204"/>
                      </a:lnTo>
                      <a:lnTo>
                        <a:pt x="161" y="200"/>
                      </a:lnTo>
                      <a:lnTo>
                        <a:pt x="161" y="196"/>
                      </a:lnTo>
                      <a:lnTo>
                        <a:pt x="161" y="191"/>
                      </a:lnTo>
                      <a:lnTo>
                        <a:pt x="157" y="191"/>
                      </a:lnTo>
                      <a:lnTo>
                        <a:pt x="161" y="187"/>
                      </a:lnTo>
                      <a:lnTo>
                        <a:pt x="161" y="183"/>
                      </a:lnTo>
                      <a:lnTo>
                        <a:pt x="161" y="178"/>
                      </a:lnTo>
                      <a:lnTo>
                        <a:pt x="157" y="178"/>
                      </a:lnTo>
                      <a:lnTo>
                        <a:pt x="152" y="178"/>
                      </a:lnTo>
                      <a:lnTo>
                        <a:pt x="148" y="178"/>
                      </a:lnTo>
                      <a:lnTo>
                        <a:pt x="143" y="178"/>
                      </a:lnTo>
                      <a:lnTo>
                        <a:pt x="139" y="178"/>
                      </a:lnTo>
                      <a:lnTo>
                        <a:pt x="139" y="174"/>
                      </a:lnTo>
                      <a:lnTo>
                        <a:pt x="139" y="170"/>
                      </a:lnTo>
                      <a:lnTo>
                        <a:pt x="139" y="165"/>
                      </a:lnTo>
                      <a:lnTo>
                        <a:pt x="139" y="161"/>
                      </a:lnTo>
                      <a:lnTo>
                        <a:pt x="135" y="157"/>
                      </a:lnTo>
                      <a:lnTo>
                        <a:pt x="135" y="152"/>
                      </a:lnTo>
                      <a:lnTo>
                        <a:pt x="130" y="152"/>
                      </a:lnTo>
                      <a:lnTo>
                        <a:pt x="126" y="152"/>
                      </a:lnTo>
                      <a:lnTo>
                        <a:pt x="122" y="152"/>
                      </a:lnTo>
                      <a:lnTo>
                        <a:pt x="117" y="148"/>
                      </a:lnTo>
                      <a:lnTo>
                        <a:pt x="117" y="144"/>
                      </a:lnTo>
                      <a:lnTo>
                        <a:pt x="113" y="144"/>
                      </a:lnTo>
                      <a:lnTo>
                        <a:pt x="109" y="139"/>
                      </a:lnTo>
                      <a:lnTo>
                        <a:pt x="109" y="135"/>
                      </a:lnTo>
                      <a:lnTo>
                        <a:pt x="104" y="135"/>
                      </a:lnTo>
                      <a:lnTo>
                        <a:pt x="100" y="131"/>
                      </a:lnTo>
                      <a:lnTo>
                        <a:pt x="96" y="131"/>
                      </a:lnTo>
                      <a:lnTo>
                        <a:pt x="91" y="126"/>
                      </a:lnTo>
                      <a:lnTo>
                        <a:pt x="87" y="131"/>
                      </a:lnTo>
                      <a:lnTo>
                        <a:pt x="83" y="131"/>
                      </a:lnTo>
                      <a:lnTo>
                        <a:pt x="78" y="131"/>
                      </a:lnTo>
                      <a:lnTo>
                        <a:pt x="74" y="131"/>
                      </a:lnTo>
                      <a:lnTo>
                        <a:pt x="70" y="131"/>
                      </a:lnTo>
                      <a:lnTo>
                        <a:pt x="65" y="131"/>
                      </a:lnTo>
                      <a:lnTo>
                        <a:pt x="61" y="131"/>
                      </a:lnTo>
                      <a:lnTo>
                        <a:pt x="61" y="135"/>
                      </a:lnTo>
                      <a:lnTo>
                        <a:pt x="61" y="139"/>
                      </a:lnTo>
                      <a:lnTo>
                        <a:pt x="56" y="144"/>
                      </a:lnTo>
                      <a:lnTo>
                        <a:pt x="52" y="144"/>
                      </a:lnTo>
                      <a:lnTo>
                        <a:pt x="48" y="144"/>
                      </a:lnTo>
                      <a:lnTo>
                        <a:pt x="39" y="144"/>
                      </a:lnTo>
                      <a:lnTo>
                        <a:pt x="35" y="144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5" y="135"/>
                      </a:lnTo>
                      <a:lnTo>
                        <a:pt x="35" y="131"/>
                      </a:lnTo>
                      <a:lnTo>
                        <a:pt x="35" y="126"/>
                      </a:lnTo>
                      <a:lnTo>
                        <a:pt x="30" y="126"/>
                      </a:lnTo>
                      <a:lnTo>
                        <a:pt x="26" y="126"/>
                      </a:lnTo>
                      <a:lnTo>
                        <a:pt x="22" y="126"/>
                      </a:lnTo>
                      <a:lnTo>
                        <a:pt x="22" y="122"/>
                      </a:lnTo>
                      <a:lnTo>
                        <a:pt x="26" y="117"/>
                      </a:lnTo>
                      <a:lnTo>
                        <a:pt x="30" y="117"/>
                      </a:lnTo>
                      <a:lnTo>
                        <a:pt x="30" y="113"/>
                      </a:lnTo>
                      <a:lnTo>
                        <a:pt x="35" y="113"/>
                      </a:lnTo>
                      <a:lnTo>
                        <a:pt x="35" y="109"/>
                      </a:lnTo>
                      <a:lnTo>
                        <a:pt x="30" y="109"/>
                      </a:lnTo>
                      <a:lnTo>
                        <a:pt x="26" y="104"/>
                      </a:lnTo>
                      <a:lnTo>
                        <a:pt x="22" y="100"/>
                      </a:lnTo>
                      <a:lnTo>
                        <a:pt x="22" y="96"/>
                      </a:lnTo>
                      <a:lnTo>
                        <a:pt x="22" y="91"/>
                      </a:lnTo>
                      <a:lnTo>
                        <a:pt x="17" y="87"/>
                      </a:lnTo>
                      <a:lnTo>
                        <a:pt x="13" y="87"/>
                      </a:lnTo>
                      <a:lnTo>
                        <a:pt x="9" y="87"/>
                      </a:lnTo>
                      <a:lnTo>
                        <a:pt x="4" y="83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4"/>
                      </a:lnTo>
                      <a:lnTo>
                        <a:pt x="0" y="70"/>
                      </a:lnTo>
                      <a:lnTo>
                        <a:pt x="4" y="70"/>
                      </a:lnTo>
                      <a:lnTo>
                        <a:pt x="4" y="65"/>
                      </a:lnTo>
                      <a:lnTo>
                        <a:pt x="9" y="65"/>
                      </a:lnTo>
                      <a:lnTo>
                        <a:pt x="9" y="61"/>
                      </a:lnTo>
                      <a:lnTo>
                        <a:pt x="4" y="61"/>
                      </a:lnTo>
                      <a:lnTo>
                        <a:pt x="9" y="61"/>
                      </a:lnTo>
                      <a:lnTo>
                        <a:pt x="13" y="61"/>
                      </a:lnTo>
                      <a:lnTo>
                        <a:pt x="17" y="61"/>
                      </a:lnTo>
                      <a:lnTo>
                        <a:pt x="22" y="61"/>
                      </a:lnTo>
                      <a:lnTo>
                        <a:pt x="22" y="57"/>
                      </a:lnTo>
                      <a:lnTo>
                        <a:pt x="22" y="48"/>
                      </a:lnTo>
                      <a:lnTo>
                        <a:pt x="26" y="43"/>
                      </a:lnTo>
                      <a:lnTo>
                        <a:pt x="35" y="43"/>
                      </a:lnTo>
                      <a:lnTo>
                        <a:pt x="39" y="43"/>
                      </a:lnTo>
                      <a:lnTo>
                        <a:pt x="43" y="43"/>
                      </a:lnTo>
                      <a:lnTo>
                        <a:pt x="48" y="43"/>
                      </a:lnTo>
                      <a:lnTo>
                        <a:pt x="52" y="43"/>
                      </a:lnTo>
                      <a:lnTo>
                        <a:pt x="56" y="43"/>
                      </a:lnTo>
                      <a:lnTo>
                        <a:pt x="61" y="43"/>
                      </a:lnTo>
                      <a:lnTo>
                        <a:pt x="65" y="43"/>
                      </a:lnTo>
                      <a:lnTo>
                        <a:pt x="70" y="43"/>
                      </a:lnTo>
                      <a:lnTo>
                        <a:pt x="74" y="39"/>
                      </a:lnTo>
                      <a:lnTo>
                        <a:pt x="74" y="35"/>
                      </a:lnTo>
                      <a:lnTo>
                        <a:pt x="74" y="30"/>
                      </a:lnTo>
                      <a:lnTo>
                        <a:pt x="83" y="30"/>
                      </a:lnTo>
                      <a:lnTo>
                        <a:pt x="87" y="35"/>
                      </a:lnTo>
                      <a:lnTo>
                        <a:pt x="87" y="39"/>
                      </a:lnTo>
                      <a:lnTo>
                        <a:pt x="91" y="43"/>
                      </a:lnTo>
                      <a:lnTo>
                        <a:pt x="91" y="48"/>
                      </a:lnTo>
                      <a:lnTo>
                        <a:pt x="96" y="48"/>
                      </a:lnTo>
                      <a:lnTo>
                        <a:pt x="96" y="52"/>
                      </a:lnTo>
                      <a:lnTo>
                        <a:pt x="100" y="52"/>
                      </a:lnTo>
                      <a:lnTo>
                        <a:pt x="104" y="52"/>
                      </a:lnTo>
                      <a:lnTo>
                        <a:pt x="109" y="52"/>
                      </a:lnTo>
                      <a:lnTo>
                        <a:pt x="113" y="52"/>
                      </a:lnTo>
                      <a:lnTo>
                        <a:pt x="117" y="52"/>
                      </a:lnTo>
                      <a:lnTo>
                        <a:pt x="122" y="52"/>
                      </a:lnTo>
                      <a:lnTo>
                        <a:pt x="122" y="48"/>
                      </a:lnTo>
                      <a:lnTo>
                        <a:pt x="122" y="43"/>
                      </a:lnTo>
                      <a:lnTo>
                        <a:pt x="117" y="39"/>
                      </a:lnTo>
                      <a:lnTo>
                        <a:pt x="117" y="35"/>
                      </a:lnTo>
                      <a:lnTo>
                        <a:pt x="117" y="30"/>
                      </a:lnTo>
                      <a:lnTo>
                        <a:pt x="122" y="26"/>
                      </a:lnTo>
                      <a:lnTo>
                        <a:pt x="126" y="26"/>
                      </a:lnTo>
                      <a:lnTo>
                        <a:pt x="130" y="22"/>
                      </a:lnTo>
                      <a:lnTo>
                        <a:pt x="130" y="17"/>
                      </a:lnTo>
                      <a:lnTo>
                        <a:pt x="135" y="17"/>
                      </a:lnTo>
                      <a:lnTo>
                        <a:pt x="139" y="17"/>
                      </a:lnTo>
                      <a:lnTo>
                        <a:pt x="139" y="22"/>
                      </a:lnTo>
                      <a:lnTo>
                        <a:pt x="143" y="26"/>
                      </a:lnTo>
                      <a:lnTo>
                        <a:pt x="143" y="30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7" y="26"/>
                      </a:lnTo>
                      <a:lnTo>
                        <a:pt x="165" y="30"/>
                      </a:lnTo>
                      <a:lnTo>
                        <a:pt x="165" y="26"/>
                      </a:lnTo>
                      <a:lnTo>
                        <a:pt x="165" y="22"/>
                      </a:lnTo>
                      <a:lnTo>
                        <a:pt x="165" y="17"/>
                      </a:lnTo>
                      <a:lnTo>
                        <a:pt x="170" y="13"/>
                      </a:lnTo>
                      <a:lnTo>
                        <a:pt x="170" y="9"/>
                      </a:lnTo>
                      <a:lnTo>
                        <a:pt x="170" y="4"/>
                      </a:lnTo>
                      <a:lnTo>
                        <a:pt x="174" y="0"/>
                      </a:lnTo>
                      <a:lnTo>
                        <a:pt x="178" y="4"/>
                      </a:lnTo>
                      <a:lnTo>
                        <a:pt x="178" y="9"/>
                      </a:lnTo>
                      <a:lnTo>
                        <a:pt x="183" y="13"/>
                      </a:lnTo>
                      <a:lnTo>
                        <a:pt x="183" y="17"/>
                      </a:lnTo>
                      <a:lnTo>
                        <a:pt x="178" y="22"/>
                      </a:lnTo>
                      <a:lnTo>
                        <a:pt x="178" y="26"/>
                      </a:lnTo>
                      <a:lnTo>
                        <a:pt x="183" y="26"/>
                      </a:lnTo>
                      <a:lnTo>
                        <a:pt x="187" y="26"/>
                      </a:lnTo>
                      <a:lnTo>
                        <a:pt x="191" y="26"/>
                      </a:lnTo>
                      <a:lnTo>
                        <a:pt x="196" y="26"/>
                      </a:lnTo>
                      <a:lnTo>
                        <a:pt x="200" y="26"/>
                      </a:lnTo>
                      <a:lnTo>
                        <a:pt x="204" y="30"/>
                      </a:lnTo>
                      <a:lnTo>
                        <a:pt x="204" y="35"/>
                      </a:lnTo>
                      <a:lnTo>
                        <a:pt x="204" y="39"/>
                      </a:lnTo>
                      <a:lnTo>
                        <a:pt x="209" y="39"/>
                      </a:lnTo>
                      <a:lnTo>
                        <a:pt x="213" y="39"/>
                      </a:lnTo>
                      <a:lnTo>
                        <a:pt x="217" y="43"/>
                      </a:lnTo>
                      <a:lnTo>
                        <a:pt x="217" y="48"/>
                      </a:lnTo>
                      <a:lnTo>
                        <a:pt x="222" y="52"/>
                      </a:lnTo>
                      <a:lnTo>
                        <a:pt x="226" y="52"/>
                      </a:lnTo>
                      <a:lnTo>
                        <a:pt x="235" y="52"/>
                      </a:lnTo>
                      <a:lnTo>
                        <a:pt x="239" y="52"/>
                      </a:lnTo>
                      <a:lnTo>
                        <a:pt x="244" y="57"/>
                      </a:lnTo>
                      <a:lnTo>
                        <a:pt x="244" y="61"/>
                      </a:lnTo>
                      <a:lnTo>
                        <a:pt x="248" y="65"/>
                      </a:lnTo>
                      <a:lnTo>
                        <a:pt x="252" y="65"/>
                      </a:lnTo>
                      <a:lnTo>
                        <a:pt x="257" y="65"/>
                      </a:lnTo>
                      <a:lnTo>
                        <a:pt x="261" y="65"/>
                      </a:lnTo>
                      <a:lnTo>
                        <a:pt x="265" y="65"/>
                      </a:lnTo>
                      <a:lnTo>
                        <a:pt x="270" y="65"/>
                      </a:lnTo>
                      <a:lnTo>
                        <a:pt x="274" y="65"/>
                      </a:lnTo>
                      <a:lnTo>
                        <a:pt x="274" y="61"/>
                      </a:lnTo>
                      <a:lnTo>
                        <a:pt x="274" y="57"/>
                      </a:lnTo>
                      <a:lnTo>
                        <a:pt x="274" y="52"/>
                      </a:lnTo>
                      <a:lnTo>
                        <a:pt x="278" y="48"/>
                      </a:lnTo>
                      <a:lnTo>
                        <a:pt x="278" y="43"/>
                      </a:lnTo>
                      <a:lnTo>
                        <a:pt x="283" y="39"/>
                      </a:lnTo>
                      <a:lnTo>
                        <a:pt x="287" y="39"/>
                      </a:lnTo>
                      <a:lnTo>
                        <a:pt x="291" y="39"/>
                      </a:lnTo>
                      <a:lnTo>
                        <a:pt x="296" y="39"/>
                      </a:lnTo>
                      <a:lnTo>
                        <a:pt x="300" y="39"/>
                      </a:lnTo>
                      <a:lnTo>
                        <a:pt x="304" y="39"/>
                      </a:lnTo>
                      <a:lnTo>
                        <a:pt x="309" y="39"/>
                      </a:lnTo>
                      <a:lnTo>
                        <a:pt x="313" y="39"/>
                      </a:lnTo>
                      <a:lnTo>
                        <a:pt x="318" y="39"/>
                      </a:lnTo>
                      <a:lnTo>
                        <a:pt x="322" y="39"/>
                      </a:lnTo>
                      <a:lnTo>
                        <a:pt x="322" y="43"/>
                      </a:lnTo>
                      <a:lnTo>
                        <a:pt x="326" y="48"/>
                      </a:lnTo>
                      <a:lnTo>
                        <a:pt x="326" y="52"/>
                      </a:lnTo>
                      <a:lnTo>
                        <a:pt x="326" y="57"/>
                      </a:lnTo>
                      <a:lnTo>
                        <a:pt x="331" y="61"/>
                      </a:lnTo>
                      <a:lnTo>
                        <a:pt x="335" y="61"/>
                      </a:lnTo>
                      <a:lnTo>
                        <a:pt x="335" y="65"/>
                      </a:lnTo>
                      <a:lnTo>
                        <a:pt x="335" y="70"/>
                      </a:lnTo>
                      <a:lnTo>
                        <a:pt x="339" y="74"/>
                      </a:lnTo>
                      <a:lnTo>
                        <a:pt x="344" y="78"/>
                      </a:lnTo>
                      <a:lnTo>
                        <a:pt x="348" y="74"/>
                      </a:lnTo>
                      <a:lnTo>
                        <a:pt x="352" y="74"/>
                      </a:lnTo>
                      <a:lnTo>
                        <a:pt x="352" y="70"/>
                      </a:lnTo>
                      <a:lnTo>
                        <a:pt x="352" y="65"/>
                      </a:lnTo>
                      <a:lnTo>
                        <a:pt x="357" y="61"/>
                      </a:lnTo>
                      <a:lnTo>
                        <a:pt x="361" y="65"/>
                      </a:lnTo>
                      <a:lnTo>
                        <a:pt x="365" y="61"/>
                      </a:lnTo>
                      <a:lnTo>
                        <a:pt x="370" y="61"/>
                      </a:lnTo>
                      <a:lnTo>
                        <a:pt x="370" y="57"/>
                      </a:lnTo>
                      <a:lnTo>
                        <a:pt x="370" y="52"/>
                      </a:lnTo>
                      <a:lnTo>
                        <a:pt x="374" y="48"/>
                      </a:lnTo>
                      <a:lnTo>
                        <a:pt x="378" y="52"/>
                      </a:lnTo>
                      <a:lnTo>
                        <a:pt x="383" y="52"/>
                      </a:lnTo>
                      <a:lnTo>
                        <a:pt x="387" y="48"/>
                      </a:lnTo>
                      <a:lnTo>
                        <a:pt x="387" y="43"/>
                      </a:lnTo>
                      <a:lnTo>
                        <a:pt x="391" y="39"/>
                      </a:lnTo>
                      <a:lnTo>
                        <a:pt x="396" y="35"/>
                      </a:lnTo>
                      <a:lnTo>
                        <a:pt x="400" y="39"/>
                      </a:lnTo>
                      <a:lnTo>
                        <a:pt x="405" y="39"/>
                      </a:lnTo>
                      <a:lnTo>
                        <a:pt x="409" y="39"/>
                      </a:lnTo>
                      <a:lnTo>
                        <a:pt x="413" y="39"/>
                      </a:lnTo>
                      <a:lnTo>
                        <a:pt x="418" y="39"/>
                      </a:lnTo>
                      <a:lnTo>
                        <a:pt x="422" y="39"/>
                      </a:lnTo>
                      <a:lnTo>
                        <a:pt x="426" y="39"/>
                      </a:lnTo>
                      <a:lnTo>
                        <a:pt x="431" y="39"/>
                      </a:lnTo>
                      <a:lnTo>
                        <a:pt x="435" y="39"/>
                      </a:lnTo>
                      <a:lnTo>
                        <a:pt x="444" y="39"/>
                      </a:lnTo>
                      <a:lnTo>
                        <a:pt x="444" y="35"/>
                      </a:lnTo>
                      <a:lnTo>
                        <a:pt x="448" y="30"/>
                      </a:lnTo>
                      <a:lnTo>
                        <a:pt x="448" y="26"/>
                      </a:lnTo>
                      <a:lnTo>
                        <a:pt x="452" y="26"/>
                      </a:lnTo>
                      <a:lnTo>
                        <a:pt x="457" y="26"/>
                      </a:lnTo>
                      <a:lnTo>
                        <a:pt x="457" y="30"/>
                      </a:lnTo>
                      <a:lnTo>
                        <a:pt x="461" y="35"/>
                      </a:lnTo>
                      <a:lnTo>
                        <a:pt x="461" y="39"/>
                      </a:lnTo>
                      <a:lnTo>
                        <a:pt x="470" y="35"/>
                      </a:lnTo>
                      <a:lnTo>
                        <a:pt x="470" y="39"/>
                      </a:lnTo>
                      <a:lnTo>
                        <a:pt x="470" y="43"/>
                      </a:lnTo>
                      <a:lnTo>
                        <a:pt x="470" y="48"/>
                      </a:lnTo>
                      <a:lnTo>
                        <a:pt x="479" y="48"/>
                      </a:lnTo>
                      <a:lnTo>
                        <a:pt x="483" y="48"/>
                      </a:lnTo>
                      <a:lnTo>
                        <a:pt x="487" y="48"/>
                      </a:lnTo>
                      <a:lnTo>
                        <a:pt x="492" y="48"/>
                      </a:lnTo>
                      <a:lnTo>
                        <a:pt x="492" y="52"/>
                      </a:lnTo>
                      <a:lnTo>
                        <a:pt x="492" y="57"/>
                      </a:lnTo>
                      <a:lnTo>
                        <a:pt x="492" y="61"/>
                      </a:lnTo>
                      <a:lnTo>
                        <a:pt x="487" y="65"/>
                      </a:lnTo>
                      <a:lnTo>
                        <a:pt x="487" y="70"/>
                      </a:lnTo>
                      <a:lnTo>
                        <a:pt x="487" y="74"/>
                      </a:lnTo>
                      <a:lnTo>
                        <a:pt x="492" y="74"/>
                      </a:lnTo>
                      <a:lnTo>
                        <a:pt x="496" y="74"/>
                      </a:lnTo>
                      <a:lnTo>
                        <a:pt x="496" y="70"/>
                      </a:lnTo>
                      <a:lnTo>
                        <a:pt x="496" y="65"/>
                      </a:lnTo>
                      <a:lnTo>
                        <a:pt x="500" y="61"/>
                      </a:lnTo>
                      <a:lnTo>
                        <a:pt x="505" y="61"/>
                      </a:lnTo>
                      <a:lnTo>
                        <a:pt x="509" y="61"/>
                      </a:lnTo>
                      <a:lnTo>
                        <a:pt x="518" y="61"/>
                      </a:lnTo>
                      <a:lnTo>
                        <a:pt x="522" y="61"/>
                      </a:lnTo>
                      <a:lnTo>
                        <a:pt x="526" y="57"/>
                      </a:lnTo>
                      <a:lnTo>
                        <a:pt x="531" y="52"/>
                      </a:lnTo>
                      <a:lnTo>
                        <a:pt x="535" y="52"/>
                      </a:lnTo>
                      <a:lnTo>
                        <a:pt x="535" y="57"/>
                      </a:lnTo>
                      <a:lnTo>
                        <a:pt x="539" y="57"/>
                      </a:lnTo>
                      <a:lnTo>
                        <a:pt x="544" y="61"/>
                      </a:lnTo>
                      <a:lnTo>
                        <a:pt x="544" y="65"/>
                      </a:lnTo>
                      <a:lnTo>
                        <a:pt x="548" y="70"/>
                      </a:lnTo>
                      <a:lnTo>
                        <a:pt x="552" y="70"/>
                      </a:lnTo>
                      <a:lnTo>
                        <a:pt x="557" y="74"/>
                      </a:lnTo>
                      <a:lnTo>
                        <a:pt x="566" y="74"/>
                      </a:lnTo>
                      <a:lnTo>
                        <a:pt x="570" y="74"/>
                      </a:lnTo>
                      <a:lnTo>
                        <a:pt x="574" y="74"/>
                      </a:lnTo>
                      <a:lnTo>
                        <a:pt x="579" y="74"/>
                      </a:lnTo>
                      <a:lnTo>
                        <a:pt x="583" y="74"/>
                      </a:lnTo>
                      <a:lnTo>
                        <a:pt x="583" y="78"/>
                      </a:lnTo>
                      <a:lnTo>
                        <a:pt x="587" y="83"/>
                      </a:lnTo>
                      <a:lnTo>
                        <a:pt x="587" y="87"/>
                      </a:lnTo>
                      <a:lnTo>
                        <a:pt x="596" y="87"/>
                      </a:lnTo>
                      <a:lnTo>
                        <a:pt x="600" y="91"/>
                      </a:lnTo>
                      <a:lnTo>
                        <a:pt x="600" y="96"/>
                      </a:lnTo>
                      <a:lnTo>
                        <a:pt x="605" y="100"/>
                      </a:lnTo>
                      <a:lnTo>
                        <a:pt x="600" y="100"/>
                      </a:lnTo>
                      <a:lnTo>
                        <a:pt x="600" y="104"/>
                      </a:lnTo>
                      <a:lnTo>
                        <a:pt x="600" y="109"/>
                      </a:lnTo>
                      <a:lnTo>
                        <a:pt x="600" y="113"/>
                      </a:lnTo>
                      <a:lnTo>
                        <a:pt x="600" y="117"/>
                      </a:lnTo>
                      <a:lnTo>
                        <a:pt x="600" y="122"/>
                      </a:lnTo>
                      <a:lnTo>
                        <a:pt x="596" y="122"/>
                      </a:lnTo>
                      <a:lnTo>
                        <a:pt x="596" y="126"/>
                      </a:lnTo>
                      <a:lnTo>
                        <a:pt x="596" y="131"/>
                      </a:lnTo>
                      <a:lnTo>
                        <a:pt x="596" y="135"/>
                      </a:lnTo>
                      <a:lnTo>
                        <a:pt x="592" y="135"/>
                      </a:lnTo>
                      <a:lnTo>
                        <a:pt x="587" y="139"/>
                      </a:lnTo>
                      <a:lnTo>
                        <a:pt x="587" y="144"/>
                      </a:lnTo>
                      <a:lnTo>
                        <a:pt x="583" y="148"/>
                      </a:lnTo>
                      <a:lnTo>
                        <a:pt x="583" y="152"/>
                      </a:lnTo>
                      <a:lnTo>
                        <a:pt x="583" y="157"/>
                      </a:lnTo>
                      <a:lnTo>
                        <a:pt x="583" y="161"/>
                      </a:lnTo>
                      <a:lnTo>
                        <a:pt x="579" y="161"/>
                      </a:lnTo>
                      <a:lnTo>
                        <a:pt x="574" y="165"/>
                      </a:lnTo>
                      <a:lnTo>
                        <a:pt x="574" y="170"/>
                      </a:lnTo>
                      <a:lnTo>
                        <a:pt x="570" y="174"/>
                      </a:lnTo>
                      <a:lnTo>
                        <a:pt x="566" y="174"/>
                      </a:lnTo>
                      <a:lnTo>
                        <a:pt x="561" y="174"/>
                      </a:lnTo>
                      <a:lnTo>
                        <a:pt x="557" y="174"/>
                      </a:lnTo>
                      <a:lnTo>
                        <a:pt x="557" y="178"/>
                      </a:lnTo>
                      <a:lnTo>
                        <a:pt x="552" y="183"/>
                      </a:lnTo>
                      <a:lnTo>
                        <a:pt x="552" y="187"/>
                      </a:lnTo>
                      <a:lnTo>
                        <a:pt x="548" y="187"/>
                      </a:lnTo>
                      <a:lnTo>
                        <a:pt x="548" y="191"/>
                      </a:lnTo>
                      <a:lnTo>
                        <a:pt x="548" y="196"/>
                      </a:lnTo>
                      <a:lnTo>
                        <a:pt x="548" y="200"/>
                      </a:lnTo>
                      <a:lnTo>
                        <a:pt x="557" y="196"/>
                      </a:lnTo>
                      <a:lnTo>
                        <a:pt x="557" y="200"/>
                      </a:lnTo>
                      <a:lnTo>
                        <a:pt x="557" y="204"/>
                      </a:lnTo>
                      <a:lnTo>
                        <a:pt x="557" y="209"/>
                      </a:lnTo>
                      <a:lnTo>
                        <a:pt x="552" y="209"/>
                      </a:lnTo>
                      <a:lnTo>
                        <a:pt x="548" y="213"/>
                      </a:lnTo>
                      <a:lnTo>
                        <a:pt x="548" y="218"/>
                      </a:lnTo>
                      <a:lnTo>
                        <a:pt x="548" y="222"/>
                      </a:lnTo>
                      <a:lnTo>
                        <a:pt x="544" y="222"/>
                      </a:lnTo>
                      <a:lnTo>
                        <a:pt x="539" y="222"/>
                      </a:lnTo>
                      <a:lnTo>
                        <a:pt x="539" y="218"/>
                      </a:lnTo>
                      <a:lnTo>
                        <a:pt x="539" y="213"/>
                      </a:lnTo>
                      <a:lnTo>
                        <a:pt x="535" y="209"/>
                      </a:lnTo>
                      <a:lnTo>
                        <a:pt x="531" y="209"/>
                      </a:lnTo>
                      <a:lnTo>
                        <a:pt x="531" y="213"/>
                      </a:lnTo>
                      <a:lnTo>
                        <a:pt x="531" y="218"/>
                      </a:lnTo>
                      <a:lnTo>
                        <a:pt x="522" y="218"/>
                      </a:lnTo>
                      <a:lnTo>
                        <a:pt x="522" y="213"/>
                      </a:lnTo>
                      <a:lnTo>
                        <a:pt x="518" y="213"/>
                      </a:lnTo>
                      <a:lnTo>
                        <a:pt x="518" y="209"/>
                      </a:lnTo>
                      <a:lnTo>
                        <a:pt x="513" y="209"/>
                      </a:lnTo>
                      <a:lnTo>
                        <a:pt x="518" y="209"/>
                      </a:lnTo>
                      <a:lnTo>
                        <a:pt x="513" y="204"/>
                      </a:lnTo>
                      <a:lnTo>
                        <a:pt x="513" y="200"/>
                      </a:lnTo>
                      <a:lnTo>
                        <a:pt x="509" y="200"/>
                      </a:lnTo>
                      <a:lnTo>
                        <a:pt x="505" y="200"/>
                      </a:lnTo>
                      <a:lnTo>
                        <a:pt x="500" y="200"/>
                      </a:lnTo>
                      <a:lnTo>
                        <a:pt x="500" y="196"/>
                      </a:lnTo>
                      <a:lnTo>
                        <a:pt x="496" y="191"/>
                      </a:lnTo>
                      <a:lnTo>
                        <a:pt x="492" y="191"/>
                      </a:lnTo>
                      <a:lnTo>
                        <a:pt x="492" y="196"/>
                      </a:lnTo>
                      <a:lnTo>
                        <a:pt x="492" y="200"/>
                      </a:lnTo>
                      <a:lnTo>
                        <a:pt x="492" y="204"/>
                      </a:lnTo>
                      <a:lnTo>
                        <a:pt x="487" y="204"/>
                      </a:lnTo>
                      <a:lnTo>
                        <a:pt x="487" y="209"/>
                      </a:lnTo>
                      <a:lnTo>
                        <a:pt x="483" y="209"/>
                      </a:lnTo>
                      <a:lnTo>
                        <a:pt x="479" y="209"/>
                      </a:lnTo>
                      <a:lnTo>
                        <a:pt x="479" y="213"/>
                      </a:lnTo>
                      <a:lnTo>
                        <a:pt x="479" y="218"/>
                      </a:lnTo>
                      <a:lnTo>
                        <a:pt x="479" y="222"/>
                      </a:lnTo>
                      <a:lnTo>
                        <a:pt x="474" y="222"/>
                      </a:lnTo>
                      <a:lnTo>
                        <a:pt x="474" y="226"/>
                      </a:lnTo>
                      <a:lnTo>
                        <a:pt x="470" y="226"/>
                      </a:lnTo>
                      <a:lnTo>
                        <a:pt x="470" y="231"/>
                      </a:lnTo>
                      <a:lnTo>
                        <a:pt x="470" y="235"/>
                      </a:lnTo>
                      <a:lnTo>
                        <a:pt x="474" y="239"/>
                      </a:lnTo>
                      <a:lnTo>
                        <a:pt x="474" y="244"/>
                      </a:lnTo>
                      <a:lnTo>
                        <a:pt x="470" y="244"/>
                      </a:lnTo>
                      <a:lnTo>
                        <a:pt x="470" y="248"/>
                      </a:lnTo>
                      <a:lnTo>
                        <a:pt x="465" y="248"/>
                      </a:lnTo>
                      <a:lnTo>
                        <a:pt x="461" y="248"/>
                      </a:lnTo>
                      <a:lnTo>
                        <a:pt x="457" y="248"/>
                      </a:lnTo>
                      <a:lnTo>
                        <a:pt x="457" y="252"/>
                      </a:lnTo>
                      <a:lnTo>
                        <a:pt x="452" y="252"/>
                      </a:lnTo>
                      <a:lnTo>
                        <a:pt x="448" y="257"/>
                      </a:lnTo>
                      <a:lnTo>
                        <a:pt x="448" y="261"/>
                      </a:lnTo>
                      <a:lnTo>
                        <a:pt x="444" y="265"/>
                      </a:lnTo>
                      <a:lnTo>
                        <a:pt x="439" y="265"/>
                      </a:lnTo>
                      <a:lnTo>
                        <a:pt x="435" y="265"/>
                      </a:lnTo>
                      <a:lnTo>
                        <a:pt x="435" y="270"/>
                      </a:lnTo>
                      <a:lnTo>
                        <a:pt x="431" y="270"/>
                      </a:lnTo>
                      <a:lnTo>
                        <a:pt x="431" y="274"/>
                      </a:lnTo>
                      <a:lnTo>
                        <a:pt x="426" y="274"/>
                      </a:lnTo>
                      <a:lnTo>
                        <a:pt x="422" y="278"/>
                      </a:lnTo>
                      <a:lnTo>
                        <a:pt x="422" y="274"/>
                      </a:lnTo>
                      <a:lnTo>
                        <a:pt x="422" y="278"/>
                      </a:lnTo>
                      <a:lnTo>
                        <a:pt x="422" y="274"/>
                      </a:lnTo>
                      <a:lnTo>
                        <a:pt x="418" y="274"/>
                      </a:lnTo>
                      <a:lnTo>
                        <a:pt x="418" y="278"/>
                      </a:lnTo>
                      <a:lnTo>
                        <a:pt x="413" y="278"/>
                      </a:lnTo>
                      <a:lnTo>
                        <a:pt x="413" y="283"/>
                      </a:lnTo>
                      <a:lnTo>
                        <a:pt x="409" y="283"/>
                      </a:lnTo>
                      <a:lnTo>
                        <a:pt x="409" y="287"/>
                      </a:lnTo>
                      <a:lnTo>
                        <a:pt x="405" y="287"/>
                      </a:lnTo>
                      <a:lnTo>
                        <a:pt x="405" y="292"/>
                      </a:lnTo>
                      <a:lnTo>
                        <a:pt x="400" y="292"/>
                      </a:lnTo>
                      <a:lnTo>
                        <a:pt x="396" y="292"/>
                      </a:lnTo>
                      <a:lnTo>
                        <a:pt x="396" y="287"/>
                      </a:lnTo>
                      <a:lnTo>
                        <a:pt x="391" y="283"/>
                      </a:lnTo>
                      <a:lnTo>
                        <a:pt x="391" y="278"/>
                      </a:lnTo>
                      <a:lnTo>
                        <a:pt x="387" y="278"/>
                      </a:lnTo>
                      <a:lnTo>
                        <a:pt x="383" y="278"/>
                      </a:lnTo>
                      <a:lnTo>
                        <a:pt x="383" y="274"/>
                      </a:lnTo>
                      <a:lnTo>
                        <a:pt x="378" y="270"/>
                      </a:lnTo>
                      <a:lnTo>
                        <a:pt x="374" y="270"/>
                      </a:lnTo>
                      <a:lnTo>
                        <a:pt x="374" y="265"/>
                      </a:lnTo>
                      <a:lnTo>
                        <a:pt x="370" y="265"/>
                      </a:lnTo>
                      <a:lnTo>
                        <a:pt x="370" y="261"/>
                      </a:lnTo>
                      <a:lnTo>
                        <a:pt x="374" y="261"/>
                      </a:lnTo>
                      <a:lnTo>
                        <a:pt x="374" y="257"/>
                      </a:lnTo>
                      <a:lnTo>
                        <a:pt x="370" y="257"/>
                      </a:lnTo>
                      <a:lnTo>
                        <a:pt x="370" y="252"/>
                      </a:lnTo>
                      <a:lnTo>
                        <a:pt x="370" y="248"/>
                      </a:lnTo>
                      <a:lnTo>
                        <a:pt x="374" y="248"/>
                      </a:lnTo>
                      <a:lnTo>
                        <a:pt x="374" y="244"/>
                      </a:lnTo>
                      <a:lnTo>
                        <a:pt x="370" y="239"/>
                      </a:lnTo>
                      <a:lnTo>
                        <a:pt x="370" y="235"/>
                      </a:lnTo>
                      <a:lnTo>
                        <a:pt x="365" y="239"/>
                      </a:lnTo>
                      <a:lnTo>
                        <a:pt x="361" y="239"/>
                      </a:lnTo>
                      <a:lnTo>
                        <a:pt x="357" y="239"/>
                      </a:lnTo>
                      <a:lnTo>
                        <a:pt x="357" y="235"/>
                      </a:lnTo>
                      <a:lnTo>
                        <a:pt x="352" y="235"/>
                      </a:lnTo>
                      <a:lnTo>
                        <a:pt x="348" y="235"/>
                      </a:lnTo>
                      <a:lnTo>
                        <a:pt x="344" y="235"/>
                      </a:lnTo>
                      <a:lnTo>
                        <a:pt x="339" y="235"/>
                      </a:lnTo>
                      <a:lnTo>
                        <a:pt x="335" y="235"/>
                      </a:lnTo>
                      <a:lnTo>
                        <a:pt x="331" y="235"/>
                      </a:lnTo>
                      <a:lnTo>
                        <a:pt x="331" y="23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1" name="Freeform 379"/>
                <p:cNvSpPr>
                  <a:spLocks/>
                </p:cNvSpPr>
                <p:nvPr/>
              </p:nvSpPr>
              <p:spPr bwMode="auto">
                <a:xfrm>
                  <a:off x="2337" y="1775"/>
                  <a:ext cx="357" cy="292"/>
                </a:xfrm>
                <a:custGeom>
                  <a:avLst/>
                  <a:gdLst>
                    <a:gd name="T0" fmla="*/ 170 w 357"/>
                    <a:gd name="T1" fmla="*/ 214 h 292"/>
                    <a:gd name="T2" fmla="*/ 174 w 357"/>
                    <a:gd name="T3" fmla="*/ 240 h 292"/>
                    <a:gd name="T4" fmla="*/ 157 w 357"/>
                    <a:gd name="T5" fmla="*/ 253 h 292"/>
                    <a:gd name="T6" fmla="*/ 131 w 357"/>
                    <a:gd name="T7" fmla="*/ 261 h 292"/>
                    <a:gd name="T8" fmla="*/ 109 w 357"/>
                    <a:gd name="T9" fmla="*/ 248 h 292"/>
                    <a:gd name="T10" fmla="*/ 91 w 357"/>
                    <a:gd name="T11" fmla="*/ 266 h 292"/>
                    <a:gd name="T12" fmla="*/ 100 w 357"/>
                    <a:gd name="T13" fmla="*/ 283 h 292"/>
                    <a:gd name="T14" fmla="*/ 83 w 357"/>
                    <a:gd name="T15" fmla="*/ 275 h 292"/>
                    <a:gd name="T16" fmla="*/ 61 w 357"/>
                    <a:gd name="T17" fmla="*/ 288 h 292"/>
                    <a:gd name="T18" fmla="*/ 26 w 357"/>
                    <a:gd name="T19" fmla="*/ 288 h 292"/>
                    <a:gd name="T20" fmla="*/ 17 w 357"/>
                    <a:gd name="T21" fmla="*/ 279 h 292"/>
                    <a:gd name="T22" fmla="*/ 17 w 357"/>
                    <a:gd name="T23" fmla="*/ 261 h 292"/>
                    <a:gd name="T24" fmla="*/ 9 w 357"/>
                    <a:gd name="T25" fmla="*/ 240 h 292"/>
                    <a:gd name="T26" fmla="*/ 31 w 357"/>
                    <a:gd name="T27" fmla="*/ 231 h 292"/>
                    <a:gd name="T28" fmla="*/ 22 w 357"/>
                    <a:gd name="T29" fmla="*/ 227 h 292"/>
                    <a:gd name="T30" fmla="*/ 17 w 357"/>
                    <a:gd name="T31" fmla="*/ 209 h 292"/>
                    <a:gd name="T32" fmla="*/ 17 w 357"/>
                    <a:gd name="T33" fmla="*/ 188 h 292"/>
                    <a:gd name="T34" fmla="*/ 0 w 357"/>
                    <a:gd name="T35" fmla="*/ 170 h 292"/>
                    <a:gd name="T36" fmla="*/ 17 w 357"/>
                    <a:gd name="T37" fmla="*/ 148 h 292"/>
                    <a:gd name="T38" fmla="*/ 39 w 357"/>
                    <a:gd name="T39" fmla="*/ 135 h 292"/>
                    <a:gd name="T40" fmla="*/ 57 w 357"/>
                    <a:gd name="T41" fmla="*/ 131 h 292"/>
                    <a:gd name="T42" fmla="*/ 74 w 357"/>
                    <a:gd name="T43" fmla="*/ 135 h 292"/>
                    <a:gd name="T44" fmla="*/ 74 w 357"/>
                    <a:gd name="T45" fmla="*/ 118 h 292"/>
                    <a:gd name="T46" fmla="*/ 91 w 357"/>
                    <a:gd name="T47" fmla="*/ 109 h 292"/>
                    <a:gd name="T48" fmla="*/ 83 w 357"/>
                    <a:gd name="T49" fmla="*/ 92 h 292"/>
                    <a:gd name="T50" fmla="*/ 91 w 357"/>
                    <a:gd name="T51" fmla="*/ 70 h 292"/>
                    <a:gd name="T52" fmla="*/ 96 w 357"/>
                    <a:gd name="T53" fmla="*/ 61 h 292"/>
                    <a:gd name="T54" fmla="*/ 91 w 357"/>
                    <a:gd name="T55" fmla="*/ 53 h 292"/>
                    <a:gd name="T56" fmla="*/ 109 w 357"/>
                    <a:gd name="T57" fmla="*/ 31 h 292"/>
                    <a:gd name="T58" fmla="*/ 118 w 357"/>
                    <a:gd name="T59" fmla="*/ 44 h 292"/>
                    <a:gd name="T60" fmla="*/ 139 w 357"/>
                    <a:gd name="T61" fmla="*/ 44 h 292"/>
                    <a:gd name="T62" fmla="*/ 165 w 357"/>
                    <a:gd name="T63" fmla="*/ 48 h 292"/>
                    <a:gd name="T64" fmla="*/ 170 w 357"/>
                    <a:gd name="T65" fmla="*/ 66 h 292"/>
                    <a:gd name="T66" fmla="*/ 178 w 357"/>
                    <a:gd name="T67" fmla="*/ 79 h 292"/>
                    <a:gd name="T68" fmla="*/ 196 w 357"/>
                    <a:gd name="T69" fmla="*/ 101 h 292"/>
                    <a:gd name="T70" fmla="*/ 213 w 357"/>
                    <a:gd name="T71" fmla="*/ 87 h 292"/>
                    <a:gd name="T72" fmla="*/ 226 w 357"/>
                    <a:gd name="T73" fmla="*/ 83 h 292"/>
                    <a:gd name="T74" fmla="*/ 248 w 357"/>
                    <a:gd name="T75" fmla="*/ 70 h 292"/>
                    <a:gd name="T76" fmla="*/ 270 w 357"/>
                    <a:gd name="T77" fmla="*/ 57 h 292"/>
                    <a:gd name="T78" fmla="*/ 274 w 357"/>
                    <a:gd name="T79" fmla="*/ 35 h 292"/>
                    <a:gd name="T80" fmla="*/ 287 w 357"/>
                    <a:gd name="T81" fmla="*/ 18 h 292"/>
                    <a:gd name="T82" fmla="*/ 300 w 357"/>
                    <a:gd name="T83" fmla="*/ 5 h 292"/>
                    <a:gd name="T84" fmla="*/ 313 w 357"/>
                    <a:gd name="T85" fmla="*/ 18 h 292"/>
                    <a:gd name="T86" fmla="*/ 335 w 357"/>
                    <a:gd name="T87" fmla="*/ 31 h 292"/>
                    <a:gd name="T88" fmla="*/ 339 w 357"/>
                    <a:gd name="T89" fmla="*/ 57 h 292"/>
                    <a:gd name="T90" fmla="*/ 352 w 357"/>
                    <a:gd name="T91" fmla="*/ 79 h 292"/>
                    <a:gd name="T92" fmla="*/ 344 w 357"/>
                    <a:gd name="T93" fmla="*/ 105 h 292"/>
                    <a:gd name="T94" fmla="*/ 331 w 357"/>
                    <a:gd name="T95" fmla="*/ 131 h 292"/>
                    <a:gd name="T96" fmla="*/ 318 w 357"/>
                    <a:gd name="T97" fmla="*/ 148 h 292"/>
                    <a:gd name="T98" fmla="*/ 309 w 357"/>
                    <a:gd name="T99" fmla="*/ 144 h 292"/>
                    <a:gd name="T100" fmla="*/ 283 w 357"/>
                    <a:gd name="T101" fmla="*/ 157 h 292"/>
                    <a:gd name="T102" fmla="*/ 261 w 357"/>
                    <a:gd name="T103" fmla="*/ 144 h 292"/>
                    <a:gd name="T104" fmla="*/ 244 w 357"/>
                    <a:gd name="T105" fmla="*/ 157 h 292"/>
                    <a:gd name="T106" fmla="*/ 226 w 357"/>
                    <a:gd name="T107" fmla="*/ 166 h 292"/>
                    <a:gd name="T108" fmla="*/ 222 w 357"/>
                    <a:gd name="T109" fmla="*/ 179 h 292"/>
                    <a:gd name="T110" fmla="*/ 196 w 357"/>
                    <a:gd name="T111" fmla="*/ 183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7" h="292">
                      <a:moveTo>
                        <a:pt x="183" y="196"/>
                      </a:moveTo>
                      <a:lnTo>
                        <a:pt x="183" y="201"/>
                      </a:lnTo>
                      <a:lnTo>
                        <a:pt x="178" y="205"/>
                      </a:lnTo>
                      <a:lnTo>
                        <a:pt x="178" y="209"/>
                      </a:lnTo>
                      <a:lnTo>
                        <a:pt x="174" y="209"/>
                      </a:lnTo>
                      <a:lnTo>
                        <a:pt x="170" y="209"/>
                      </a:lnTo>
                      <a:lnTo>
                        <a:pt x="170" y="214"/>
                      </a:lnTo>
                      <a:lnTo>
                        <a:pt x="170" y="218"/>
                      </a:lnTo>
                      <a:lnTo>
                        <a:pt x="165" y="222"/>
                      </a:lnTo>
                      <a:lnTo>
                        <a:pt x="165" y="227"/>
                      </a:lnTo>
                      <a:lnTo>
                        <a:pt x="165" y="231"/>
                      </a:lnTo>
                      <a:lnTo>
                        <a:pt x="170" y="235"/>
                      </a:lnTo>
                      <a:lnTo>
                        <a:pt x="174" y="235"/>
                      </a:lnTo>
                      <a:lnTo>
                        <a:pt x="174" y="240"/>
                      </a:lnTo>
                      <a:lnTo>
                        <a:pt x="174" y="244"/>
                      </a:lnTo>
                      <a:lnTo>
                        <a:pt x="174" y="248"/>
                      </a:lnTo>
                      <a:lnTo>
                        <a:pt x="170" y="248"/>
                      </a:lnTo>
                      <a:lnTo>
                        <a:pt x="165" y="248"/>
                      </a:lnTo>
                      <a:lnTo>
                        <a:pt x="161" y="248"/>
                      </a:lnTo>
                      <a:lnTo>
                        <a:pt x="157" y="248"/>
                      </a:lnTo>
                      <a:lnTo>
                        <a:pt x="157" y="253"/>
                      </a:lnTo>
                      <a:lnTo>
                        <a:pt x="157" y="257"/>
                      </a:lnTo>
                      <a:lnTo>
                        <a:pt x="152" y="261"/>
                      </a:lnTo>
                      <a:lnTo>
                        <a:pt x="148" y="261"/>
                      </a:lnTo>
                      <a:lnTo>
                        <a:pt x="144" y="261"/>
                      </a:lnTo>
                      <a:lnTo>
                        <a:pt x="139" y="261"/>
                      </a:lnTo>
                      <a:lnTo>
                        <a:pt x="135" y="261"/>
                      </a:lnTo>
                      <a:lnTo>
                        <a:pt x="131" y="261"/>
                      </a:lnTo>
                      <a:lnTo>
                        <a:pt x="126" y="261"/>
                      </a:lnTo>
                      <a:lnTo>
                        <a:pt x="122" y="261"/>
                      </a:lnTo>
                      <a:lnTo>
                        <a:pt x="118" y="261"/>
                      </a:lnTo>
                      <a:lnTo>
                        <a:pt x="113" y="261"/>
                      </a:lnTo>
                      <a:lnTo>
                        <a:pt x="113" y="257"/>
                      </a:lnTo>
                      <a:lnTo>
                        <a:pt x="113" y="253"/>
                      </a:lnTo>
                      <a:lnTo>
                        <a:pt x="109" y="248"/>
                      </a:lnTo>
                      <a:lnTo>
                        <a:pt x="104" y="248"/>
                      </a:lnTo>
                      <a:lnTo>
                        <a:pt x="104" y="253"/>
                      </a:lnTo>
                      <a:lnTo>
                        <a:pt x="104" y="257"/>
                      </a:lnTo>
                      <a:lnTo>
                        <a:pt x="100" y="261"/>
                      </a:lnTo>
                      <a:lnTo>
                        <a:pt x="96" y="261"/>
                      </a:lnTo>
                      <a:lnTo>
                        <a:pt x="91" y="261"/>
                      </a:lnTo>
                      <a:lnTo>
                        <a:pt x="91" y="266"/>
                      </a:lnTo>
                      <a:lnTo>
                        <a:pt x="96" y="270"/>
                      </a:lnTo>
                      <a:lnTo>
                        <a:pt x="100" y="275"/>
                      </a:lnTo>
                      <a:lnTo>
                        <a:pt x="104" y="275"/>
                      </a:lnTo>
                      <a:lnTo>
                        <a:pt x="109" y="275"/>
                      </a:lnTo>
                      <a:lnTo>
                        <a:pt x="109" y="279"/>
                      </a:lnTo>
                      <a:lnTo>
                        <a:pt x="104" y="283"/>
                      </a:lnTo>
                      <a:lnTo>
                        <a:pt x="100" y="283"/>
                      </a:lnTo>
                      <a:lnTo>
                        <a:pt x="96" y="288"/>
                      </a:lnTo>
                      <a:lnTo>
                        <a:pt x="91" y="283"/>
                      </a:lnTo>
                      <a:lnTo>
                        <a:pt x="91" y="279"/>
                      </a:lnTo>
                      <a:lnTo>
                        <a:pt x="91" y="275"/>
                      </a:lnTo>
                      <a:lnTo>
                        <a:pt x="87" y="275"/>
                      </a:lnTo>
                      <a:lnTo>
                        <a:pt x="83" y="270"/>
                      </a:lnTo>
                      <a:lnTo>
                        <a:pt x="83" y="275"/>
                      </a:lnTo>
                      <a:lnTo>
                        <a:pt x="83" y="279"/>
                      </a:lnTo>
                      <a:lnTo>
                        <a:pt x="83" y="283"/>
                      </a:lnTo>
                      <a:lnTo>
                        <a:pt x="78" y="288"/>
                      </a:lnTo>
                      <a:lnTo>
                        <a:pt x="74" y="283"/>
                      </a:lnTo>
                      <a:lnTo>
                        <a:pt x="70" y="283"/>
                      </a:lnTo>
                      <a:lnTo>
                        <a:pt x="65" y="288"/>
                      </a:lnTo>
                      <a:lnTo>
                        <a:pt x="61" y="288"/>
                      </a:lnTo>
                      <a:lnTo>
                        <a:pt x="57" y="288"/>
                      </a:lnTo>
                      <a:lnTo>
                        <a:pt x="52" y="288"/>
                      </a:lnTo>
                      <a:lnTo>
                        <a:pt x="39" y="288"/>
                      </a:lnTo>
                      <a:lnTo>
                        <a:pt x="35" y="283"/>
                      </a:lnTo>
                      <a:lnTo>
                        <a:pt x="31" y="283"/>
                      </a:lnTo>
                      <a:lnTo>
                        <a:pt x="31" y="288"/>
                      </a:lnTo>
                      <a:lnTo>
                        <a:pt x="26" y="288"/>
                      </a:lnTo>
                      <a:lnTo>
                        <a:pt x="26" y="292"/>
                      </a:lnTo>
                      <a:lnTo>
                        <a:pt x="22" y="292"/>
                      </a:lnTo>
                      <a:lnTo>
                        <a:pt x="17" y="292"/>
                      </a:lnTo>
                      <a:lnTo>
                        <a:pt x="13" y="292"/>
                      </a:lnTo>
                      <a:lnTo>
                        <a:pt x="13" y="288"/>
                      </a:lnTo>
                      <a:lnTo>
                        <a:pt x="17" y="283"/>
                      </a:lnTo>
                      <a:lnTo>
                        <a:pt x="17" y="279"/>
                      </a:lnTo>
                      <a:lnTo>
                        <a:pt x="13" y="279"/>
                      </a:lnTo>
                      <a:lnTo>
                        <a:pt x="9" y="279"/>
                      </a:lnTo>
                      <a:lnTo>
                        <a:pt x="9" y="275"/>
                      </a:lnTo>
                      <a:lnTo>
                        <a:pt x="13" y="270"/>
                      </a:lnTo>
                      <a:lnTo>
                        <a:pt x="13" y="266"/>
                      </a:lnTo>
                      <a:lnTo>
                        <a:pt x="17" y="266"/>
                      </a:lnTo>
                      <a:lnTo>
                        <a:pt x="17" y="261"/>
                      </a:lnTo>
                      <a:lnTo>
                        <a:pt x="13" y="261"/>
                      </a:lnTo>
                      <a:lnTo>
                        <a:pt x="13" y="257"/>
                      </a:lnTo>
                      <a:lnTo>
                        <a:pt x="13" y="253"/>
                      </a:lnTo>
                      <a:lnTo>
                        <a:pt x="13" y="248"/>
                      </a:lnTo>
                      <a:lnTo>
                        <a:pt x="13" y="244"/>
                      </a:lnTo>
                      <a:lnTo>
                        <a:pt x="9" y="244"/>
                      </a:lnTo>
                      <a:lnTo>
                        <a:pt x="9" y="240"/>
                      </a:lnTo>
                      <a:lnTo>
                        <a:pt x="13" y="240"/>
                      </a:lnTo>
                      <a:lnTo>
                        <a:pt x="13" y="235"/>
                      </a:lnTo>
                      <a:lnTo>
                        <a:pt x="17" y="235"/>
                      </a:lnTo>
                      <a:lnTo>
                        <a:pt x="22" y="235"/>
                      </a:lnTo>
                      <a:lnTo>
                        <a:pt x="26" y="235"/>
                      </a:lnTo>
                      <a:lnTo>
                        <a:pt x="31" y="235"/>
                      </a:lnTo>
                      <a:lnTo>
                        <a:pt x="31" y="231"/>
                      </a:lnTo>
                      <a:lnTo>
                        <a:pt x="35" y="231"/>
                      </a:lnTo>
                      <a:lnTo>
                        <a:pt x="35" y="227"/>
                      </a:lnTo>
                      <a:lnTo>
                        <a:pt x="31" y="227"/>
                      </a:lnTo>
                      <a:lnTo>
                        <a:pt x="31" y="222"/>
                      </a:lnTo>
                      <a:lnTo>
                        <a:pt x="26" y="222"/>
                      </a:lnTo>
                      <a:lnTo>
                        <a:pt x="26" y="227"/>
                      </a:lnTo>
                      <a:lnTo>
                        <a:pt x="22" y="227"/>
                      </a:lnTo>
                      <a:lnTo>
                        <a:pt x="17" y="227"/>
                      </a:lnTo>
                      <a:lnTo>
                        <a:pt x="17" y="222"/>
                      </a:lnTo>
                      <a:lnTo>
                        <a:pt x="13" y="222"/>
                      </a:lnTo>
                      <a:lnTo>
                        <a:pt x="13" y="218"/>
                      </a:lnTo>
                      <a:lnTo>
                        <a:pt x="17" y="218"/>
                      </a:lnTo>
                      <a:lnTo>
                        <a:pt x="17" y="214"/>
                      </a:lnTo>
                      <a:lnTo>
                        <a:pt x="17" y="209"/>
                      </a:lnTo>
                      <a:lnTo>
                        <a:pt x="13" y="209"/>
                      </a:lnTo>
                      <a:lnTo>
                        <a:pt x="17" y="209"/>
                      </a:lnTo>
                      <a:lnTo>
                        <a:pt x="22" y="205"/>
                      </a:lnTo>
                      <a:lnTo>
                        <a:pt x="22" y="196"/>
                      </a:lnTo>
                      <a:lnTo>
                        <a:pt x="26" y="192"/>
                      </a:lnTo>
                      <a:lnTo>
                        <a:pt x="22" y="188"/>
                      </a:lnTo>
                      <a:lnTo>
                        <a:pt x="17" y="188"/>
                      </a:lnTo>
                      <a:lnTo>
                        <a:pt x="13" y="188"/>
                      </a:lnTo>
                      <a:lnTo>
                        <a:pt x="9" y="188"/>
                      </a:lnTo>
                      <a:lnTo>
                        <a:pt x="4" y="188"/>
                      </a:lnTo>
                      <a:lnTo>
                        <a:pt x="4" y="183"/>
                      </a:lnTo>
                      <a:lnTo>
                        <a:pt x="0" y="179"/>
                      </a:lnTo>
                      <a:lnTo>
                        <a:pt x="0" y="174"/>
                      </a:lnTo>
                      <a:lnTo>
                        <a:pt x="0" y="170"/>
                      </a:lnTo>
                      <a:lnTo>
                        <a:pt x="0" y="166"/>
                      </a:lnTo>
                      <a:lnTo>
                        <a:pt x="4" y="161"/>
                      </a:lnTo>
                      <a:lnTo>
                        <a:pt x="9" y="161"/>
                      </a:lnTo>
                      <a:lnTo>
                        <a:pt x="13" y="161"/>
                      </a:lnTo>
                      <a:lnTo>
                        <a:pt x="13" y="157"/>
                      </a:lnTo>
                      <a:lnTo>
                        <a:pt x="17" y="153"/>
                      </a:lnTo>
                      <a:lnTo>
                        <a:pt x="17" y="148"/>
                      </a:lnTo>
                      <a:lnTo>
                        <a:pt x="26" y="148"/>
                      </a:lnTo>
                      <a:lnTo>
                        <a:pt x="26" y="144"/>
                      </a:lnTo>
                      <a:lnTo>
                        <a:pt x="31" y="144"/>
                      </a:lnTo>
                      <a:lnTo>
                        <a:pt x="35" y="144"/>
                      </a:lnTo>
                      <a:lnTo>
                        <a:pt x="35" y="140"/>
                      </a:lnTo>
                      <a:lnTo>
                        <a:pt x="35" y="135"/>
                      </a:lnTo>
                      <a:lnTo>
                        <a:pt x="39" y="135"/>
                      </a:lnTo>
                      <a:lnTo>
                        <a:pt x="44" y="135"/>
                      </a:lnTo>
                      <a:lnTo>
                        <a:pt x="44" y="131"/>
                      </a:lnTo>
                      <a:lnTo>
                        <a:pt x="48" y="131"/>
                      </a:lnTo>
                      <a:lnTo>
                        <a:pt x="48" y="135"/>
                      </a:lnTo>
                      <a:lnTo>
                        <a:pt x="52" y="135"/>
                      </a:lnTo>
                      <a:lnTo>
                        <a:pt x="52" y="131"/>
                      </a:lnTo>
                      <a:lnTo>
                        <a:pt x="57" y="131"/>
                      </a:lnTo>
                      <a:lnTo>
                        <a:pt x="61" y="131"/>
                      </a:lnTo>
                      <a:lnTo>
                        <a:pt x="61" y="135"/>
                      </a:lnTo>
                      <a:lnTo>
                        <a:pt x="61" y="140"/>
                      </a:lnTo>
                      <a:lnTo>
                        <a:pt x="65" y="140"/>
                      </a:lnTo>
                      <a:lnTo>
                        <a:pt x="65" y="135"/>
                      </a:lnTo>
                      <a:lnTo>
                        <a:pt x="70" y="135"/>
                      </a:lnTo>
                      <a:lnTo>
                        <a:pt x="74" y="135"/>
                      </a:lnTo>
                      <a:lnTo>
                        <a:pt x="74" y="140"/>
                      </a:lnTo>
                      <a:lnTo>
                        <a:pt x="78" y="135"/>
                      </a:lnTo>
                      <a:lnTo>
                        <a:pt x="78" y="131"/>
                      </a:lnTo>
                      <a:lnTo>
                        <a:pt x="74" y="131"/>
                      </a:lnTo>
                      <a:lnTo>
                        <a:pt x="70" y="127"/>
                      </a:lnTo>
                      <a:lnTo>
                        <a:pt x="70" y="122"/>
                      </a:lnTo>
                      <a:lnTo>
                        <a:pt x="74" y="118"/>
                      </a:lnTo>
                      <a:lnTo>
                        <a:pt x="78" y="118"/>
                      </a:lnTo>
                      <a:lnTo>
                        <a:pt x="78" y="114"/>
                      </a:lnTo>
                      <a:lnTo>
                        <a:pt x="83" y="109"/>
                      </a:lnTo>
                      <a:lnTo>
                        <a:pt x="87" y="109"/>
                      </a:lnTo>
                      <a:lnTo>
                        <a:pt x="87" y="114"/>
                      </a:lnTo>
                      <a:lnTo>
                        <a:pt x="87" y="109"/>
                      </a:lnTo>
                      <a:lnTo>
                        <a:pt x="91" y="109"/>
                      </a:lnTo>
                      <a:lnTo>
                        <a:pt x="87" y="105"/>
                      </a:lnTo>
                      <a:lnTo>
                        <a:pt x="87" y="101"/>
                      </a:lnTo>
                      <a:lnTo>
                        <a:pt x="91" y="101"/>
                      </a:lnTo>
                      <a:lnTo>
                        <a:pt x="91" y="96"/>
                      </a:lnTo>
                      <a:lnTo>
                        <a:pt x="87" y="96"/>
                      </a:lnTo>
                      <a:lnTo>
                        <a:pt x="87" y="92"/>
                      </a:lnTo>
                      <a:lnTo>
                        <a:pt x="83" y="92"/>
                      </a:lnTo>
                      <a:lnTo>
                        <a:pt x="83" y="87"/>
                      </a:lnTo>
                      <a:lnTo>
                        <a:pt x="78" y="87"/>
                      </a:lnTo>
                      <a:lnTo>
                        <a:pt x="78" y="83"/>
                      </a:lnTo>
                      <a:lnTo>
                        <a:pt x="83" y="79"/>
                      </a:lnTo>
                      <a:lnTo>
                        <a:pt x="87" y="74"/>
                      </a:lnTo>
                      <a:lnTo>
                        <a:pt x="91" y="74"/>
                      </a:lnTo>
                      <a:lnTo>
                        <a:pt x="91" y="70"/>
                      </a:lnTo>
                      <a:lnTo>
                        <a:pt x="91" y="66"/>
                      </a:lnTo>
                      <a:lnTo>
                        <a:pt x="87" y="66"/>
                      </a:lnTo>
                      <a:lnTo>
                        <a:pt x="87" y="61"/>
                      </a:lnTo>
                      <a:lnTo>
                        <a:pt x="87" y="57"/>
                      </a:lnTo>
                      <a:lnTo>
                        <a:pt x="91" y="57"/>
                      </a:lnTo>
                      <a:lnTo>
                        <a:pt x="96" y="57"/>
                      </a:lnTo>
                      <a:lnTo>
                        <a:pt x="96" y="61"/>
                      </a:lnTo>
                      <a:lnTo>
                        <a:pt x="100" y="61"/>
                      </a:lnTo>
                      <a:lnTo>
                        <a:pt x="100" y="57"/>
                      </a:lnTo>
                      <a:lnTo>
                        <a:pt x="104" y="57"/>
                      </a:lnTo>
                      <a:lnTo>
                        <a:pt x="104" y="53"/>
                      </a:lnTo>
                      <a:lnTo>
                        <a:pt x="100" y="53"/>
                      </a:lnTo>
                      <a:lnTo>
                        <a:pt x="96" y="53"/>
                      </a:lnTo>
                      <a:lnTo>
                        <a:pt x="91" y="53"/>
                      </a:lnTo>
                      <a:lnTo>
                        <a:pt x="91" y="48"/>
                      </a:lnTo>
                      <a:lnTo>
                        <a:pt x="91" y="44"/>
                      </a:lnTo>
                      <a:lnTo>
                        <a:pt x="96" y="44"/>
                      </a:lnTo>
                      <a:lnTo>
                        <a:pt x="100" y="40"/>
                      </a:lnTo>
                      <a:lnTo>
                        <a:pt x="100" y="35"/>
                      </a:lnTo>
                      <a:lnTo>
                        <a:pt x="104" y="35"/>
                      </a:lnTo>
                      <a:lnTo>
                        <a:pt x="109" y="31"/>
                      </a:lnTo>
                      <a:lnTo>
                        <a:pt x="113" y="31"/>
                      </a:lnTo>
                      <a:lnTo>
                        <a:pt x="118" y="31"/>
                      </a:lnTo>
                      <a:lnTo>
                        <a:pt x="118" y="35"/>
                      </a:lnTo>
                      <a:lnTo>
                        <a:pt x="122" y="35"/>
                      </a:lnTo>
                      <a:lnTo>
                        <a:pt x="122" y="40"/>
                      </a:lnTo>
                      <a:lnTo>
                        <a:pt x="118" y="40"/>
                      </a:lnTo>
                      <a:lnTo>
                        <a:pt x="118" y="44"/>
                      </a:lnTo>
                      <a:lnTo>
                        <a:pt x="122" y="44"/>
                      </a:lnTo>
                      <a:lnTo>
                        <a:pt x="126" y="44"/>
                      </a:lnTo>
                      <a:lnTo>
                        <a:pt x="131" y="44"/>
                      </a:lnTo>
                      <a:lnTo>
                        <a:pt x="131" y="40"/>
                      </a:lnTo>
                      <a:lnTo>
                        <a:pt x="131" y="44"/>
                      </a:lnTo>
                      <a:lnTo>
                        <a:pt x="135" y="44"/>
                      </a:lnTo>
                      <a:lnTo>
                        <a:pt x="139" y="44"/>
                      </a:lnTo>
                      <a:lnTo>
                        <a:pt x="144" y="44"/>
                      </a:lnTo>
                      <a:lnTo>
                        <a:pt x="148" y="44"/>
                      </a:lnTo>
                      <a:lnTo>
                        <a:pt x="152" y="44"/>
                      </a:lnTo>
                      <a:lnTo>
                        <a:pt x="157" y="44"/>
                      </a:lnTo>
                      <a:lnTo>
                        <a:pt x="157" y="48"/>
                      </a:lnTo>
                      <a:lnTo>
                        <a:pt x="161" y="48"/>
                      </a:lnTo>
                      <a:lnTo>
                        <a:pt x="165" y="48"/>
                      </a:lnTo>
                      <a:lnTo>
                        <a:pt x="170" y="44"/>
                      </a:lnTo>
                      <a:lnTo>
                        <a:pt x="170" y="48"/>
                      </a:lnTo>
                      <a:lnTo>
                        <a:pt x="174" y="53"/>
                      </a:lnTo>
                      <a:lnTo>
                        <a:pt x="174" y="57"/>
                      </a:lnTo>
                      <a:lnTo>
                        <a:pt x="170" y="57"/>
                      </a:lnTo>
                      <a:lnTo>
                        <a:pt x="170" y="61"/>
                      </a:lnTo>
                      <a:lnTo>
                        <a:pt x="170" y="66"/>
                      </a:lnTo>
                      <a:lnTo>
                        <a:pt x="174" y="66"/>
                      </a:lnTo>
                      <a:lnTo>
                        <a:pt x="174" y="70"/>
                      </a:lnTo>
                      <a:lnTo>
                        <a:pt x="170" y="70"/>
                      </a:lnTo>
                      <a:lnTo>
                        <a:pt x="170" y="74"/>
                      </a:lnTo>
                      <a:lnTo>
                        <a:pt x="174" y="74"/>
                      </a:lnTo>
                      <a:lnTo>
                        <a:pt x="174" y="79"/>
                      </a:lnTo>
                      <a:lnTo>
                        <a:pt x="178" y="79"/>
                      </a:lnTo>
                      <a:lnTo>
                        <a:pt x="183" y="83"/>
                      </a:lnTo>
                      <a:lnTo>
                        <a:pt x="183" y="87"/>
                      </a:lnTo>
                      <a:lnTo>
                        <a:pt x="187" y="87"/>
                      </a:lnTo>
                      <a:lnTo>
                        <a:pt x="191" y="87"/>
                      </a:lnTo>
                      <a:lnTo>
                        <a:pt x="191" y="92"/>
                      </a:lnTo>
                      <a:lnTo>
                        <a:pt x="196" y="96"/>
                      </a:lnTo>
                      <a:lnTo>
                        <a:pt x="196" y="101"/>
                      </a:lnTo>
                      <a:lnTo>
                        <a:pt x="200" y="101"/>
                      </a:lnTo>
                      <a:lnTo>
                        <a:pt x="205" y="101"/>
                      </a:lnTo>
                      <a:lnTo>
                        <a:pt x="205" y="96"/>
                      </a:lnTo>
                      <a:lnTo>
                        <a:pt x="209" y="96"/>
                      </a:lnTo>
                      <a:lnTo>
                        <a:pt x="209" y="92"/>
                      </a:lnTo>
                      <a:lnTo>
                        <a:pt x="213" y="92"/>
                      </a:lnTo>
                      <a:lnTo>
                        <a:pt x="213" y="87"/>
                      </a:lnTo>
                      <a:lnTo>
                        <a:pt x="218" y="87"/>
                      </a:lnTo>
                      <a:lnTo>
                        <a:pt x="218" y="83"/>
                      </a:lnTo>
                      <a:lnTo>
                        <a:pt x="222" y="83"/>
                      </a:lnTo>
                      <a:lnTo>
                        <a:pt x="222" y="87"/>
                      </a:lnTo>
                      <a:lnTo>
                        <a:pt x="222" y="83"/>
                      </a:lnTo>
                      <a:lnTo>
                        <a:pt x="222" y="87"/>
                      </a:lnTo>
                      <a:lnTo>
                        <a:pt x="226" y="83"/>
                      </a:lnTo>
                      <a:lnTo>
                        <a:pt x="231" y="83"/>
                      </a:lnTo>
                      <a:lnTo>
                        <a:pt x="231" y="79"/>
                      </a:lnTo>
                      <a:lnTo>
                        <a:pt x="235" y="79"/>
                      </a:lnTo>
                      <a:lnTo>
                        <a:pt x="235" y="74"/>
                      </a:lnTo>
                      <a:lnTo>
                        <a:pt x="239" y="74"/>
                      </a:lnTo>
                      <a:lnTo>
                        <a:pt x="244" y="74"/>
                      </a:lnTo>
                      <a:lnTo>
                        <a:pt x="248" y="70"/>
                      </a:lnTo>
                      <a:lnTo>
                        <a:pt x="248" y="66"/>
                      </a:lnTo>
                      <a:lnTo>
                        <a:pt x="252" y="61"/>
                      </a:lnTo>
                      <a:lnTo>
                        <a:pt x="257" y="61"/>
                      </a:lnTo>
                      <a:lnTo>
                        <a:pt x="257" y="57"/>
                      </a:lnTo>
                      <a:lnTo>
                        <a:pt x="261" y="57"/>
                      </a:lnTo>
                      <a:lnTo>
                        <a:pt x="265" y="57"/>
                      </a:lnTo>
                      <a:lnTo>
                        <a:pt x="270" y="57"/>
                      </a:lnTo>
                      <a:lnTo>
                        <a:pt x="270" y="53"/>
                      </a:lnTo>
                      <a:lnTo>
                        <a:pt x="274" y="53"/>
                      </a:lnTo>
                      <a:lnTo>
                        <a:pt x="274" y="48"/>
                      </a:lnTo>
                      <a:lnTo>
                        <a:pt x="270" y="44"/>
                      </a:lnTo>
                      <a:lnTo>
                        <a:pt x="270" y="40"/>
                      </a:lnTo>
                      <a:lnTo>
                        <a:pt x="270" y="35"/>
                      </a:lnTo>
                      <a:lnTo>
                        <a:pt x="274" y="35"/>
                      </a:lnTo>
                      <a:lnTo>
                        <a:pt x="274" y="31"/>
                      </a:lnTo>
                      <a:lnTo>
                        <a:pt x="279" y="31"/>
                      </a:lnTo>
                      <a:lnTo>
                        <a:pt x="279" y="27"/>
                      </a:lnTo>
                      <a:lnTo>
                        <a:pt x="279" y="22"/>
                      </a:lnTo>
                      <a:lnTo>
                        <a:pt x="279" y="18"/>
                      </a:lnTo>
                      <a:lnTo>
                        <a:pt x="283" y="18"/>
                      </a:lnTo>
                      <a:lnTo>
                        <a:pt x="287" y="18"/>
                      </a:lnTo>
                      <a:lnTo>
                        <a:pt x="287" y="13"/>
                      </a:lnTo>
                      <a:lnTo>
                        <a:pt x="292" y="13"/>
                      </a:lnTo>
                      <a:lnTo>
                        <a:pt x="292" y="9"/>
                      </a:lnTo>
                      <a:lnTo>
                        <a:pt x="292" y="5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5"/>
                      </a:lnTo>
                      <a:lnTo>
                        <a:pt x="300" y="9"/>
                      </a:lnTo>
                      <a:lnTo>
                        <a:pt x="305" y="9"/>
                      </a:lnTo>
                      <a:lnTo>
                        <a:pt x="309" y="9"/>
                      </a:lnTo>
                      <a:lnTo>
                        <a:pt x="313" y="9"/>
                      </a:lnTo>
                      <a:lnTo>
                        <a:pt x="313" y="13"/>
                      </a:lnTo>
                      <a:lnTo>
                        <a:pt x="318" y="18"/>
                      </a:lnTo>
                      <a:lnTo>
                        <a:pt x="313" y="18"/>
                      </a:lnTo>
                      <a:lnTo>
                        <a:pt x="318" y="18"/>
                      </a:lnTo>
                      <a:lnTo>
                        <a:pt x="318" y="22"/>
                      </a:lnTo>
                      <a:lnTo>
                        <a:pt x="322" y="22"/>
                      </a:lnTo>
                      <a:lnTo>
                        <a:pt x="322" y="27"/>
                      </a:lnTo>
                      <a:lnTo>
                        <a:pt x="331" y="27"/>
                      </a:lnTo>
                      <a:lnTo>
                        <a:pt x="331" y="31"/>
                      </a:lnTo>
                      <a:lnTo>
                        <a:pt x="335" y="31"/>
                      </a:lnTo>
                      <a:lnTo>
                        <a:pt x="335" y="35"/>
                      </a:lnTo>
                      <a:lnTo>
                        <a:pt x="335" y="40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39" y="48"/>
                      </a:lnTo>
                      <a:lnTo>
                        <a:pt x="339" y="53"/>
                      </a:lnTo>
                      <a:lnTo>
                        <a:pt x="339" y="57"/>
                      </a:lnTo>
                      <a:lnTo>
                        <a:pt x="348" y="57"/>
                      </a:lnTo>
                      <a:lnTo>
                        <a:pt x="352" y="61"/>
                      </a:lnTo>
                      <a:lnTo>
                        <a:pt x="352" y="66"/>
                      </a:lnTo>
                      <a:lnTo>
                        <a:pt x="352" y="70"/>
                      </a:lnTo>
                      <a:lnTo>
                        <a:pt x="357" y="70"/>
                      </a:lnTo>
                      <a:lnTo>
                        <a:pt x="352" y="74"/>
                      </a:lnTo>
                      <a:lnTo>
                        <a:pt x="352" y="79"/>
                      </a:lnTo>
                      <a:lnTo>
                        <a:pt x="348" y="83"/>
                      </a:lnTo>
                      <a:lnTo>
                        <a:pt x="348" y="87"/>
                      </a:lnTo>
                      <a:lnTo>
                        <a:pt x="348" y="92"/>
                      </a:lnTo>
                      <a:lnTo>
                        <a:pt x="348" y="96"/>
                      </a:lnTo>
                      <a:lnTo>
                        <a:pt x="348" y="101"/>
                      </a:lnTo>
                      <a:lnTo>
                        <a:pt x="348" y="105"/>
                      </a:lnTo>
                      <a:lnTo>
                        <a:pt x="344" y="105"/>
                      </a:lnTo>
                      <a:lnTo>
                        <a:pt x="344" y="109"/>
                      </a:lnTo>
                      <a:lnTo>
                        <a:pt x="344" y="114"/>
                      </a:lnTo>
                      <a:lnTo>
                        <a:pt x="344" y="118"/>
                      </a:lnTo>
                      <a:lnTo>
                        <a:pt x="344" y="122"/>
                      </a:lnTo>
                      <a:lnTo>
                        <a:pt x="344" y="127"/>
                      </a:lnTo>
                      <a:lnTo>
                        <a:pt x="339" y="131"/>
                      </a:lnTo>
                      <a:lnTo>
                        <a:pt x="331" y="131"/>
                      </a:lnTo>
                      <a:lnTo>
                        <a:pt x="326" y="131"/>
                      </a:lnTo>
                      <a:lnTo>
                        <a:pt x="322" y="131"/>
                      </a:lnTo>
                      <a:lnTo>
                        <a:pt x="322" y="135"/>
                      </a:lnTo>
                      <a:lnTo>
                        <a:pt x="322" y="140"/>
                      </a:lnTo>
                      <a:lnTo>
                        <a:pt x="322" y="144"/>
                      </a:lnTo>
                      <a:lnTo>
                        <a:pt x="318" y="144"/>
                      </a:lnTo>
                      <a:lnTo>
                        <a:pt x="318" y="148"/>
                      </a:lnTo>
                      <a:lnTo>
                        <a:pt x="318" y="153"/>
                      </a:lnTo>
                      <a:lnTo>
                        <a:pt x="318" y="157"/>
                      </a:lnTo>
                      <a:lnTo>
                        <a:pt x="313" y="157"/>
                      </a:lnTo>
                      <a:lnTo>
                        <a:pt x="309" y="157"/>
                      </a:lnTo>
                      <a:lnTo>
                        <a:pt x="309" y="153"/>
                      </a:lnTo>
                      <a:lnTo>
                        <a:pt x="309" y="148"/>
                      </a:lnTo>
                      <a:lnTo>
                        <a:pt x="309" y="144"/>
                      </a:lnTo>
                      <a:lnTo>
                        <a:pt x="305" y="144"/>
                      </a:lnTo>
                      <a:lnTo>
                        <a:pt x="300" y="144"/>
                      </a:lnTo>
                      <a:lnTo>
                        <a:pt x="296" y="144"/>
                      </a:lnTo>
                      <a:lnTo>
                        <a:pt x="287" y="144"/>
                      </a:lnTo>
                      <a:lnTo>
                        <a:pt x="287" y="148"/>
                      </a:lnTo>
                      <a:lnTo>
                        <a:pt x="287" y="153"/>
                      </a:lnTo>
                      <a:lnTo>
                        <a:pt x="283" y="157"/>
                      </a:lnTo>
                      <a:lnTo>
                        <a:pt x="279" y="157"/>
                      </a:lnTo>
                      <a:lnTo>
                        <a:pt x="274" y="157"/>
                      </a:lnTo>
                      <a:lnTo>
                        <a:pt x="270" y="157"/>
                      </a:lnTo>
                      <a:lnTo>
                        <a:pt x="270" y="153"/>
                      </a:lnTo>
                      <a:lnTo>
                        <a:pt x="270" y="148"/>
                      </a:lnTo>
                      <a:lnTo>
                        <a:pt x="265" y="148"/>
                      </a:lnTo>
                      <a:lnTo>
                        <a:pt x="261" y="144"/>
                      </a:lnTo>
                      <a:lnTo>
                        <a:pt x="257" y="144"/>
                      </a:lnTo>
                      <a:lnTo>
                        <a:pt x="252" y="144"/>
                      </a:lnTo>
                      <a:lnTo>
                        <a:pt x="248" y="144"/>
                      </a:lnTo>
                      <a:lnTo>
                        <a:pt x="248" y="148"/>
                      </a:lnTo>
                      <a:lnTo>
                        <a:pt x="248" y="153"/>
                      </a:lnTo>
                      <a:lnTo>
                        <a:pt x="248" y="157"/>
                      </a:lnTo>
                      <a:lnTo>
                        <a:pt x="244" y="157"/>
                      </a:lnTo>
                      <a:lnTo>
                        <a:pt x="239" y="161"/>
                      </a:lnTo>
                      <a:lnTo>
                        <a:pt x="239" y="166"/>
                      </a:lnTo>
                      <a:lnTo>
                        <a:pt x="239" y="170"/>
                      </a:lnTo>
                      <a:lnTo>
                        <a:pt x="235" y="170"/>
                      </a:lnTo>
                      <a:lnTo>
                        <a:pt x="231" y="170"/>
                      </a:lnTo>
                      <a:lnTo>
                        <a:pt x="226" y="170"/>
                      </a:lnTo>
                      <a:lnTo>
                        <a:pt x="226" y="166"/>
                      </a:lnTo>
                      <a:lnTo>
                        <a:pt x="222" y="161"/>
                      </a:lnTo>
                      <a:lnTo>
                        <a:pt x="222" y="157"/>
                      </a:lnTo>
                      <a:lnTo>
                        <a:pt x="222" y="161"/>
                      </a:lnTo>
                      <a:lnTo>
                        <a:pt x="218" y="166"/>
                      </a:lnTo>
                      <a:lnTo>
                        <a:pt x="218" y="170"/>
                      </a:lnTo>
                      <a:lnTo>
                        <a:pt x="222" y="174"/>
                      </a:lnTo>
                      <a:lnTo>
                        <a:pt x="222" y="179"/>
                      </a:lnTo>
                      <a:lnTo>
                        <a:pt x="222" y="183"/>
                      </a:lnTo>
                      <a:lnTo>
                        <a:pt x="218" y="183"/>
                      </a:lnTo>
                      <a:lnTo>
                        <a:pt x="213" y="183"/>
                      </a:lnTo>
                      <a:lnTo>
                        <a:pt x="209" y="183"/>
                      </a:lnTo>
                      <a:lnTo>
                        <a:pt x="205" y="183"/>
                      </a:lnTo>
                      <a:lnTo>
                        <a:pt x="200" y="183"/>
                      </a:lnTo>
                      <a:lnTo>
                        <a:pt x="196" y="183"/>
                      </a:lnTo>
                      <a:lnTo>
                        <a:pt x="191" y="183"/>
                      </a:lnTo>
                      <a:lnTo>
                        <a:pt x="187" y="183"/>
                      </a:lnTo>
                      <a:lnTo>
                        <a:pt x="183" y="188"/>
                      </a:lnTo>
                      <a:lnTo>
                        <a:pt x="183" y="192"/>
                      </a:lnTo>
                      <a:lnTo>
                        <a:pt x="183" y="196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2" name="Freeform 380"/>
                <p:cNvSpPr>
                  <a:spLocks/>
                </p:cNvSpPr>
                <p:nvPr/>
              </p:nvSpPr>
              <p:spPr bwMode="auto">
                <a:xfrm>
                  <a:off x="2024" y="1710"/>
                  <a:ext cx="365" cy="400"/>
                </a:xfrm>
                <a:custGeom>
                  <a:avLst/>
                  <a:gdLst>
                    <a:gd name="T0" fmla="*/ 122 w 365"/>
                    <a:gd name="T1" fmla="*/ 9 h 400"/>
                    <a:gd name="T2" fmla="*/ 139 w 365"/>
                    <a:gd name="T3" fmla="*/ 18 h 400"/>
                    <a:gd name="T4" fmla="*/ 165 w 365"/>
                    <a:gd name="T5" fmla="*/ 18 h 400"/>
                    <a:gd name="T6" fmla="*/ 183 w 365"/>
                    <a:gd name="T7" fmla="*/ 5 h 400"/>
                    <a:gd name="T8" fmla="*/ 209 w 365"/>
                    <a:gd name="T9" fmla="*/ 5 h 400"/>
                    <a:gd name="T10" fmla="*/ 230 w 365"/>
                    <a:gd name="T11" fmla="*/ 18 h 400"/>
                    <a:gd name="T12" fmla="*/ 248 w 365"/>
                    <a:gd name="T13" fmla="*/ 31 h 400"/>
                    <a:gd name="T14" fmla="*/ 256 w 365"/>
                    <a:gd name="T15" fmla="*/ 52 h 400"/>
                    <a:gd name="T16" fmla="*/ 274 w 365"/>
                    <a:gd name="T17" fmla="*/ 61 h 400"/>
                    <a:gd name="T18" fmla="*/ 278 w 365"/>
                    <a:gd name="T19" fmla="*/ 83 h 400"/>
                    <a:gd name="T20" fmla="*/ 283 w 365"/>
                    <a:gd name="T21" fmla="*/ 109 h 400"/>
                    <a:gd name="T22" fmla="*/ 265 w 365"/>
                    <a:gd name="T23" fmla="*/ 118 h 400"/>
                    <a:gd name="T24" fmla="*/ 261 w 365"/>
                    <a:gd name="T25" fmla="*/ 139 h 400"/>
                    <a:gd name="T26" fmla="*/ 274 w 365"/>
                    <a:gd name="T27" fmla="*/ 152 h 400"/>
                    <a:gd name="T28" fmla="*/ 291 w 365"/>
                    <a:gd name="T29" fmla="*/ 170 h 400"/>
                    <a:gd name="T30" fmla="*/ 300 w 365"/>
                    <a:gd name="T31" fmla="*/ 196 h 400"/>
                    <a:gd name="T32" fmla="*/ 313 w 365"/>
                    <a:gd name="T33" fmla="*/ 213 h 400"/>
                    <a:gd name="T34" fmla="*/ 326 w 365"/>
                    <a:gd name="T35" fmla="*/ 209 h 400"/>
                    <a:gd name="T36" fmla="*/ 322 w 365"/>
                    <a:gd name="T37" fmla="*/ 226 h 400"/>
                    <a:gd name="T38" fmla="*/ 317 w 365"/>
                    <a:gd name="T39" fmla="*/ 248 h 400"/>
                    <a:gd name="T40" fmla="*/ 339 w 365"/>
                    <a:gd name="T41" fmla="*/ 257 h 400"/>
                    <a:gd name="T42" fmla="*/ 330 w 365"/>
                    <a:gd name="T43" fmla="*/ 279 h 400"/>
                    <a:gd name="T44" fmla="*/ 335 w 365"/>
                    <a:gd name="T45" fmla="*/ 292 h 400"/>
                    <a:gd name="T46" fmla="*/ 348 w 365"/>
                    <a:gd name="T47" fmla="*/ 296 h 400"/>
                    <a:gd name="T48" fmla="*/ 326 w 365"/>
                    <a:gd name="T49" fmla="*/ 300 h 400"/>
                    <a:gd name="T50" fmla="*/ 326 w 365"/>
                    <a:gd name="T51" fmla="*/ 318 h 400"/>
                    <a:gd name="T52" fmla="*/ 326 w 365"/>
                    <a:gd name="T53" fmla="*/ 335 h 400"/>
                    <a:gd name="T54" fmla="*/ 326 w 365"/>
                    <a:gd name="T55" fmla="*/ 353 h 400"/>
                    <a:gd name="T56" fmla="*/ 344 w 365"/>
                    <a:gd name="T57" fmla="*/ 353 h 400"/>
                    <a:gd name="T58" fmla="*/ 361 w 365"/>
                    <a:gd name="T59" fmla="*/ 361 h 400"/>
                    <a:gd name="T60" fmla="*/ 352 w 365"/>
                    <a:gd name="T61" fmla="*/ 374 h 400"/>
                    <a:gd name="T62" fmla="*/ 339 w 365"/>
                    <a:gd name="T63" fmla="*/ 370 h 400"/>
                    <a:gd name="T64" fmla="*/ 335 w 365"/>
                    <a:gd name="T65" fmla="*/ 396 h 400"/>
                    <a:gd name="T66" fmla="*/ 317 w 365"/>
                    <a:gd name="T67" fmla="*/ 387 h 400"/>
                    <a:gd name="T68" fmla="*/ 317 w 365"/>
                    <a:gd name="T69" fmla="*/ 361 h 400"/>
                    <a:gd name="T70" fmla="*/ 304 w 365"/>
                    <a:gd name="T71" fmla="*/ 374 h 400"/>
                    <a:gd name="T72" fmla="*/ 291 w 365"/>
                    <a:gd name="T73" fmla="*/ 387 h 400"/>
                    <a:gd name="T74" fmla="*/ 283 w 365"/>
                    <a:gd name="T75" fmla="*/ 366 h 400"/>
                    <a:gd name="T76" fmla="*/ 261 w 365"/>
                    <a:gd name="T77" fmla="*/ 379 h 400"/>
                    <a:gd name="T78" fmla="*/ 239 w 365"/>
                    <a:gd name="T79" fmla="*/ 387 h 400"/>
                    <a:gd name="T80" fmla="*/ 213 w 365"/>
                    <a:gd name="T81" fmla="*/ 392 h 400"/>
                    <a:gd name="T82" fmla="*/ 187 w 365"/>
                    <a:gd name="T83" fmla="*/ 383 h 400"/>
                    <a:gd name="T84" fmla="*/ 183 w 365"/>
                    <a:gd name="T85" fmla="*/ 366 h 400"/>
                    <a:gd name="T86" fmla="*/ 169 w 365"/>
                    <a:gd name="T87" fmla="*/ 353 h 400"/>
                    <a:gd name="T88" fmla="*/ 126 w 365"/>
                    <a:gd name="T89" fmla="*/ 326 h 400"/>
                    <a:gd name="T90" fmla="*/ 91 w 365"/>
                    <a:gd name="T91" fmla="*/ 305 h 400"/>
                    <a:gd name="T92" fmla="*/ 74 w 365"/>
                    <a:gd name="T93" fmla="*/ 270 h 400"/>
                    <a:gd name="T94" fmla="*/ 39 w 365"/>
                    <a:gd name="T95" fmla="*/ 244 h 400"/>
                    <a:gd name="T96" fmla="*/ 39 w 365"/>
                    <a:gd name="T97" fmla="*/ 205 h 400"/>
                    <a:gd name="T98" fmla="*/ 35 w 365"/>
                    <a:gd name="T99" fmla="*/ 148 h 400"/>
                    <a:gd name="T100" fmla="*/ 26 w 365"/>
                    <a:gd name="T101" fmla="*/ 126 h 400"/>
                    <a:gd name="T102" fmla="*/ 8 w 365"/>
                    <a:gd name="T103" fmla="*/ 92 h 400"/>
                    <a:gd name="T104" fmla="*/ 30 w 365"/>
                    <a:gd name="T105" fmla="*/ 61 h 400"/>
                    <a:gd name="T106" fmla="*/ 82 w 365"/>
                    <a:gd name="T107" fmla="*/ 39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5" h="400">
                      <a:moveTo>
                        <a:pt x="109" y="35"/>
                      </a:moveTo>
                      <a:lnTo>
                        <a:pt x="113" y="39"/>
                      </a:lnTo>
                      <a:lnTo>
                        <a:pt x="122" y="35"/>
                      </a:lnTo>
                      <a:lnTo>
                        <a:pt x="122" y="26"/>
                      </a:lnTo>
                      <a:lnTo>
                        <a:pt x="126" y="13"/>
                      </a:lnTo>
                      <a:lnTo>
                        <a:pt x="122" y="9"/>
                      </a:lnTo>
                      <a:lnTo>
                        <a:pt x="126" y="9"/>
                      </a:lnTo>
                      <a:lnTo>
                        <a:pt x="130" y="13"/>
                      </a:lnTo>
                      <a:lnTo>
                        <a:pt x="135" y="18"/>
                      </a:lnTo>
                      <a:lnTo>
                        <a:pt x="135" y="22"/>
                      </a:lnTo>
                      <a:lnTo>
                        <a:pt x="139" y="22"/>
                      </a:lnTo>
                      <a:lnTo>
                        <a:pt x="139" y="18"/>
                      </a:lnTo>
                      <a:lnTo>
                        <a:pt x="143" y="18"/>
                      </a:lnTo>
                      <a:lnTo>
                        <a:pt x="143" y="13"/>
                      </a:lnTo>
                      <a:lnTo>
                        <a:pt x="148" y="18"/>
                      </a:lnTo>
                      <a:lnTo>
                        <a:pt x="152" y="18"/>
                      </a:lnTo>
                      <a:lnTo>
                        <a:pt x="161" y="18"/>
                      </a:lnTo>
                      <a:lnTo>
                        <a:pt x="165" y="18"/>
                      </a:lnTo>
                      <a:lnTo>
                        <a:pt x="169" y="18"/>
                      </a:lnTo>
                      <a:lnTo>
                        <a:pt x="174" y="13"/>
                      </a:lnTo>
                      <a:lnTo>
                        <a:pt x="174" y="9"/>
                      </a:lnTo>
                      <a:lnTo>
                        <a:pt x="174" y="5"/>
                      </a:lnTo>
                      <a:lnTo>
                        <a:pt x="178" y="5"/>
                      </a:lnTo>
                      <a:lnTo>
                        <a:pt x="183" y="5"/>
                      </a:lnTo>
                      <a:lnTo>
                        <a:pt x="187" y="5"/>
                      </a:lnTo>
                      <a:lnTo>
                        <a:pt x="191" y="5"/>
                      </a:lnTo>
                      <a:lnTo>
                        <a:pt x="196" y="5"/>
                      </a:lnTo>
                      <a:lnTo>
                        <a:pt x="200" y="5"/>
                      </a:lnTo>
                      <a:lnTo>
                        <a:pt x="204" y="0"/>
                      </a:lnTo>
                      <a:lnTo>
                        <a:pt x="209" y="5"/>
                      </a:lnTo>
                      <a:lnTo>
                        <a:pt x="213" y="5"/>
                      </a:lnTo>
                      <a:lnTo>
                        <a:pt x="217" y="9"/>
                      </a:lnTo>
                      <a:lnTo>
                        <a:pt x="222" y="9"/>
                      </a:lnTo>
                      <a:lnTo>
                        <a:pt x="222" y="13"/>
                      </a:lnTo>
                      <a:lnTo>
                        <a:pt x="226" y="18"/>
                      </a:lnTo>
                      <a:lnTo>
                        <a:pt x="230" y="18"/>
                      </a:lnTo>
                      <a:lnTo>
                        <a:pt x="230" y="22"/>
                      </a:lnTo>
                      <a:lnTo>
                        <a:pt x="235" y="26"/>
                      </a:lnTo>
                      <a:lnTo>
                        <a:pt x="239" y="26"/>
                      </a:lnTo>
                      <a:lnTo>
                        <a:pt x="243" y="26"/>
                      </a:lnTo>
                      <a:lnTo>
                        <a:pt x="248" y="26"/>
                      </a:lnTo>
                      <a:lnTo>
                        <a:pt x="248" y="31"/>
                      </a:lnTo>
                      <a:lnTo>
                        <a:pt x="252" y="35"/>
                      </a:lnTo>
                      <a:lnTo>
                        <a:pt x="252" y="39"/>
                      </a:lnTo>
                      <a:lnTo>
                        <a:pt x="252" y="44"/>
                      </a:lnTo>
                      <a:lnTo>
                        <a:pt x="252" y="48"/>
                      </a:lnTo>
                      <a:lnTo>
                        <a:pt x="252" y="52"/>
                      </a:lnTo>
                      <a:lnTo>
                        <a:pt x="256" y="52"/>
                      </a:lnTo>
                      <a:lnTo>
                        <a:pt x="261" y="52"/>
                      </a:lnTo>
                      <a:lnTo>
                        <a:pt x="265" y="52"/>
                      </a:lnTo>
                      <a:lnTo>
                        <a:pt x="270" y="52"/>
                      </a:lnTo>
                      <a:lnTo>
                        <a:pt x="274" y="52"/>
                      </a:lnTo>
                      <a:lnTo>
                        <a:pt x="274" y="57"/>
                      </a:lnTo>
                      <a:lnTo>
                        <a:pt x="274" y="61"/>
                      </a:lnTo>
                      <a:lnTo>
                        <a:pt x="270" y="65"/>
                      </a:lnTo>
                      <a:lnTo>
                        <a:pt x="274" y="65"/>
                      </a:lnTo>
                      <a:lnTo>
                        <a:pt x="274" y="70"/>
                      </a:lnTo>
                      <a:lnTo>
                        <a:pt x="274" y="74"/>
                      </a:lnTo>
                      <a:lnTo>
                        <a:pt x="278" y="78"/>
                      </a:lnTo>
                      <a:lnTo>
                        <a:pt x="278" y="83"/>
                      </a:lnTo>
                      <a:lnTo>
                        <a:pt x="278" y="87"/>
                      </a:lnTo>
                      <a:lnTo>
                        <a:pt x="278" y="92"/>
                      </a:lnTo>
                      <a:lnTo>
                        <a:pt x="278" y="96"/>
                      </a:lnTo>
                      <a:lnTo>
                        <a:pt x="278" y="100"/>
                      </a:lnTo>
                      <a:lnTo>
                        <a:pt x="278" y="105"/>
                      </a:lnTo>
                      <a:lnTo>
                        <a:pt x="283" y="109"/>
                      </a:lnTo>
                      <a:lnTo>
                        <a:pt x="283" y="113"/>
                      </a:lnTo>
                      <a:lnTo>
                        <a:pt x="278" y="113"/>
                      </a:lnTo>
                      <a:lnTo>
                        <a:pt x="274" y="113"/>
                      </a:lnTo>
                      <a:lnTo>
                        <a:pt x="270" y="113"/>
                      </a:lnTo>
                      <a:lnTo>
                        <a:pt x="265" y="113"/>
                      </a:lnTo>
                      <a:lnTo>
                        <a:pt x="265" y="118"/>
                      </a:lnTo>
                      <a:lnTo>
                        <a:pt x="265" y="122"/>
                      </a:lnTo>
                      <a:lnTo>
                        <a:pt x="265" y="126"/>
                      </a:lnTo>
                      <a:lnTo>
                        <a:pt x="265" y="131"/>
                      </a:lnTo>
                      <a:lnTo>
                        <a:pt x="265" y="135"/>
                      </a:lnTo>
                      <a:lnTo>
                        <a:pt x="265" y="139"/>
                      </a:lnTo>
                      <a:lnTo>
                        <a:pt x="261" y="139"/>
                      </a:lnTo>
                      <a:lnTo>
                        <a:pt x="261" y="144"/>
                      </a:lnTo>
                      <a:lnTo>
                        <a:pt x="261" y="148"/>
                      </a:lnTo>
                      <a:lnTo>
                        <a:pt x="261" y="152"/>
                      </a:lnTo>
                      <a:lnTo>
                        <a:pt x="265" y="152"/>
                      </a:lnTo>
                      <a:lnTo>
                        <a:pt x="270" y="152"/>
                      </a:lnTo>
                      <a:lnTo>
                        <a:pt x="274" y="152"/>
                      </a:lnTo>
                      <a:lnTo>
                        <a:pt x="283" y="152"/>
                      </a:lnTo>
                      <a:lnTo>
                        <a:pt x="287" y="157"/>
                      </a:lnTo>
                      <a:lnTo>
                        <a:pt x="287" y="161"/>
                      </a:lnTo>
                      <a:lnTo>
                        <a:pt x="287" y="166"/>
                      </a:lnTo>
                      <a:lnTo>
                        <a:pt x="291" y="166"/>
                      </a:lnTo>
                      <a:lnTo>
                        <a:pt x="291" y="170"/>
                      </a:lnTo>
                      <a:lnTo>
                        <a:pt x="296" y="174"/>
                      </a:lnTo>
                      <a:lnTo>
                        <a:pt x="300" y="179"/>
                      </a:lnTo>
                      <a:lnTo>
                        <a:pt x="300" y="183"/>
                      </a:lnTo>
                      <a:lnTo>
                        <a:pt x="300" y="187"/>
                      </a:lnTo>
                      <a:lnTo>
                        <a:pt x="296" y="192"/>
                      </a:lnTo>
                      <a:lnTo>
                        <a:pt x="300" y="196"/>
                      </a:lnTo>
                      <a:lnTo>
                        <a:pt x="300" y="200"/>
                      </a:lnTo>
                      <a:lnTo>
                        <a:pt x="304" y="200"/>
                      </a:lnTo>
                      <a:lnTo>
                        <a:pt x="309" y="205"/>
                      </a:lnTo>
                      <a:lnTo>
                        <a:pt x="309" y="209"/>
                      </a:lnTo>
                      <a:lnTo>
                        <a:pt x="309" y="213"/>
                      </a:lnTo>
                      <a:lnTo>
                        <a:pt x="313" y="213"/>
                      </a:lnTo>
                      <a:lnTo>
                        <a:pt x="313" y="209"/>
                      </a:lnTo>
                      <a:lnTo>
                        <a:pt x="313" y="205"/>
                      </a:lnTo>
                      <a:lnTo>
                        <a:pt x="317" y="200"/>
                      </a:lnTo>
                      <a:lnTo>
                        <a:pt x="322" y="200"/>
                      </a:lnTo>
                      <a:lnTo>
                        <a:pt x="322" y="205"/>
                      </a:lnTo>
                      <a:lnTo>
                        <a:pt x="326" y="209"/>
                      </a:lnTo>
                      <a:lnTo>
                        <a:pt x="326" y="213"/>
                      </a:lnTo>
                      <a:lnTo>
                        <a:pt x="330" y="213"/>
                      </a:lnTo>
                      <a:lnTo>
                        <a:pt x="330" y="218"/>
                      </a:lnTo>
                      <a:lnTo>
                        <a:pt x="326" y="222"/>
                      </a:lnTo>
                      <a:lnTo>
                        <a:pt x="326" y="226"/>
                      </a:lnTo>
                      <a:lnTo>
                        <a:pt x="322" y="226"/>
                      </a:lnTo>
                      <a:lnTo>
                        <a:pt x="317" y="226"/>
                      </a:lnTo>
                      <a:lnTo>
                        <a:pt x="313" y="231"/>
                      </a:lnTo>
                      <a:lnTo>
                        <a:pt x="313" y="235"/>
                      </a:lnTo>
                      <a:lnTo>
                        <a:pt x="313" y="239"/>
                      </a:lnTo>
                      <a:lnTo>
                        <a:pt x="313" y="244"/>
                      </a:lnTo>
                      <a:lnTo>
                        <a:pt x="317" y="248"/>
                      </a:lnTo>
                      <a:lnTo>
                        <a:pt x="317" y="253"/>
                      </a:lnTo>
                      <a:lnTo>
                        <a:pt x="322" y="253"/>
                      </a:lnTo>
                      <a:lnTo>
                        <a:pt x="326" y="253"/>
                      </a:lnTo>
                      <a:lnTo>
                        <a:pt x="330" y="253"/>
                      </a:lnTo>
                      <a:lnTo>
                        <a:pt x="335" y="253"/>
                      </a:lnTo>
                      <a:lnTo>
                        <a:pt x="339" y="257"/>
                      </a:lnTo>
                      <a:lnTo>
                        <a:pt x="335" y="261"/>
                      </a:lnTo>
                      <a:lnTo>
                        <a:pt x="335" y="270"/>
                      </a:lnTo>
                      <a:lnTo>
                        <a:pt x="330" y="274"/>
                      </a:lnTo>
                      <a:lnTo>
                        <a:pt x="326" y="274"/>
                      </a:lnTo>
                      <a:lnTo>
                        <a:pt x="330" y="274"/>
                      </a:lnTo>
                      <a:lnTo>
                        <a:pt x="330" y="279"/>
                      </a:lnTo>
                      <a:lnTo>
                        <a:pt x="330" y="283"/>
                      </a:lnTo>
                      <a:lnTo>
                        <a:pt x="326" y="283"/>
                      </a:lnTo>
                      <a:lnTo>
                        <a:pt x="326" y="287"/>
                      </a:lnTo>
                      <a:lnTo>
                        <a:pt x="330" y="287"/>
                      </a:lnTo>
                      <a:lnTo>
                        <a:pt x="330" y="292"/>
                      </a:lnTo>
                      <a:lnTo>
                        <a:pt x="335" y="292"/>
                      </a:lnTo>
                      <a:lnTo>
                        <a:pt x="339" y="292"/>
                      </a:lnTo>
                      <a:lnTo>
                        <a:pt x="339" y="287"/>
                      </a:lnTo>
                      <a:lnTo>
                        <a:pt x="344" y="287"/>
                      </a:lnTo>
                      <a:lnTo>
                        <a:pt x="344" y="292"/>
                      </a:lnTo>
                      <a:lnTo>
                        <a:pt x="348" y="292"/>
                      </a:lnTo>
                      <a:lnTo>
                        <a:pt x="348" y="296"/>
                      </a:lnTo>
                      <a:lnTo>
                        <a:pt x="344" y="296"/>
                      </a:lnTo>
                      <a:lnTo>
                        <a:pt x="344" y="300"/>
                      </a:lnTo>
                      <a:lnTo>
                        <a:pt x="339" y="300"/>
                      </a:lnTo>
                      <a:lnTo>
                        <a:pt x="335" y="300"/>
                      </a:lnTo>
                      <a:lnTo>
                        <a:pt x="330" y="300"/>
                      </a:lnTo>
                      <a:lnTo>
                        <a:pt x="326" y="300"/>
                      </a:lnTo>
                      <a:lnTo>
                        <a:pt x="326" y="305"/>
                      </a:lnTo>
                      <a:lnTo>
                        <a:pt x="322" y="305"/>
                      </a:lnTo>
                      <a:lnTo>
                        <a:pt x="322" y="309"/>
                      </a:lnTo>
                      <a:lnTo>
                        <a:pt x="326" y="309"/>
                      </a:lnTo>
                      <a:lnTo>
                        <a:pt x="326" y="313"/>
                      </a:lnTo>
                      <a:lnTo>
                        <a:pt x="326" y="318"/>
                      </a:lnTo>
                      <a:lnTo>
                        <a:pt x="326" y="322"/>
                      </a:lnTo>
                      <a:lnTo>
                        <a:pt x="326" y="326"/>
                      </a:lnTo>
                      <a:lnTo>
                        <a:pt x="330" y="326"/>
                      </a:lnTo>
                      <a:lnTo>
                        <a:pt x="330" y="331"/>
                      </a:lnTo>
                      <a:lnTo>
                        <a:pt x="326" y="331"/>
                      </a:lnTo>
                      <a:lnTo>
                        <a:pt x="326" y="335"/>
                      </a:lnTo>
                      <a:lnTo>
                        <a:pt x="322" y="340"/>
                      </a:lnTo>
                      <a:lnTo>
                        <a:pt x="322" y="344"/>
                      </a:lnTo>
                      <a:lnTo>
                        <a:pt x="326" y="344"/>
                      </a:lnTo>
                      <a:lnTo>
                        <a:pt x="330" y="344"/>
                      </a:lnTo>
                      <a:lnTo>
                        <a:pt x="330" y="348"/>
                      </a:lnTo>
                      <a:lnTo>
                        <a:pt x="326" y="353"/>
                      </a:lnTo>
                      <a:lnTo>
                        <a:pt x="326" y="357"/>
                      </a:lnTo>
                      <a:lnTo>
                        <a:pt x="330" y="357"/>
                      </a:lnTo>
                      <a:lnTo>
                        <a:pt x="335" y="357"/>
                      </a:lnTo>
                      <a:lnTo>
                        <a:pt x="339" y="357"/>
                      </a:lnTo>
                      <a:lnTo>
                        <a:pt x="339" y="353"/>
                      </a:lnTo>
                      <a:lnTo>
                        <a:pt x="344" y="353"/>
                      </a:lnTo>
                      <a:lnTo>
                        <a:pt x="344" y="348"/>
                      </a:lnTo>
                      <a:lnTo>
                        <a:pt x="348" y="348"/>
                      </a:lnTo>
                      <a:lnTo>
                        <a:pt x="352" y="353"/>
                      </a:lnTo>
                      <a:lnTo>
                        <a:pt x="365" y="353"/>
                      </a:lnTo>
                      <a:lnTo>
                        <a:pt x="365" y="357"/>
                      </a:lnTo>
                      <a:lnTo>
                        <a:pt x="361" y="361"/>
                      </a:lnTo>
                      <a:lnTo>
                        <a:pt x="361" y="366"/>
                      </a:lnTo>
                      <a:lnTo>
                        <a:pt x="361" y="370"/>
                      </a:lnTo>
                      <a:lnTo>
                        <a:pt x="361" y="374"/>
                      </a:lnTo>
                      <a:lnTo>
                        <a:pt x="357" y="379"/>
                      </a:lnTo>
                      <a:lnTo>
                        <a:pt x="357" y="374"/>
                      </a:lnTo>
                      <a:lnTo>
                        <a:pt x="352" y="374"/>
                      </a:lnTo>
                      <a:lnTo>
                        <a:pt x="348" y="374"/>
                      </a:lnTo>
                      <a:lnTo>
                        <a:pt x="348" y="370"/>
                      </a:lnTo>
                      <a:lnTo>
                        <a:pt x="348" y="366"/>
                      </a:lnTo>
                      <a:lnTo>
                        <a:pt x="348" y="361"/>
                      </a:lnTo>
                      <a:lnTo>
                        <a:pt x="344" y="366"/>
                      </a:lnTo>
                      <a:lnTo>
                        <a:pt x="339" y="370"/>
                      </a:lnTo>
                      <a:lnTo>
                        <a:pt x="339" y="374"/>
                      </a:lnTo>
                      <a:lnTo>
                        <a:pt x="335" y="379"/>
                      </a:lnTo>
                      <a:lnTo>
                        <a:pt x="335" y="383"/>
                      </a:lnTo>
                      <a:lnTo>
                        <a:pt x="335" y="387"/>
                      </a:lnTo>
                      <a:lnTo>
                        <a:pt x="335" y="392"/>
                      </a:lnTo>
                      <a:lnTo>
                        <a:pt x="335" y="396"/>
                      </a:lnTo>
                      <a:lnTo>
                        <a:pt x="335" y="400"/>
                      </a:lnTo>
                      <a:lnTo>
                        <a:pt x="330" y="400"/>
                      </a:lnTo>
                      <a:lnTo>
                        <a:pt x="326" y="400"/>
                      </a:lnTo>
                      <a:lnTo>
                        <a:pt x="322" y="396"/>
                      </a:lnTo>
                      <a:lnTo>
                        <a:pt x="322" y="392"/>
                      </a:lnTo>
                      <a:lnTo>
                        <a:pt x="317" y="387"/>
                      </a:lnTo>
                      <a:lnTo>
                        <a:pt x="317" y="383"/>
                      </a:lnTo>
                      <a:lnTo>
                        <a:pt x="322" y="379"/>
                      </a:lnTo>
                      <a:lnTo>
                        <a:pt x="322" y="374"/>
                      </a:lnTo>
                      <a:lnTo>
                        <a:pt x="322" y="370"/>
                      </a:lnTo>
                      <a:lnTo>
                        <a:pt x="322" y="366"/>
                      </a:lnTo>
                      <a:lnTo>
                        <a:pt x="317" y="361"/>
                      </a:lnTo>
                      <a:lnTo>
                        <a:pt x="313" y="366"/>
                      </a:lnTo>
                      <a:lnTo>
                        <a:pt x="309" y="366"/>
                      </a:lnTo>
                      <a:lnTo>
                        <a:pt x="304" y="366"/>
                      </a:lnTo>
                      <a:lnTo>
                        <a:pt x="300" y="366"/>
                      </a:lnTo>
                      <a:lnTo>
                        <a:pt x="304" y="370"/>
                      </a:lnTo>
                      <a:lnTo>
                        <a:pt x="304" y="374"/>
                      </a:lnTo>
                      <a:lnTo>
                        <a:pt x="304" y="379"/>
                      </a:lnTo>
                      <a:lnTo>
                        <a:pt x="304" y="383"/>
                      </a:lnTo>
                      <a:lnTo>
                        <a:pt x="304" y="387"/>
                      </a:lnTo>
                      <a:lnTo>
                        <a:pt x="300" y="387"/>
                      </a:lnTo>
                      <a:lnTo>
                        <a:pt x="296" y="387"/>
                      </a:lnTo>
                      <a:lnTo>
                        <a:pt x="291" y="387"/>
                      </a:lnTo>
                      <a:lnTo>
                        <a:pt x="291" y="383"/>
                      </a:lnTo>
                      <a:lnTo>
                        <a:pt x="291" y="379"/>
                      </a:lnTo>
                      <a:lnTo>
                        <a:pt x="287" y="374"/>
                      </a:lnTo>
                      <a:lnTo>
                        <a:pt x="287" y="370"/>
                      </a:lnTo>
                      <a:lnTo>
                        <a:pt x="287" y="366"/>
                      </a:lnTo>
                      <a:lnTo>
                        <a:pt x="283" y="366"/>
                      </a:lnTo>
                      <a:lnTo>
                        <a:pt x="278" y="366"/>
                      </a:lnTo>
                      <a:lnTo>
                        <a:pt x="274" y="366"/>
                      </a:lnTo>
                      <a:lnTo>
                        <a:pt x="270" y="370"/>
                      </a:lnTo>
                      <a:lnTo>
                        <a:pt x="270" y="374"/>
                      </a:lnTo>
                      <a:lnTo>
                        <a:pt x="265" y="379"/>
                      </a:lnTo>
                      <a:lnTo>
                        <a:pt x="261" y="379"/>
                      </a:lnTo>
                      <a:lnTo>
                        <a:pt x="256" y="383"/>
                      </a:lnTo>
                      <a:lnTo>
                        <a:pt x="256" y="387"/>
                      </a:lnTo>
                      <a:lnTo>
                        <a:pt x="252" y="392"/>
                      </a:lnTo>
                      <a:lnTo>
                        <a:pt x="248" y="387"/>
                      </a:lnTo>
                      <a:lnTo>
                        <a:pt x="243" y="387"/>
                      </a:lnTo>
                      <a:lnTo>
                        <a:pt x="239" y="387"/>
                      </a:lnTo>
                      <a:lnTo>
                        <a:pt x="235" y="387"/>
                      </a:lnTo>
                      <a:lnTo>
                        <a:pt x="230" y="392"/>
                      </a:lnTo>
                      <a:lnTo>
                        <a:pt x="226" y="392"/>
                      </a:lnTo>
                      <a:lnTo>
                        <a:pt x="222" y="392"/>
                      </a:lnTo>
                      <a:lnTo>
                        <a:pt x="217" y="392"/>
                      </a:lnTo>
                      <a:lnTo>
                        <a:pt x="213" y="392"/>
                      </a:lnTo>
                      <a:lnTo>
                        <a:pt x="209" y="392"/>
                      </a:lnTo>
                      <a:lnTo>
                        <a:pt x="204" y="392"/>
                      </a:lnTo>
                      <a:lnTo>
                        <a:pt x="200" y="392"/>
                      </a:lnTo>
                      <a:lnTo>
                        <a:pt x="196" y="387"/>
                      </a:lnTo>
                      <a:lnTo>
                        <a:pt x="191" y="392"/>
                      </a:lnTo>
                      <a:lnTo>
                        <a:pt x="187" y="383"/>
                      </a:lnTo>
                      <a:lnTo>
                        <a:pt x="191" y="379"/>
                      </a:lnTo>
                      <a:lnTo>
                        <a:pt x="187" y="379"/>
                      </a:lnTo>
                      <a:lnTo>
                        <a:pt x="187" y="374"/>
                      </a:lnTo>
                      <a:lnTo>
                        <a:pt x="178" y="370"/>
                      </a:lnTo>
                      <a:lnTo>
                        <a:pt x="178" y="366"/>
                      </a:lnTo>
                      <a:lnTo>
                        <a:pt x="183" y="366"/>
                      </a:lnTo>
                      <a:lnTo>
                        <a:pt x="191" y="361"/>
                      </a:lnTo>
                      <a:lnTo>
                        <a:pt x="191" y="348"/>
                      </a:lnTo>
                      <a:lnTo>
                        <a:pt x="187" y="344"/>
                      </a:lnTo>
                      <a:lnTo>
                        <a:pt x="183" y="348"/>
                      </a:lnTo>
                      <a:lnTo>
                        <a:pt x="174" y="348"/>
                      </a:lnTo>
                      <a:lnTo>
                        <a:pt x="169" y="353"/>
                      </a:lnTo>
                      <a:lnTo>
                        <a:pt x="152" y="344"/>
                      </a:lnTo>
                      <a:lnTo>
                        <a:pt x="148" y="340"/>
                      </a:lnTo>
                      <a:lnTo>
                        <a:pt x="139" y="340"/>
                      </a:lnTo>
                      <a:lnTo>
                        <a:pt x="139" y="335"/>
                      </a:lnTo>
                      <a:lnTo>
                        <a:pt x="135" y="335"/>
                      </a:lnTo>
                      <a:lnTo>
                        <a:pt x="126" y="326"/>
                      </a:lnTo>
                      <a:lnTo>
                        <a:pt x="113" y="318"/>
                      </a:lnTo>
                      <a:lnTo>
                        <a:pt x="109" y="322"/>
                      </a:lnTo>
                      <a:lnTo>
                        <a:pt x="104" y="318"/>
                      </a:lnTo>
                      <a:lnTo>
                        <a:pt x="91" y="318"/>
                      </a:lnTo>
                      <a:lnTo>
                        <a:pt x="91" y="313"/>
                      </a:lnTo>
                      <a:lnTo>
                        <a:pt x="91" y="305"/>
                      </a:lnTo>
                      <a:lnTo>
                        <a:pt x="78" y="300"/>
                      </a:lnTo>
                      <a:lnTo>
                        <a:pt x="82" y="287"/>
                      </a:lnTo>
                      <a:lnTo>
                        <a:pt x="87" y="283"/>
                      </a:lnTo>
                      <a:lnTo>
                        <a:pt x="87" y="279"/>
                      </a:lnTo>
                      <a:lnTo>
                        <a:pt x="82" y="279"/>
                      </a:lnTo>
                      <a:lnTo>
                        <a:pt x="74" y="270"/>
                      </a:lnTo>
                      <a:lnTo>
                        <a:pt x="69" y="270"/>
                      </a:lnTo>
                      <a:lnTo>
                        <a:pt x="69" y="257"/>
                      </a:lnTo>
                      <a:lnTo>
                        <a:pt x="65" y="253"/>
                      </a:lnTo>
                      <a:lnTo>
                        <a:pt x="61" y="248"/>
                      </a:lnTo>
                      <a:lnTo>
                        <a:pt x="52" y="248"/>
                      </a:lnTo>
                      <a:lnTo>
                        <a:pt x="39" y="244"/>
                      </a:lnTo>
                      <a:lnTo>
                        <a:pt x="35" y="235"/>
                      </a:lnTo>
                      <a:lnTo>
                        <a:pt x="39" y="231"/>
                      </a:lnTo>
                      <a:lnTo>
                        <a:pt x="35" y="226"/>
                      </a:lnTo>
                      <a:lnTo>
                        <a:pt x="35" y="218"/>
                      </a:lnTo>
                      <a:lnTo>
                        <a:pt x="43" y="209"/>
                      </a:lnTo>
                      <a:lnTo>
                        <a:pt x="39" y="205"/>
                      </a:lnTo>
                      <a:lnTo>
                        <a:pt x="35" y="205"/>
                      </a:lnTo>
                      <a:lnTo>
                        <a:pt x="22" y="196"/>
                      </a:lnTo>
                      <a:lnTo>
                        <a:pt x="39" y="174"/>
                      </a:lnTo>
                      <a:lnTo>
                        <a:pt x="39" y="161"/>
                      </a:lnTo>
                      <a:lnTo>
                        <a:pt x="39" y="152"/>
                      </a:lnTo>
                      <a:lnTo>
                        <a:pt x="35" y="148"/>
                      </a:lnTo>
                      <a:lnTo>
                        <a:pt x="39" y="144"/>
                      </a:lnTo>
                      <a:lnTo>
                        <a:pt x="30" y="139"/>
                      </a:lnTo>
                      <a:lnTo>
                        <a:pt x="26" y="144"/>
                      </a:lnTo>
                      <a:lnTo>
                        <a:pt x="17" y="139"/>
                      </a:lnTo>
                      <a:lnTo>
                        <a:pt x="17" y="131"/>
                      </a:lnTo>
                      <a:lnTo>
                        <a:pt x="26" y="126"/>
                      </a:lnTo>
                      <a:lnTo>
                        <a:pt x="17" y="118"/>
                      </a:lnTo>
                      <a:lnTo>
                        <a:pt x="22" y="113"/>
                      </a:lnTo>
                      <a:lnTo>
                        <a:pt x="17" y="109"/>
                      </a:lnTo>
                      <a:lnTo>
                        <a:pt x="22" y="105"/>
                      </a:lnTo>
                      <a:lnTo>
                        <a:pt x="17" y="96"/>
                      </a:lnTo>
                      <a:lnTo>
                        <a:pt x="8" y="92"/>
                      </a:lnTo>
                      <a:lnTo>
                        <a:pt x="0" y="87"/>
                      </a:lnTo>
                      <a:lnTo>
                        <a:pt x="4" y="87"/>
                      </a:lnTo>
                      <a:lnTo>
                        <a:pt x="13" y="78"/>
                      </a:lnTo>
                      <a:lnTo>
                        <a:pt x="17" y="70"/>
                      </a:lnTo>
                      <a:lnTo>
                        <a:pt x="22" y="65"/>
                      </a:lnTo>
                      <a:lnTo>
                        <a:pt x="30" y="61"/>
                      </a:lnTo>
                      <a:lnTo>
                        <a:pt x="39" y="57"/>
                      </a:lnTo>
                      <a:lnTo>
                        <a:pt x="43" y="52"/>
                      </a:lnTo>
                      <a:lnTo>
                        <a:pt x="48" y="48"/>
                      </a:lnTo>
                      <a:lnTo>
                        <a:pt x="61" y="48"/>
                      </a:lnTo>
                      <a:lnTo>
                        <a:pt x="74" y="44"/>
                      </a:lnTo>
                      <a:lnTo>
                        <a:pt x="82" y="39"/>
                      </a:lnTo>
                      <a:lnTo>
                        <a:pt x="91" y="31"/>
                      </a:lnTo>
                      <a:lnTo>
                        <a:pt x="104" y="31"/>
                      </a:lnTo>
                      <a:lnTo>
                        <a:pt x="109" y="35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3" name="Freeform 381"/>
                <p:cNvSpPr>
                  <a:spLocks/>
                </p:cNvSpPr>
                <p:nvPr/>
              </p:nvSpPr>
              <p:spPr bwMode="auto">
                <a:xfrm>
                  <a:off x="2933" y="2550"/>
                  <a:ext cx="557" cy="365"/>
                </a:xfrm>
                <a:custGeom>
                  <a:avLst/>
                  <a:gdLst>
                    <a:gd name="T0" fmla="*/ 492 w 557"/>
                    <a:gd name="T1" fmla="*/ 174 h 365"/>
                    <a:gd name="T2" fmla="*/ 522 w 557"/>
                    <a:gd name="T3" fmla="*/ 183 h 365"/>
                    <a:gd name="T4" fmla="*/ 553 w 557"/>
                    <a:gd name="T5" fmla="*/ 209 h 365"/>
                    <a:gd name="T6" fmla="*/ 540 w 557"/>
                    <a:gd name="T7" fmla="*/ 235 h 365"/>
                    <a:gd name="T8" fmla="*/ 544 w 557"/>
                    <a:gd name="T9" fmla="*/ 235 h 365"/>
                    <a:gd name="T10" fmla="*/ 544 w 557"/>
                    <a:gd name="T11" fmla="*/ 248 h 365"/>
                    <a:gd name="T12" fmla="*/ 527 w 557"/>
                    <a:gd name="T13" fmla="*/ 270 h 365"/>
                    <a:gd name="T14" fmla="*/ 509 w 557"/>
                    <a:gd name="T15" fmla="*/ 274 h 365"/>
                    <a:gd name="T16" fmla="*/ 496 w 557"/>
                    <a:gd name="T17" fmla="*/ 270 h 365"/>
                    <a:gd name="T18" fmla="*/ 509 w 557"/>
                    <a:gd name="T19" fmla="*/ 300 h 365"/>
                    <a:gd name="T20" fmla="*/ 492 w 557"/>
                    <a:gd name="T21" fmla="*/ 296 h 365"/>
                    <a:gd name="T22" fmla="*/ 474 w 557"/>
                    <a:gd name="T23" fmla="*/ 322 h 365"/>
                    <a:gd name="T24" fmla="*/ 470 w 557"/>
                    <a:gd name="T25" fmla="*/ 300 h 365"/>
                    <a:gd name="T26" fmla="*/ 435 w 557"/>
                    <a:gd name="T27" fmla="*/ 300 h 365"/>
                    <a:gd name="T28" fmla="*/ 414 w 557"/>
                    <a:gd name="T29" fmla="*/ 291 h 365"/>
                    <a:gd name="T30" fmla="*/ 387 w 557"/>
                    <a:gd name="T31" fmla="*/ 287 h 365"/>
                    <a:gd name="T32" fmla="*/ 361 w 557"/>
                    <a:gd name="T33" fmla="*/ 300 h 365"/>
                    <a:gd name="T34" fmla="*/ 327 w 557"/>
                    <a:gd name="T35" fmla="*/ 309 h 365"/>
                    <a:gd name="T36" fmla="*/ 348 w 557"/>
                    <a:gd name="T37" fmla="*/ 318 h 365"/>
                    <a:gd name="T38" fmla="*/ 353 w 557"/>
                    <a:gd name="T39" fmla="*/ 335 h 365"/>
                    <a:gd name="T40" fmla="*/ 327 w 557"/>
                    <a:gd name="T41" fmla="*/ 326 h 365"/>
                    <a:gd name="T42" fmla="*/ 296 w 557"/>
                    <a:gd name="T43" fmla="*/ 339 h 365"/>
                    <a:gd name="T44" fmla="*/ 283 w 557"/>
                    <a:gd name="T45" fmla="*/ 365 h 365"/>
                    <a:gd name="T46" fmla="*/ 253 w 557"/>
                    <a:gd name="T47" fmla="*/ 352 h 365"/>
                    <a:gd name="T48" fmla="*/ 231 w 557"/>
                    <a:gd name="T49" fmla="*/ 361 h 365"/>
                    <a:gd name="T50" fmla="*/ 200 w 557"/>
                    <a:gd name="T51" fmla="*/ 357 h 365"/>
                    <a:gd name="T52" fmla="*/ 187 w 557"/>
                    <a:gd name="T53" fmla="*/ 352 h 365"/>
                    <a:gd name="T54" fmla="*/ 152 w 557"/>
                    <a:gd name="T55" fmla="*/ 357 h 365"/>
                    <a:gd name="T56" fmla="*/ 122 w 557"/>
                    <a:gd name="T57" fmla="*/ 348 h 365"/>
                    <a:gd name="T58" fmla="*/ 100 w 557"/>
                    <a:gd name="T59" fmla="*/ 326 h 365"/>
                    <a:gd name="T60" fmla="*/ 96 w 557"/>
                    <a:gd name="T61" fmla="*/ 300 h 365"/>
                    <a:gd name="T62" fmla="*/ 78 w 557"/>
                    <a:gd name="T63" fmla="*/ 304 h 365"/>
                    <a:gd name="T64" fmla="*/ 61 w 557"/>
                    <a:gd name="T65" fmla="*/ 313 h 365"/>
                    <a:gd name="T66" fmla="*/ 70 w 557"/>
                    <a:gd name="T67" fmla="*/ 296 h 365"/>
                    <a:gd name="T68" fmla="*/ 61 w 557"/>
                    <a:gd name="T69" fmla="*/ 283 h 365"/>
                    <a:gd name="T70" fmla="*/ 39 w 557"/>
                    <a:gd name="T71" fmla="*/ 283 h 365"/>
                    <a:gd name="T72" fmla="*/ 22 w 557"/>
                    <a:gd name="T73" fmla="*/ 283 h 365"/>
                    <a:gd name="T74" fmla="*/ 5 w 557"/>
                    <a:gd name="T75" fmla="*/ 239 h 365"/>
                    <a:gd name="T76" fmla="*/ 13 w 557"/>
                    <a:gd name="T77" fmla="*/ 165 h 365"/>
                    <a:gd name="T78" fmla="*/ 52 w 557"/>
                    <a:gd name="T79" fmla="*/ 117 h 365"/>
                    <a:gd name="T80" fmla="*/ 70 w 557"/>
                    <a:gd name="T81" fmla="*/ 87 h 365"/>
                    <a:gd name="T82" fmla="*/ 87 w 557"/>
                    <a:gd name="T83" fmla="*/ 30 h 365"/>
                    <a:gd name="T84" fmla="*/ 131 w 557"/>
                    <a:gd name="T85" fmla="*/ 4 h 365"/>
                    <a:gd name="T86" fmla="*/ 166 w 557"/>
                    <a:gd name="T87" fmla="*/ 4 h 365"/>
                    <a:gd name="T88" fmla="*/ 200 w 557"/>
                    <a:gd name="T89" fmla="*/ 4 h 365"/>
                    <a:gd name="T90" fmla="*/ 226 w 557"/>
                    <a:gd name="T91" fmla="*/ 26 h 365"/>
                    <a:gd name="T92" fmla="*/ 257 w 557"/>
                    <a:gd name="T93" fmla="*/ 13 h 365"/>
                    <a:gd name="T94" fmla="*/ 292 w 557"/>
                    <a:gd name="T95" fmla="*/ 0 h 365"/>
                    <a:gd name="T96" fmla="*/ 309 w 557"/>
                    <a:gd name="T97" fmla="*/ 26 h 365"/>
                    <a:gd name="T98" fmla="*/ 327 w 557"/>
                    <a:gd name="T99" fmla="*/ 52 h 365"/>
                    <a:gd name="T100" fmla="*/ 353 w 557"/>
                    <a:gd name="T101" fmla="*/ 48 h 365"/>
                    <a:gd name="T102" fmla="*/ 331 w 557"/>
                    <a:gd name="T103" fmla="*/ 70 h 365"/>
                    <a:gd name="T104" fmla="*/ 344 w 557"/>
                    <a:gd name="T105" fmla="*/ 100 h 365"/>
                    <a:gd name="T106" fmla="*/ 379 w 557"/>
                    <a:gd name="T107" fmla="*/ 100 h 365"/>
                    <a:gd name="T108" fmla="*/ 392 w 557"/>
                    <a:gd name="T109" fmla="*/ 126 h 365"/>
                    <a:gd name="T110" fmla="*/ 422 w 557"/>
                    <a:gd name="T111" fmla="*/ 135 h 365"/>
                    <a:gd name="T112" fmla="*/ 453 w 557"/>
                    <a:gd name="T113" fmla="*/ 144 h 365"/>
                    <a:gd name="T114" fmla="*/ 453 w 557"/>
                    <a:gd name="T115" fmla="*/ 174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57" h="365">
                      <a:moveTo>
                        <a:pt x="461" y="183"/>
                      </a:moveTo>
                      <a:lnTo>
                        <a:pt x="466" y="187"/>
                      </a:lnTo>
                      <a:lnTo>
                        <a:pt x="474" y="187"/>
                      </a:lnTo>
                      <a:lnTo>
                        <a:pt x="479" y="187"/>
                      </a:lnTo>
                      <a:lnTo>
                        <a:pt x="483" y="187"/>
                      </a:lnTo>
                      <a:lnTo>
                        <a:pt x="483" y="183"/>
                      </a:lnTo>
                      <a:lnTo>
                        <a:pt x="488" y="178"/>
                      </a:lnTo>
                      <a:lnTo>
                        <a:pt x="492" y="174"/>
                      </a:lnTo>
                      <a:lnTo>
                        <a:pt x="496" y="174"/>
                      </a:lnTo>
                      <a:lnTo>
                        <a:pt x="501" y="174"/>
                      </a:lnTo>
                      <a:lnTo>
                        <a:pt x="505" y="178"/>
                      </a:lnTo>
                      <a:lnTo>
                        <a:pt x="505" y="183"/>
                      </a:lnTo>
                      <a:lnTo>
                        <a:pt x="509" y="183"/>
                      </a:lnTo>
                      <a:lnTo>
                        <a:pt x="514" y="187"/>
                      </a:lnTo>
                      <a:lnTo>
                        <a:pt x="518" y="183"/>
                      </a:lnTo>
                      <a:lnTo>
                        <a:pt x="522" y="183"/>
                      </a:lnTo>
                      <a:lnTo>
                        <a:pt x="527" y="187"/>
                      </a:lnTo>
                      <a:lnTo>
                        <a:pt x="531" y="191"/>
                      </a:lnTo>
                      <a:lnTo>
                        <a:pt x="531" y="196"/>
                      </a:lnTo>
                      <a:lnTo>
                        <a:pt x="535" y="196"/>
                      </a:lnTo>
                      <a:lnTo>
                        <a:pt x="544" y="200"/>
                      </a:lnTo>
                      <a:lnTo>
                        <a:pt x="544" y="204"/>
                      </a:lnTo>
                      <a:lnTo>
                        <a:pt x="548" y="209"/>
                      </a:lnTo>
                      <a:lnTo>
                        <a:pt x="553" y="209"/>
                      </a:lnTo>
                      <a:lnTo>
                        <a:pt x="553" y="213"/>
                      </a:lnTo>
                      <a:lnTo>
                        <a:pt x="553" y="217"/>
                      </a:lnTo>
                      <a:lnTo>
                        <a:pt x="553" y="222"/>
                      </a:lnTo>
                      <a:lnTo>
                        <a:pt x="548" y="222"/>
                      </a:lnTo>
                      <a:lnTo>
                        <a:pt x="544" y="222"/>
                      </a:lnTo>
                      <a:lnTo>
                        <a:pt x="544" y="226"/>
                      </a:lnTo>
                      <a:lnTo>
                        <a:pt x="540" y="231"/>
                      </a:lnTo>
                      <a:lnTo>
                        <a:pt x="540" y="235"/>
                      </a:lnTo>
                      <a:lnTo>
                        <a:pt x="535" y="235"/>
                      </a:lnTo>
                      <a:lnTo>
                        <a:pt x="531" y="235"/>
                      </a:lnTo>
                      <a:lnTo>
                        <a:pt x="531" y="239"/>
                      </a:lnTo>
                      <a:lnTo>
                        <a:pt x="531" y="244"/>
                      </a:lnTo>
                      <a:lnTo>
                        <a:pt x="535" y="248"/>
                      </a:lnTo>
                      <a:lnTo>
                        <a:pt x="535" y="244"/>
                      </a:lnTo>
                      <a:lnTo>
                        <a:pt x="540" y="239"/>
                      </a:lnTo>
                      <a:lnTo>
                        <a:pt x="544" y="235"/>
                      </a:lnTo>
                      <a:lnTo>
                        <a:pt x="548" y="235"/>
                      </a:lnTo>
                      <a:lnTo>
                        <a:pt x="553" y="235"/>
                      </a:lnTo>
                      <a:lnTo>
                        <a:pt x="557" y="235"/>
                      </a:lnTo>
                      <a:lnTo>
                        <a:pt x="553" y="235"/>
                      </a:lnTo>
                      <a:lnTo>
                        <a:pt x="553" y="239"/>
                      </a:lnTo>
                      <a:lnTo>
                        <a:pt x="548" y="244"/>
                      </a:lnTo>
                      <a:lnTo>
                        <a:pt x="548" y="248"/>
                      </a:lnTo>
                      <a:lnTo>
                        <a:pt x="544" y="248"/>
                      </a:lnTo>
                      <a:lnTo>
                        <a:pt x="544" y="252"/>
                      </a:lnTo>
                      <a:lnTo>
                        <a:pt x="544" y="257"/>
                      </a:lnTo>
                      <a:lnTo>
                        <a:pt x="540" y="261"/>
                      </a:lnTo>
                      <a:lnTo>
                        <a:pt x="535" y="261"/>
                      </a:lnTo>
                      <a:lnTo>
                        <a:pt x="531" y="261"/>
                      </a:lnTo>
                      <a:lnTo>
                        <a:pt x="527" y="261"/>
                      </a:lnTo>
                      <a:lnTo>
                        <a:pt x="527" y="265"/>
                      </a:lnTo>
                      <a:lnTo>
                        <a:pt x="527" y="270"/>
                      </a:lnTo>
                      <a:lnTo>
                        <a:pt x="527" y="274"/>
                      </a:lnTo>
                      <a:lnTo>
                        <a:pt x="522" y="270"/>
                      </a:lnTo>
                      <a:lnTo>
                        <a:pt x="518" y="265"/>
                      </a:lnTo>
                      <a:lnTo>
                        <a:pt x="518" y="261"/>
                      </a:lnTo>
                      <a:lnTo>
                        <a:pt x="514" y="265"/>
                      </a:lnTo>
                      <a:lnTo>
                        <a:pt x="514" y="270"/>
                      </a:lnTo>
                      <a:lnTo>
                        <a:pt x="514" y="274"/>
                      </a:lnTo>
                      <a:lnTo>
                        <a:pt x="509" y="274"/>
                      </a:lnTo>
                      <a:lnTo>
                        <a:pt x="505" y="270"/>
                      </a:lnTo>
                      <a:lnTo>
                        <a:pt x="505" y="265"/>
                      </a:lnTo>
                      <a:lnTo>
                        <a:pt x="505" y="261"/>
                      </a:lnTo>
                      <a:lnTo>
                        <a:pt x="509" y="261"/>
                      </a:lnTo>
                      <a:lnTo>
                        <a:pt x="505" y="261"/>
                      </a:lnTo>
                      <a:lnTo>
                        <a:pt x="501" y="261"/>
                      </a:lnTo>
                      <a:lnTo>
                        <a:pt x="501" y="265"/>
                      </a:lnTo>
                      <a:lnTo>
                        <a:pt x="496" y="270"/>
                      </a:lnTo>
                      <a:lnTo>
                        <a:pt x="501" y="274"/>
                      </a:lnTo>
                      <a:lnTo>
                        <a:pt x="505" y="274"/>
                      </a:lnTo>
                      <a:lnTo>
                        <a:pt x="505" y="278"/>
                      </a:lnTo>
                      <a:lnTo>
                        <a:pt x="509" y="283"/>
                      </a:lnTo>
                      <a:lnTo>
                        <a:pt x="509" y="287"/>
                      </a:lnTo>
                      <a:lnTo>
                        <a:pt x="509" y="291"/>
                      </a:lnTo>
                      <a:lnTo>
                        <a:pt x="509" y="296"/>
                      </a:lnTo>
                      <a:lnTo>
                        <a:pt x="509" y="300"/>
                      </a:lnTo>
                      <a:lnTo>
                        <a:pt x="509" y="304"/>
                      </a:lnTo>
                      <a:lnTo>
                        <a:pt x="509" y="309"/>
                      </a:lnTo>
                      <a:lnTo>
                        <a:pt x="501" y="309"/>
                      </a:lnTo>
                      <a:lnTo>
                        <a:pt x="496" y="309"/>
                      </a:lnTo>
                      <a:lnTo>
                        <a:pt x="492" y="309"/>
                      </a:lnTo>
                      <a:lnTo>
                        <a:pt x="492" y="304"/>
                      </a:lnTo>
                      <a:lnTo>
                        <a:pt x="492" y="300"/>
                      </a:lnTo>
                      <a:lnTo>
                        <a:pt x="492" y="296"/>
                      </a:lnTo>
                      <a:lnTo>
                        <a:pt x="488" y="296"/>
                      </a:lnTo>
                      <a:lnTo>
                        <a:pt x="483" y="300"/>
                      </a:lnTo>
                      <a:lnTo>
                        <a:pt x="483" y="304"/>
                      </a:lnTo>
                      <a:lnTo>
                        <a:pt x="483" y="309"/>
                      </a:lnTo>
                      <a:lnTo>
                        <a:pt x="483" y="313"/>
                      </a:lnTo>
                      <a:lnTo>
                        <a:pt x="479" y="318"/>
                      </a:lnTo>
                      <a:lnTo>
                        <a:pt x="479" y="322"/>
                      </a:lnTo>
                      <a:lnTo>
                        <a:pt x="474" y="322"/>
                      </a:lnTo>
                      <a:lnTo>
                        <a:pt x="470" y="322"/>
                      </a:lnTo>
                      <a:lnTo>
                        <a:pt x="466" y="318"/>
                      </a:lnTo>
                      <a:lnTo>
                        <a:pt x="466" y="313"/>
                      </a:lnTo>
                      <a:lnTo>
                        <a:pt x="466" y="309"/>
                      </a:lnTo>
                      <a:lnTo>
                        <a:pt x="474" y="309"/>
                      </a:lnTo>
                      <a:lnTo>
                        <a:pt x="474" y="304"/>
                      </a:lnTo>
                      <a:lnTo>
                        <a:pt x="474" y="300"/>
                      </a:lnTo>
                      <a:lnTo>
                        <a:pt x="470" y="300"/>
                      </a:lnTo>
                      <a:lnTo>
                        <a:pt x="466" y="300"/>
                      </a:lnTo>
                      <a:lnTo>
                        <a:pt x="461" y="300"/>
                      </a:lnTo>
                      <a:lnTo>
                        <a:pt x="457" y="300"/>
                      </a:lnTo>
                      <a:lnTo>
                        <a:pt x="453" y="300"/>
                      </a:lnTo>
                      <a:lnTo>
                        <a:pt x="448" y="300"/>
                      </a:lnTo>
                      <a:lnTo>
                        <a:pt x="444" y="300"/>
                      </a:lnTo>
                      <a:lnTo>
                        <a:pt x="440" y="300"/>
                      </a:lnTo>
                      <a:lnTo>
                        <a:pt x="435" y="300"/>
                      </a:lnTo>
                      <a:lnTo>
                        <a:pt x="431" y="296"/>
                      </a:lnTo>
                      <a:lnTo>
                        <a:pt x="431" y="291"/>
                      </a:lnTo>
                      <a:lnTo>
                        <a:pt x="427" y="291"/>
                      </a:lnTo>
                      <a:lnTo>
                        <a:pt x="427" y="287"/>
                      </a:lnTo>
                      <a:lnTo>
                        <a:pt x="422" y="287"/>
                      </a:lnTo>
                      <a:lnTo>
                        <a:pt x="418" y="287"/>
                      </a:lnTo>
                      <a:lnTo>
                        <a:pt x="414" y="287"/>
                      </a:lnTo>
                      <a:lnTo>
                        <a:pt x="414" y="291"/>
                      </a:lnTo>
                      <a:lnTo>
                        <a:pt x="409" y="296"/>
                      </a:lnTo>
                      <a:lnTo>
                        <a:pt x="409" y="300"/>
                      </a:lnTo>
                      <a:lnTo>
                        <a:pt x="405" y="300"/>
                      </a:lnTo>
                      <a:lnTo>
                        <a:pt x="400" y="296"/>
                      </a:lnTo>
                      <a:lnTo>
                        <a:pt x="396" y="291"/>
                      </a:lnTo>
                      <a:lnTo>
                        <a:pt x="396" y="287"/>
                      </a:lnTo>
                      <a:lnTo>
                        <a:pt x="392" y="287"/>
                      </a:lnTo>
                      <a:lnTo>
                        <a:pt x="387" y="287"/>
                      </a:lnTo>
                      <a:lnTo>
                        <a:pt x="383" y="287"/>
                      </a:lnTo>
                      <a:lnTo>
                        <a:pt x="379" y="287"/>
                      </a:lnTo>
                      <a:lnTo>
                        <a:pt x="374" y="287"/>
                      </a:lnTo>
                      <a:lnTo>
                        <a:pt x="374" y="291"/>
                      </a:lnTo>
                      <a:lnTo>
                        <a:pt x="374" y="296"/>
                      </a:lnTo>
                      <a:lnTo>
                        <a:pt x="370" y="300"/>
                      </a:lnTo>
                      <a:lnTo>
                        <a:pt x="366" y="300"/>
                      </a:lnTo>
                      <a:lnTo>
                        <a:pt x="361" y="300"/>
                      </a:lnTo>
                      <a:lnTo>
                        <a:pt x="357" y="300"/>
                      </a:lnTo>
                      <a:lnTo>
                        <a:pt x="353" y="300"/>
                      </a:lnTo>
                      <a:lnTo>
                        <a:pt x="348" y="300"/>
                      </a:lnTo>
                      <a:lnTo>
                        <a:pt x="344" y="300"/>
                      </a:lnTo>
                      <a:lnTo>
                        <a:pt x="340" y="300"/>
                      </a:lnTo>
                      <a:lnTo>
                        <a:pt x="331" y="300"/>
                      </a:lnTo>
                      <a:lnTo>
                        <a:pt x="327" y="304"/>
                      </a:lnTo>
                      <a:lnTo>
                        <a:pt x="327" y="309"/>
                      </a:lnTo>
                      <a:lnTo>
                        <a:pt x="327" y="313"/>
                      </a:lnTo>
                      <a:lnTo>
                        <a:pt x="331" y="313"/>
                      </a:lnTo>
                      <a:lnTo>
                        <a:pt x="335" y="318"/>
                      </a:lnTo>
                      <a:lnTo>
                        <a:pt x="340" y="322"/>
                      </a:lnTo>
                      <a:lnTo>
                        <a:pt x="340" y="326"/>
                      </a:lnTo>
                      <a:lnTo>
                        <a:pt x="344" y="326"/>
                      </a:lnTo>
                      <a:lnTo>
                        <a:pt x="344" y="322"/>
                      </a:lnTo>
                      <a:lnTo>
                        <a:pt x="348" y="318"/>
                      </a:lnTo>
                      <a:lnTo>
                        <a:pt x="348" y="313"/>
                      </a:lnTo>
                      <a:lnTo>
                        <a:pt x="353" y="313"/>
                      </a:lnTo>
                      <a:lnTo>
                        <a:pt x="357" y="313"/>
                      </a:lnTo>
                      <a:lnTo>
                        <a:pt x="357" y="318"/>
                      </a:lnTo>
                      <a:lnTo>
                        <a:pt x="357" y="322"/>
                      </a:lnTo>
                      <a:lnTo>
                        <a:pt x="357" y="326"/>
                      </a:lnTo>
                      <a:lnTo>
                        <a:pt x="357" y="331"/>
                      </a:lnTo>
                      <a:lnTo>
                        <a:pt x="353" y="335"/>
                      </a:lnTo>
                      <a:lnTo>
                        <a:pt x="348" y="339"/>
                      </a:lnTo>
                      <a:lnTo>
                        <a:pt x="344" y="339"/>
                      </a:lnTo>
                      <a:lnTo>
                        <a:pt x="340" y="339"/>
                      </a:lnTo>
                      <a:lnTo>
                        <a:pt x="335" y="339"/>
                      </a:lnTo>
                      <a:lnTo>
                        <a:pt x="331" y="339"/>
                      </a:lnTo>
                      <a:lnTo>
                        <a:pt x="327" y="335"/>
                      </a:lnTo>
                      <a:lnTo>
                        <a:pt x="327" y="331"/>
                      </a:lnTo>
                      <a:lnTo>
                        <a:pt x="327" y="326"/>
                      </a:lnTo>
                      <a:lnTo>
                        <a:pt x="322" y="326"/>
                      </a:lnTo>
                      <a:lnTo>
                        <a:pt x="318" y="326"/>
                      </a:lnTo>
                      <a:lnTo>
                        <a:pt x="313" y="326"/>
                      </a:lnTo>
                      <a:lnTo>
                        <a:pt x="309" y="326"/>
                      </a:lnTo>
                      <a:lnTo>
                        <a:pt x="305" y="326"/>
                      </a:lnTo>
                      <a:lnTo>
                        <a:pt x="300" y="331"/>
                      </a:lnTo>
                      <a:lnTo>
                        <a:pt x="296" y="335"/>
                      </a:lnTo>
                      <a:lnTo>
                        <a:pt x="296" y="339"/>
                      </a:lnTo>
                      <a:lnTo>
                        <a:pt x="296" y="344"/>
                      </a:lnTo>
                      <a:lnTo>
                        <a:pt x="296" y="348"/>
                      </a:lnTo>
                      <a:lnTo>
                        <a:pt x="296" y="352"/>
                      </a:lnTo>
                      <a:lnTo>
                        <a:pt x="296" y="357"/>
                      </a:lnTo>
                      <a:lnTo>
                        <a:pt x="296" y="361"/>
                      </a:lnTo>
                      <a:lnTo>
                        <a:pt x="292" y="365"/>
                      </a:lnTo>
                      <a:lnTo>
                        <a:pt x="287" y="365"/>
                      </a:lnTo>
                      <a:lnTo>
                        <a:pt x="283" y="365"/>
                      </a:lnTo>
                      <a:lnTo>
                        <a:pt x="283" y="361"/>
                      </a:lnTo>
                      <a:lnTo>
                        <a:pt x="279" y="357"/>
                      </a:lnTo>
                      <a:lnTo>
                        <a:pt x="274" y="352"/>
                      </a:lnTo>
                      <a:lnTo>
                        <a:pt x="270" y="352"/>
                      </a:lnTo>
                      <a:lnTo>
                        <a:pt x="266" y="352"/>
                      </a:lnTo>
                      <a:lnTo>
                        <a:pt x="261" y="352"/>
                      </a:lnTo>
                      <a:lnTo>
                        <a:pt x="257" y="352"/>
                      </a:lnTo>
                      <a:lnTo>
                        <a:pt x="253" y="352"/>
                      </a:lnTo>
                      <a:lnTo>
                        <a:pt x="248" y="357"/>
                      </a:lnTo>
                      <a:lnTo>
                        <a:pt x="248" y="361"/>
                      </a:lnTo>
                      <a:lnTo>
                        <a:pt x="244" y="365"/>
                      </a:lnTo>
                      <a:lnTo>
                        <a:pt x="239" y="361"/>
                      </a:lnTo>
                      <a:lnTo>
                        <a:pt x="239" y="357"/>
                      </a:lnTo>
                      <a:lnTo>
                        <a:pt x="235" y="352"/>
                      </a:lnTo>
                      <a:lnTo>
                        <a:pt x="231" y="357"/>
                      </a:lnTo>
                      <a:lnTo>
                        <a:pt x="231" y="361"/>
                      </a:lnTo>
                      <a:lnTo>
                        <a:pt x="226" y="365"/>
                      </a:lnTo>
                      <a:lnTo>
                        <a:pt x="222" y="365"/>
                      </a:lnTo>
                      <a:lnTo>
                        <a:pt x="218" y="365"/>
                      </a:lnTo>
                      <a:lnTo>
                        <a:pt x="213" y="365"/>
                      </a:lnTo>
                      <a:lnTo>
                        <a:pt x="209" y="365"/>
                      </a:lnTo>
                      <a:lnTo>
                        <a:pt x="205" y="365"/>
                      </a:lnTo>
                      <a:lnTo>
                        <a:pt x="200" y="361"/>
                      </a:lnTo>
                      <a:lnTo>
                        <a:pt x="200" y="357"/>
                      </a:lnTo>
                      <a:lnTo>
                        <a:pt x="200" y="352"/>
                      </a:lnTo>
                      <a:lnTo>
                        <a:pt x="200" y="348"/>
                      </a:lnTo>
                      <a:lnTo>
                        <a:pt x="200" y="344"/>
                      </a:lnTo>
                      <a:lnTo>
                        <a:pt x="200" y="339"/>
                      </a:lnTo>
                      <a:lnTo>
                        <a:pt x="192" y="339"/>
                      </a:lnTo>
                      <a:lnTo>
                        <a:pt x="192" y="344"/>
                      </a:lnTo>
                      <a:lnTo>
                        <a:pt x="187" y="348"/>
                      </a:lnTo>
                      <a:lnTo>
                        <a:pt x="187" y="352"/>
                      </a:lnTo>
                      <a:lnTo>
                        <a:pt x="183" y="352"/>
                      </a:lnTo>
                      <a:lnTo>
                        <a:pt x="179" y="352"/>
                      </a:lnTo>
                      <a:lnTo>
                        <a:pt x="174" y="352"/>
                      </a:lnTo>
                      <a:lnTo>
                        <a:pt x="170" y="352"/>
                      </a:lnTo>
                      <a:lnTo>
                        <a:pt x="166" y="352"/>
                      </a:lnTo>
                      <a:lnTo>
                        <a:pt x="161" y="352"/>
                      </a:lnTo>
                      <a:lnTo>
                        <a:pt x="157" y="357"/>
                      </a:lnTo>
                      <a:lnTo>
                        <a:pt x="152" y="357"/>
                      </a:lnTo>
                      <a:lnTo>
                        <a:pt x="148" y="357"/>
                      </a:lnTo>
                      <a:lnTo>
                        <a:pt x="144" y="357"/>
                      </a:lnTo>
                      <a:lnTo>
                        <a:pt x="139" y="357"/>
                      </a:lnTo>
                      <a:lnTo>
                        <a:pt x="135" y="357"/>
                      </a:lnTo>
                      <a:lnTo>
                        <a:pt x="131" y="357"/>
                      </a:lnTo>
                      <a:lnTo>
                        <a:pt x="126" y="357"/>
                      </a:lnTo>
                      <a:lnTo>
                        <a:pt x="122" y="352"/>
                      </a:lnTo>
                      <a:lnTo>
                        <a:pt x="122" y="348"/>
                      </a:lnTo>
                      <a:lnTo>
                        <a:pt x="118" y="344"/>
                      </a:lnTo>
                      <a:lnTo>
                        <a:pt x="109" y="344"/>
                      </a:lnTo>
                      <a:lnTo>
                        <a:pt x="105" y="344"/>
                      </a:lnTo>
                      <a:lnTo>
                        <a:pt x="105" y="339"/>
                      </a:lnTo>
                      <a:lnTo>
                        <a:pt x="105" y="335"/>
                      </a:lnTo>
                      <a:lnTo>
                        <a:pt x="105" y="331"/>
                      </a:lnTo>
                      <a:lnTo>
                        <a:pt x="100" y="331"/>
                      </a:lnTo>
                      <a:lnTo>
                        <a:pt x="100" y="326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2" y="318"/>
                      </a:lnTo>
                      <a:lnTo>
                        <a:pt x="92" y="313"/>
                      </a:lnTo>
                      <a:lnTo>
                        <a:pt x="92" y="309"/>
                      </a:lnTo>
                      <a:lnTo>
                        <a:pt x="92" y="304"/>
                      </a:lnTo>
                      <a:lnTo>
                        <a:pt x="96" y="304"/>
                      </a:lnTo>
                      <a:lnTo>
                        <a:pt x="96" y="300"/>
                      </a:lnTo>
                      <a:lnTo>
                        <a:pt x="96" y="296"/>
                      </a:lnTo>
                      <a:lnTo>
                        <a:pt x="96" y="291"/>
                      </a:lnTo>
                      <a:lnTo>
                        <a:pt x="92" y="291"/>
                      </a:lnTo>
                      <a:lnTo>
                        <a:pt x="87" y="296"/>
                      </a:lnTo>
                      <a:lnTo>
                        <a:pt x="87" y="300"/>
                      </a:lnTo>
                      <a:lnTo>
                        <a:pt x="87" y="304"/>
                      </a:lnTo>
                      <a:lnTo>
                        <a:pt x="83" y="304"/>
                      </a:lnTo>
                      <a:lnTo>
                        <a:pt x="78" y="304"/>
                      </a:lnTo>
                      <a:lnTo>
                        <a:pt x="78" y="309"/>
                      </a:lnTo>
                      <a:lnTo>
                        <a:pt x="78" y="313"/>
                      </a:lnTo>
                      <a:lnTo>
                        <a:pt x="78" y="318"/>
                      </a:lnTo>
                      <a:lnTo>
                        <a:pt x="74" y="318"/>
                      </a:lnTo>
                      <a:lnTo>
                        <a:pt x="70" y="318"/>
                      </a:lnTo>
                      <a:lnTo>
                        <a:pt x="65" y="318"/>
                      </a:lnTo>
                      <a:lnTo>
                        <a:pt x="61" y="318"/>
                      </a:lnTo>
                      <a:lnTo>
                        <a:pt x="61" y="313"/>
                      </a:lnTo>
                      <a:lnTo>
                        <a:pt x="61" y="309"/>
                      </a:lnTo>
                      <a:lnTo>
                        <a:pt x="57" y="304"/>
                      </a:lnTo>
                      <a:lnTo>
                        <a:pt x="52" y="304"/>
                      </a:lnTo>
                      <a:lnTo>
                        <a:pt x="52" y="300"/>
                      </a:lnTo>
                      <a:lnTo>
                        <a:pt x="57" y="296"/>
                      </a:lnTo>
                      <a:lnTo>
                        <a:pt x="61" y="296"/>
                      </a:lnTo>
                      <a:lnTo>
                        <a:pt x="65" y="296"/>
                      </a:lnTo>
                      <a:lnTo>
                        <a:pt x="70" y="296"/>
                      </a:lnTo>
                      <a:lnTo>
                        <a:pt x="74" y="291"/>
                      </a:lnTo>
                      <a:lnTo>
                        <a:pt x="78" y="296"/>
                      </a:lnTo>
                      <a:lnTo>
                        <a:pt x="83" y="291"/>
                      </a:lnTo>
                      <a:lnTo>
                        <a:pt x="78" y="287"/>
                      </a:lnTo>
                      <a:lnTo>
                        <a:pt x="78" y="283"/>
                      </a:lnTo>
                      <a:lnTo>
                        <a:pt x="74" y="283"/>
                      </a:lnTo>
                      <a:lnTo>
                        <a:pt x="65" y="283"/>
                      </a:lnTo>
                      <a:lnTo>
                        <a:pt x="61" y="283"/>
                      </a:lnTo>
                      <a:lnTo>
                        <a:pt x="57" y="283"/>
                      </a:lnTo>
                      <a:lnTo>
                        <a:pt x="57" y="278"/>
                      </a:lnTo>
                      <a:lnTo>
                        <a:pt x="52" y="274"/>
                      </a:lnTo>
                      <a:lnTo>
                        <a:pt x="52" y="270"/>
                      </a:lnTo>
                      <a:lnTo>
                        <a:pt x="48" y="270"/>
                      </a:lnTo>
                      <a:lnTo>
                        <a:pt x="48" y="274"/>
                      </a:lnTo>
                      <a:lnTo>
                        <a:pt x="44" y="278"/>
                      </a:lnTo>
                      <a:lnTo>
                        <a:pt x="39" y="283"/>
                      </a:lnTo>
                      <a:lnTo>
                        <a:pt x="35" y="283"/>
                      </a:lnTo>
                      <a:lnTo>
                        <a:pt x="35" y="278"/>
                      </a:lnTo>
                      <a:lnTo>
                        <a:pt x="31" y="274"/>
                      </a:lnTo>
                      <a:lnTo>
                        <a:pt x="31" y="270"/>
                      </a:lnTo>
                      <a:lnTo>
                        <a:pt x="26" y="270"/>
                      </a:lnTo>
                      <a:lnTo>
                        <a:pt x="22" y="274"/>
                      </a:lnTo>
                      <a:lnTo>
                        <a:pt x="22" y="278"/>
                      </a:lnTo>
                      <a:lnTo>
                        <a:pt x="22" y="283"/>
                      </a:lnTo>
                      <a:lnTo>
                        <a:pt x="18" y="283"/>
                      </a:lnTo>
                      <a:lnTo>
                        <a:pt x="18" y="278"/>
                      </a:lnTo>
                      <a:lnTo>
                        <a:pt x="18" y="274"/>
                      </a:lnTo>
                      <a:lnTo>
                        <a:pt x="13" y="270"/>
                      </a:lnTo>
                      <a:lnTo>
                        <a:pt x="0" y="265"/>
                      </a:lnTo>
                      <a:lnTo>
                        <a:pt x="0" y="261"/>
                      </a:lnTo>
                      <a:lnTo>
                        <a:pt x="5" y="252"/>
                      </a:lnTo>
                      <a:lnTo>
                        <a:pt x="5" y="239"/>
                      </a:lnTo>
                      <a:lnTo>
                        <a:pt x="5" y="226"/>
                      </a:lnTo>
                      <a:lnTo>
                        <a:pt x="13" y="217"/>
                      </a:lnTo>
                      <a:lnTo>
                        <a:pt x="26" y="209"/>
                      </a:lnTo>
                      <a:lnTo>
                        <a:pt x="39" y="200"/>
                      </a:lnTo>
                      <a:lnTo>
                        <a:pt x="44" y="191"/>
                      </a:lnTo>
                      <a:lnTo>
                        <a:pt x="39" y="187"/>
                      </a:lnTo>
                      <a:lnTo>
                        <a:pt x="31" y="183"/>
                      </a:lnTo>
                      <a:lnTo>
                        <a:pt x="13" y="165"/>
                      </a:lnTo>
                      <a:lnTo>
                        <a:pt x="22" y="157"/>
                      </a:lnTo>
                      <a:lnTo>
                        <a:pt x="26" y="152"/>
                      </a:lnTo>
                      <a:lnTo>
                        <a:pt x="39" y="148"/>
                      </a:lnTo>
                      <a:lnTo>
                        <a:pt x="39" y="144"/>
                      </a:lnTo>
                      <a:lnTo>
                        <a:pt x="35" y="135"/>
                      </a:lnTo>
                      <a:lnTo>
                        <a:pt x="39" y="130"/>
                      </a:lnTo>
                      <a:lnTo>
                        <a:pt x="52" y="126"/>
                      </a:lnTo>
                      <a:lnTo>
                        <a:pt x="52" y="117"/>
                      </a:lnTo>
                      <a:lnTo>
                        <a:pt x="48" y="113"/>
                      </a:lnTo>
                      <a:lnTo>
                        <a:pt x="35" y="109"/>
                      </a:lnTo>
                      <a:lnTo>
                        <a:pt x="52" y="104"/>
                      </a:lnTo>
                      <a:lnTo>
                        <a:pt x="65" y="109"/>
                      </a:lnTo>
                      <a:lnTo>
                        <a:pt x="78" y="109"/>
                      </a:lnTo>
                      <a:lnTo>
                        <a:pt x="87" y="96"/>
                      </a:lnTo>
                      <a:lnTo>
                        <a:pt x="61" y="96"/>
                      </a:lnTo>
                      <a:lnTo>
                        <a:pt x="70" y="87"/>
                      </a:lnTo>
                      <a:lnTo>
                        <a:pt x="92" y="78"/>
                      </a:lnTo>
                      <a:lnTo>
                        <a:pt x="92" y="70"/>
                      </a:lnTo>
                      <a:lnTo>
                        <a:pt x="92" y="56"/>
                      </a:lnTo>
                      <a:lnTo>
                        <a:pt x="105" y="56"/>
                      </a:lnTo>
                      <a:lnTo>
                        <a:pt x="109" y="52"/>
                      </a:lnTo>
                      <a:lnTo>
                        <a:pt x="105" y="39"/>
                      </a:lnTo>
                      <a:lnTo>
                        <a:pt x="96" y="39"/>
                      </a:lnTo>
                      <a:lnTo>
                        <a:pt x="87" y="30"/>
                      </a:lnTo>
                      <a:lnTo>
                        <a:pt x="87" y="17"/>
                      </a:lnTo>
                      <a:lnTo>
                        <a:pt x="96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8" y="4"/>
                      </a:lnTo>
                      <a:lnTo>
                        <a:pt x="122" y="4"/>
                      </a:lnTo>
                      <a:lnTo>
                        <a:pt x="126" y="4"/>
                      </a:lnTo>
                      <a:lnTo>
                        <a:pt x="131" y="4"/>
                      </a:lnTo>
                      <a:lnTo>
                        <a:pt x="135" y="4"/>
                      </a:lnTo>
                      <a:lnTo>
                        <a:pt x="139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7" y="4"/>
                      </a:lnTo>
                      <a:lnTo>
                        <a:pt x="161" y="4"/>
                      </a:lnTo>
                      <a:lnTo>
                        <a:pt x="166" y="4"/>
                      </a:lnTo>
                      <a:lnTo>
                        <a:pt x="170" y="4"/>
                      </a:lnTo>
                      <a:lnTo>
                        <a:pt x="174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2" y="4"/>
                      </a:lnTo>
                      <a:lnTo>
                        <a:pt x="196" y="4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5" y="13"/>
                      </a:lnTo>
                      <a:lnTo>
                        <a:pt x="209" y="17"/>
                      </a:lnTo>
                      <a:lnTo>
                        <a:pt x="213" y="17"/>
                      </a:lnTo>
                      <a:lnTo>
                        <a:pt x="218" y="22"/>
                      </a:lnTo>
                      <a:lnTo>
                        <a:pt x="218" y="26"/>
                      </a:lnTo>
                      <a:lnTo>
                        <a:pt x="222" y="26"/>
                      </a:lnTo>
                      <a:lnTo>
                        <a:pt x="226" y="26"/>
                      </a:lnTo>
                      <a:lnTo>
                        <a:pt x="231" y="22"/>
                      </a:lnTo>
                      <a:lnTo>
                        <a:pt x="231" y="17"/>
                      </a:lnTo>
                      <a:lnTo>
                        <a:pt x="235" y="17"/>
                      </a:lnTo>
                      <a:lnTo>
                        <a:pt x="239" y="13"/>
                      </a:lnTo>
                      <a:lnTo>
                        <a:pt x="244" y="13"/>
                      </a:lnTo>
                      <a:lnTo>
                        <a:pt x="248" y="13"/>
                      </a:lnTo>
                      <a:lnTo>
                        <a:pt x="253" y="13"/>
                      </a:lnTo>
                      <a:lnTo>
                        <a:pt x="257" y="13"/>
                      </a:lnTo>
                      <a:lnTo>
                        <a:pt x="261" y="13"/>
                      </a:lnTo>
                      <a:lnTo>
                        <a:pt x="266" y="9"/>
                      </a:lnTo>
                      <a:lnTo>
                        <a:pt x="270" y="9"/>
                      </a:lnTo>
                      <a:lnTo>
                        <a:pt x="274" y="4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2" y="0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9"/>
                      </a:lnTo>
                      <a:lnTo>
                        <a:pt x="300" y="13"/>
                      </a:lnTo>
                      <a:lnTo>
                        <a:pt x="305" y="13"/>
                      </a:lnTo>
                      <a:lnTo>
                        <a:pt x="309" y="17"/>
                      </a:lnTo>
                      <a:lnTo>
                        <a:pt x="305" y="22"/>
                      </a:lnTo>
                      <a:lnTo>
                        <a:pt x="309" y="26"/>
                      </a:lnTo>
                      <a:lnTo>
                        <a:pt x="309" y="30"/>
                      </a:lnTo>
                      <a:lnTo>
                        <a:pt x="313" y="35"/>
                      </a:lnTo>
                      <a:lnTo>
                        <a:pt x="313" y="39"/>
                      </a:lnTo>
                      <a:lnTo>
                        <a:pt x="318" y="39"/>
                      </a:lnTo>
                      <a:lnTo>
                        <a:pt x="322" y="43"/>
                      </a:lnTo>
                      <a:lnTo>
                        <a:pt x="322" y="48"/>
                      </a:lnTo>
                      <a:lnTo>
                        <a:pt x="322" y="52"/>
                      </a:lnTo>
                      <a:lnTo>
                        <a:pt x="327" y="52"/>
                      </a:lnTo>
                      <a:lnTo>
                        <a:pt x="331" y="52"/>
                      </a:lnTo>
                      <a:lnTo>
                        <a:pt x="331" y="48"/>
                      </a:lnTo>
                      <a:lnTo>
                        <a:pt x="331" y="52"/>
                      </a:lnTo>
                      <a:lnTo>
                        <a:pt x="335" y="52"/>
                      </a:lnTo>
                      <a:lnTo>
                        <a:pt x="340" y="52"/>
                      </a:lnTo>
                      <a:lnTo>
                        <a:pt x="344" y="48"/>
                      </a:lnTo>
                      <a:lnTo>
                        <a:pt x="348" y="48"/>
                      </a:lnTo>
                      <a:lnTo>
                        <a:pt x="353" y="48"/>
                      </a:lnTo>
                      <a:lnTo>
                        <a:pt x="353" y="52"/>
                      </a:lnTo>
                      <a:lnTo>
                        <a:pt x="348" y="56"/>
                      </a:lnTo>
                      <a:lnTo>
                        <a:pt x="348" y="61"/>
                      </a:lnTo>
                      <a:lnTo>
                        <a:pt x="344" y="61"/>
                      </a:lnTo>
                      <a:lnTo>
                        <a:pt x="340" y="61"/>
                      </a:lnTo>
                      <a:lnTo>
                        <a:pt x="335" y="61"/>
                      </a:lnTo>
                      <a:lnTo>
                        <a:pt x="335" y="65"/>
                      </a:lnTo>
                      <a:lnTo>
                        <a:pt x="331" y="70"/>
                      </a:lnTo>
                      <a:lnTo>
                        <a:pt x="331" y="74"/>
                      </a:lnTo>
                      <a:lnTo>
                        <a:pt x="331" y="78"/>
                      </a:lnTo>
                      <a:lnTo>
                        <a:pt x="335" y="83"/>
                      </a:lnTo>
                      <a:lnTo>
                        <a:pt x="335" y="87"/>
                      </a:lnTo>
                      <a:lnTo>
                        <a:pt x="335" y="91"/>
                      </a:lnTo>
                      <a:lnTo>
                        <a:pt x="340" y="96"/>
                      </a:lnTo>
                      <a:lnTo>
                        <a:pt x="340" y="100"/>
                      </a:lnTo>
                      <a:lnTo>
                        <a:pt x="344" y="100"/>
                      </a:lnTo>
                      <a:lnTo>
                        <a:pt x="348" y="100"/>
                      </a:lnTo>
                      <a:lnTo>
                        <a:pt x="353" y="100"/>
                      </a:lnTo>
                      <a:lnTo>
                        <a:pt x="357" y="100"/>
                      </a:lnTo>
                      <a:lnTo>
                        <a:pt x="361" y="100"/>
                      </a:lnTo>
                      <a:lnTo>
                        <a:pt x="366" y="100"/>
                      </a:lnTo>
                      <a:lnTo>
                        <a:pt x="370" y="100"/>
                      </a:lnTo>
                      <a:lnTo>
                        <a:pt x="374" y="100"/>
                      </a:lnTo>
                      <a:lnTo>
                        <a:pt x="379" y="100"/>
                      </a:lnTo>
                      <a:lnTo>
                        <a:pt x="383" y="100"/>
                      </a:lnTo>
                      <a:lnTo>
                        <a:pt x="387" y="104"/>
                      </a:lnTo>
                      <a:lnTo>
                        <a:pt x="387" y="109"/>
                      </a:lnTo>
                      <a:lnTo>
                        <a:pt x="392" y="109"/>
                      </a:lnTo>
                      <a:lnTo>
                        <a:pt x="392" y="113"/>
                      </a:lnTo>
                      <a:lnTo>
                        <a:pt x="392" y="117"/>
                      </a:lnTo>
                      <a:lnTo>
                        <a:pt x="392" y="122"/>
                      </a:lnTo>
                      <a:lnTo>
                        <a:pt x="392" y="126"/>
                      </a:lnTo>
                      <a:lnTo>
                        <a:pt x="396" y="126"/>
                      </a:lnTo>
                      <a:lnTo>
                        <a:pt x="396" y="122"/>
                      </a:lnTo>
                      <a:lnTo>
                        <a:pt x="400" y="126"/>
                      </a:lnTo>
                      <a:lnTo>
                        <a:pt x="405" y="130"/>
                      </a:lnTo>
                      <a:lnTo>
                        <a:pt x="409" y="135"/>
                      </a:lnTo>
                      <a:lnTo>
                        <a:pt x="414" y="135"/>
                      </a:lnTo>
                      <a:lnTo>
                        <a:pt x="418" y="135"/>
                      </a:lnTo>
                      <a:lnTo>
                        <a:pt x="422" y="135"/>
                      </a:lnTo>
                      <a:lnTo>
                        <a:pt x="427" y="135"/>
                      </a:lnTo>
                      <a:lnTo>
                        <a:pt x="431" y="135"/>
                      </a:lnTo>
                      <a:lnTo>
                        <a:pt x="435" y="135"/>
                      </a:lnTo>
                      <a:lnTo>
                        <a:pt x="440" y="135"/>
                      </a:lnTo>
                      <a:lnTo>
                        <a:pt x="444" y="135"/>
                      </a:lnTo>
                      <a:lnTo>
                        <a:pt x="448" y="139"/>
                      </a:lnTo>
                      <a:lnTo>
                        <a:pt x="453" y="139"/>
                      </a:lnTo>
                      <a:lnTo>
                        <a:pt x="453" y="144"/>
                      </a:lnTo>
                      <a:lnTo>
                        <a:pt x="457" y="148"/>
                      </a:lnTo>
                      <a:lnTo>
                        <a:pt x="457" y="152"/>
                      </a:lnTo>
                      <a:lnTo>
                        <a:pt x="457" y="157"/>
                      </a:lnTo>
                      <a:lnTo>
                        <a:pt x="457" y="161"/>
                      </a:lnTo>
                      <a:lnTo>
                        <a:pt x="453" y="161"/>
                      </a:lnTo>
                      <a:lnTo>
                        <a:pt x="453" y="165"/>
                      </a:lnTo>
                      <a:lnTo>
                        <a:pt x="453" y="170"/>
                      </a:lnTo>
                      <a:lnTo>
                        <a:pt x="453" y="174"/>
                      </a:lnTo>
                      <a:lnTo>
                        <a:pt x="457" y="178"/>
                      </a:lnTo>
                      <a:lnTo>
                        <a:pt x="461" y="183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4" name="Freeform 382"/>
                <p:cNvSpPr>
                  <a:spLocks/>
                </p:cNvSpPr>
                <p:nvPr/>
              </p:nvSpPr>
              <p:spPr bwMode="auto">
                <a:xfrm>
                  <a:off x="3133" y="2989"/>
                  <a:ext cx="457" cy="318"/>
                </a:xfrm>
                <a:custGeom>
                  <a:avLst/>
                  <a:gdLst>
                    <a:gd name="T0" fmla="*/ 140 w 457"/>
                    <a:gd name="T1" fmla="*/ 274 h 318"/>
                    <a:gd name="T2" fmla="*/ 100 w 457"/>
                    <a:gd name="T3" fmla="*/ 318 h 318"/>
                    <a:gd name="T4" fmla="*/ 79 w 457"/>
                    <a:gd name="T5" fmla="*/ 296 h 318"/>
                    <a:gd name="T6" fmla="*/ 48 w 457"/>
                    <a:gd name="T7" fmla="*/ 266 h 318"/>
                    <a:gd name="T8" fmla="*/ 79 w 457"/>
                    <a:gd name="T9" fmla="*/ 235 h 318"/>
                    <a:gd name="T10" fmla="*/ 70 w 457"/>
                    <a:gd name="T11" fmla="*/ 222 h 318"/>
                    <a:gd name="T12" fmla="*/ 31 w 457"/>
                    <a:gd name="T13" fmla="*/ 209 h 318"/>
                    <a:gd name="T14" fmla="*/ 5 w 457"/>
                    <a:gd name="T15" fmla="*/ 183 h 318"/>
                    <a:gd name="T16" fmla="*/ 0 w 457"/>
                    <a:gd name="T17" fmla="*/ 153 h 318"/>
                    <a:gd name="T18" fmla="*/ 9 w 457"/>
                    <a:gd name="T19" fmla="*/ 144 h 318"/>
                    <a:gd name="T20" fmla="*/ 13 w 457"/>
                    <a:gd name="T21" fmla="*/ 127 h 318"/>
                    <a:gd name="T22" fmla="*/ 26 w 457"/>
                    <a:gd name="T23" fmla="*/ 118 h 318"/>
                    <a:gd name="T24" fmla="*/ 35 w 457"/>
                    <a:gd name="T25" fmla="*/ 100 h 318"/>
                    <a:gd name="T26" fmla="*/ 39 w 457"/>
                    <a:gd name="T27" fmla="*/ 87 h 318"/>
                    <a:gd name="T28" fmla="*/ 48 w 457"/>
                    <a:gd name="T29" fmla="*/ 79 h 318"/>
                    <a:gd name="T30" fmla="*/ 57 w 457"/>
                    <a:gd name="T31" fmla="*/ 61 h 318"/>
                    <a:gd name="T32" fmla="*/ 70 w 457"/>
                    <a:gd name="T33" fmla="*/ 61 h 318"/>
                    <a:gd name="T34" fmla="*/ 92 w 457"/>
                    <a:gd name="T35" fmla="*/ 66 h 318"/>
                    <a:gd name="T36" fmla="*/ 122 w 457"/>
                    <a:gd name="T37" fmla="*/ 74 h 318"/>
                    <a:gd name="T38" fmla="*/ 135 w 457"/>
                    <a:gd name="T39" fmla="*/ 79 h 318"/>
                    <a:gd name="T40" fmla="*/ 157 w 457"/>
                    <a:gd name="T41" fmla="*/ 79 h 318"/>
                    <a:gd name="T42" fmla="*/ 166 w 457"/>
                    <a:gd name="T43" fmla="*/ 79 h 318"/>
                    <a:gd name="T44" fmla="*/ 183 w 457"/>
                    <a:gd name="T45" fmla="*/ 83 h 318"/>
                    <a:gd name="T46" fmla="*/ 200 w 457"/>
                    <a:gd name="T47" fmla="*/ 74 h 318"/>
                    <a:gd name="T48" fmla="*/ 209 w 457"/>
                    <a:gd name="T49" fmla="*/ 66 h 318"/>
                    <a:gd name="T50" fmla="*/ 205 w 457"/>
                    <a:gd name="T51" fmla="*/ 48 h 318"/>
                    <a:gd name="T52" fmla="*/ 218 w 457"/>
                    <a:gd name="T53" fmla="*/ 48 h 318"/>
                    <a:gd name="T54" fmla="*/ 231 w 457"/>
                    <a:gd name="T55" fmla="*/ 40 h 318"/>
                    <a:gd name="T56" fmla="*/ 248 w 457"/>
                    <a:gd name="T57" fmla="*/ 48 h 318"/>
                    <a:gd name="T58" fmla="*/ 248 w 457"/>
                    <a:gd name="T59" fmla="*/ 57 h 318"/>
                    <a:gd name="T60" fmla="*/ 257 w 457"/>
                    <a:gd name="T61" fmla="*/ 57 h 318"/>
                    <a:gd name="T62" fmla="*/ 279 w 457"/>
                    <a:gd name="T63" fmla="*/ 70 h 318"/>
                    <a:gd name="T64" fmla="*/ 296 w 457"/>
                    <a:gd name="T65" fmla="*/ 66 h 318"/>
                    <a:gd name="T66" fmla="*/ 296 w 457"/>
                    <a:gd name="T67" fmla="*/ 48 h 318"/>
                    <a:gd name="T68" fmla="*/ 314 w 457"/>
                    <a:gd name="T69" fmla="*/ 48 h 318"/>
                    <a:gd name="T70" fmla="*/ 318 w 457"/>
                    <a:gd name="T71" fmla="*/ 31 h 318"/>
                    <a:gd name="T72" fmla="*/ 335 w 457"/>
                    <a:gd name="T73" fmla="*/ 26 h 318"/>
                    <a:gd name="T74" fmla="*/ 348 w 457"/>
                    <a:gd name="T75" fmla="*/ 31 h 318"/>
                    <a:gd name="T76" fmla="*/ 361 w 457"/>
                    <a:gd name="T77" fmla="*/ 18 h 318"/>
                    <a:gd name="T78" fmla="*/ 357 w 457"/>
                    <a:gd name="T79" fmla="*/ 0 h 318"/>
                    <a:gd name="T80" fmla="*/ 383 w 457"/>
                    <a:gd name="T81" fmla="*/ 13 h 318"/>
                    <a:gd name="T82" fmla="*/ 396 w 457"/>
                    <a:gd name="T83" fmla="*/ 31 h 318"/>
                    <a:gd name="T84" fmla="*/ 392 w 457"/>
                    <a:gd name="T85" fmla="*/ 53 h 318"/>
                    <a:gd name="T86" fmla="*/ 392 w 457"/>
                    <a:gd name="T87" fmla="*/ 66 h 318"/>
                    <a:gd name="T88" fmla="*/ 392 w 457"/>
                    <a:gd name="T89" fmla="*/ 79 h 318"/>
                    <a:gd name="T90" fmla="*/ 405 w 457"/>
                    <a:gd name="T91" fmla="*/ 83 h 318"/>
                    <a:gd name="T92" fmla="*/ 401 w 457"/>
                    <a:gd name="T93" fmla="*/ 105 h 318"/>
                    <a:gd name="T94" fmla="*/ 422 w 457"/>
                    <a:gd name="T95" fmla="*/ 114 h 318"/>
                    <a:gd name="T96" fmla="*/ 449 w 457"/>
                    <a:gd name="T97" fmla="*/ 127 h 318"/>
                    <a:gd name="T98" fmla="*/ 453 w 457"/>
                    <a:gd name="T99" fmla="*/ 140 h 318"/>
                    <a:gd name="T100" fmla="*/ 449 w 457"/>
                    <a:gd name="T101" fmla="*/ 144 h 318"/>
                    <a:gd name="T102" fmla="*/ 444 w 457"/>
                    <a:gd name="T103" fmla="*/ 157 h 318"/>
                    <a:gd name="T104" fmla="*/ 457 w 457"/>
                    <a:gd name="T105" fmla="*/ 161 h 318"/>
                    <a:gd name="T106" fmla="*/ 405 w 457"/>
                    <a:gd name="T107" fmla="*/ 174 h 318"/>
                    <a:gd name="T108" fmla="*/ 375 w 457"/>
                    <a:gd name="T109" fmla="*/ 214 h 318"/>
                    <a:gd name="T110" fmla="*/ 331 w 457"/>
                    <a:gd name="T111" fmla="*/ 235 h 318"/>
                    <a:gd name="T112" fmla="*/ 296 w 457"/>
                    <a:gd name="T113" fmla="*/ 257 h 318"/>
                    <a:gd name="T114" fmla="*/ 296 w 457"/>
                    <a:gd name="T115" fmla="*/ 305 h 318"/>
                    <a:gd name="T116" fmla="*/ 227 w 457"/>
                    <a:gd name="T1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57" h="318">
                      <a:moveTo>
                        <a:pt x="205" y="292"/>
                      </a:moveTo>
                      <a:lnTo>
                        <a:pt x="183" y="288"/>
                      </a:lnTo>
                      <a:lnTo>
                        <a:pt x="166" y="283"/>
                      </a:lnTo>
                      <a:lnTo>
                        <a:pt x="140" y="274"/>
                      </a:lnTo>
                      <a:lnTo>
                        <a:pt x="131" y="274"/>
                      </a:lnTo>
                      <a:lnTo>
                        <a:pt x="122" y="292"/>
                      </a:lnTo>
                      <a:lnTo>
                        <a:pt x="113" y="305"/>
                      </a:lnTo>
                      <a:lnTo>
                        <a:pt x="100" y="318"/>
                      </a:lnTo>
                      <a:lnTo>
                        <a:pt x="87" y="314"/>
                      </a:lnTo>
                      <a:lnTo>
                        <a:pt x="92" y="301"/>
                      </a:lnTo>
                      <a:lnTo>
                        <a:pt x="92" y="292"/>
                      </a:lnTo>
                      <a:lnTo>
                        <a:pt x="79" y="296"/>
                      </a:lnTo>
                      <a:lnTo>
                        <a:pt x="70" y="288"/>
                      </a:lnTo>
                      <a:lnTo>
                        <a:pt x="61" y="296"/>
                      </a:lnTo>
                      <a:lnTo>
                        <a:pt x="53" y="288"/>
                      </a:lnTo>
                      <a:lnTo>
                        <a:pt x="48" y="266"/>
                      </a:lnTo>
                      <a:lnTo>
                        <a:pt x="53" y="257"/>
                      </a:lnTo>
                      <a:lnTo>
                        <a:pt x="61" y="253"/>
                      </a:lnTo>
                      <a:lnTo>
                        <a:pt x="74" y="248"/>
                      </a:lnTo>
                      <a:lnTo>
                        <a:pt x="79" y="235"/>
                      </a:lnTo>
                      <a:lnTo>
                        <a:pt x="92" y="227"/>
                      </a:lnTo>
                      <a:lnTo>
                        <a:pt x="96" y="209"/>
                      </a:lnTo>
                      <a:lnTo>
                        <a:pt x="83" y="214"/>
                      </a:lnTo>
                      <a:lnTo>
                        <a:pt x="70" y="222"/>
                      </a:lnTo>
                      <a:lnTo>
                        <a:pt x="61" y="218"/>
                      </a:lnTo>
                      <a:lnTo>
                        <a:pt x="48" y="214"/>
                      </a:lnTo>
                      <a:lnTo>
                        <a:pt x="39" y="205"/>
                      </a:lnTo>
                      <a:lnTo>
                        <a:pt x="31" y="209"/>
                      </a:lnTo>
                      <a:lnTo>
                        <a:pt x="26" y="205"/>
                      </a:lnTo>
                      <a:lnTo>
                        <a:pt x="26" y="192"/>
                      </a:lnTo>
                      <a:lnTo>
                        <a:pt x="22" y="179"/>
                      </a:lnTo>
                      <a:lnTo>
                        <a:pt x="5" y="183"/>
                      </a:lnTo>
                      <a:lnTo>
                        <a:pt x="0" y="183"/>
                      </a:lnTo>
                      <a:lnTo>
                        <a:pt x="0" y="161"/>
                      </a:lnTo>
                      <a:lnTo>
                        <a:pt x="0" y="157"/>
                      </a:lnTo>
                      <a:lnTo>
                        <a:pt x="0" y="153"/>
                      </a:lnTo>
                      <a:lnTo>
                        <a:pt x="5" y="153"/>
                      </a:lnTo>
                      <a:lnTo>
                        <a:pt x="9" y="153"/>
                      </a:lnTo>
                      <a:lnTo>
                        <a:pt x="9" y="148"/>
                      </a:lnTo>
                      <a:lnTo>
                        <a:pt x="9" y="144"/>
                      </a:lnTo>
                      <a:lnTo>
                        <a:pt x="9" y="140"/>
                      </a:lnTo>
                      <a:lnTo>
                        <a:pt x="9" y="135"/>
                      </a:lnTo>
                      <a:lnTo>
                        <a:pt x="9" y="131"/>
                      </a:lnTo>
                      <a:lnTo>
                        <a:pt x="13" y="127"/>
                      </a:lnTo>
                      <a:lnTo>
                        <a:pt x="22" y="127"/>
                      </a:lnTo>
                      <a:lnTo>
                        <a:pt x="26" y="127"/>
                      </a:lnTo>
                      <a:lnTo>
                        <a:pt x="26" y="122"/>
                      </a:lnTo>
                      <a:lnTo>
                        <a:pt x="26" y="118"/>
                      </a:lnTo>
                      <a:lnTo>
                        <a:pt x="26" y="114"/>
                      </a:lnTo>
                      <a:lnTo>
                        <a:pt x="31" y="109"/>
                      </a:lnTo>
                      <a:lnTo>
                        <a:pt x="35" y="105"/>
                      </a:lnTo>
                      <a:lnTo>
                        <a:pt x="35" y="100"/>
                      </a:lnTo>
                      <a:lnTo>
                        <a:pt x="39" y="100"/>
                      </a:lnTo>
                      <a:lnTo>
                        <a:pt x="39" y="96"/>
                      </a:lnTo>
                      <a:lnTo>
                        <a:pt x="39" y="92"/>
                      </a:lnTo>
                      <a:lnTo>
                        <a:pt x="39" y="87"/>
                      </a:lnTo>
                      <a:lnTo>
                        <a:pt x="39" y="83"/>
                      </a:lnTo>
                      <a:lnTo>
                        <a:pt x="39" y="79"/>
                      </a:lnTo>
                      <a:lnTo>
                        <a:pt x="44" y="74"/>
                      </a:lnTo>
                      <a:lnTo>
                        <a:pt x="48" y="79"/>
                      </a:lnTo>
                      <a:lnTo>
                        <a:pt x="53" y="74"/>
                      </a:lnTo>
                      <a:lnTo>
                        <a:pt x="53" y="70"/>
                      </a:lnTo>
                      <a:lnTo>
                        <a:pt x="57" y="66"/>
                      </a:lnTo>
                      <a:lnTo>
                        <a:pt x="57" y="61"/>
                      </a:lnTo>
                      <a:lnTo>
                        <a:pt x="61" y="57"/>
                      </a:lnTo>
                      <a:lnTo>
                        <a:pt x="61" y="53"/>
                      </a:lnTo>
                      <a:lnTo>
                        <a:pt x="66" y="57"/>
                      </a:lnTo>
                      <a:lnTo>
                        <a:pt x="70" y="61"/>
                      </a:lnTo>
                      <a:lnTo>
                        <a:pt x="74" y="66"/>
                      </a:lnTo>
                      <a:lnTo>
                        <a:pt x="83" y="66"/>
                      </a:lnTo>
                      <a:lnTo>
                        <a:pt x="87" y="70"/>
                      </a:lnTo>
                      <a:lnTo>
                        <a:pt x="92" y="66"/>
                      </a:lnTo>
                      <a:lnTo>
                        <a:pt x="96" y="66"/>
                      </a:lnTo>
                      <a:lnTo>
                        <a:pt x="105" y="66"/>
                      </a:lnTo>
                      <a:lnTo>
                        <a:pt x="113" y="79"/>
                      </a:lnTo>
                      <a:lnTo>
                        <a:pt x="122" y="74"/>
                      </a:lnTo>
                      <a:lnTo>
                        <a:pt x="127" y="79"/>
                      </a:lnTo>
                      <a:lnTo>
                        <a:pt x="131" y="74"/>
                      </a:lnTo>
                      <a:lnTo>
                        <a:pt x="135" y="74"/>
                      </a:lnTo>
                      <a:lnTo>
                        <a:pt x="135" y="79"/>
                      </a:lnTo>
                      <a:lnTo>
                        <a:pt x="140" y="79"/>
                      </a:lnTo>
                      <a:lnTo>
                        <a:pt x="144" y="79"/>
                      </a:lnTo>
                      <a:lnTo>
                        <a:pt x="148" y="79"/>
                      </a:lnTo>
                      <a:lnTo>
                        <a:pt x="157" y="79"/>
                      </a:lnTo>
                      <a:lnTo>
                        <a:pt x="157" y="83"/>
                      </a:lnTo>
                      <a:lnTo>
                        <a:pt x="161" y="83"/>
                      </a:lnTo>
                      <a:lnTo>
                        <a:pt x="161" y="79"/>
                      </a:lnTo>
                      <a:lnTo>
                        <a:pt x="166" y="79"/>
                      </a:lnTo>
                      <a:lnTo>
                        <a:pt x="174" y="74"/>
                      </a:lnTo>
                      <a:lnTo>
                        <a:pt x="179" y="74"/>
                      </a:lnTo>
                      <a:lnTo>
                        <a:pt x="183" y="79"/>
                      </a:lnTo>
                      <a:lnTo>
                        <a:pt x="183" y="83"/>
                      </a:lnTo>
                      <a:lnTo>
                        <a:pt x="192" y="79"/>
                      </a:lnTo>
                      <a:lnTo>
                        <a:pt x="196" y="83"/>
                      </a:lnTo>
                      <a:lnTo>
                        <a:pt x="200" y="79"/>
                      </a:lnTo>
                      <a:lnTo>
                        <a:pt x="200" y="74"/>
                      </a:lnTo>
                      <a:lnTo>
                        <a:pt x="196" y="70"/>
                      </a:lnTo>
                      <a:lnTo>
                        <a:pt x="200" y="66"/>
                      </a:lnTo>
                      <a:lnTo>
                        <a:pt x="205" y="66"/>
                      </a:lnTo>
                      <a:lnTo>
                        <a:pt x="209" y="66"/>
                      </a:lnTo>
                      <a:lnTo>
                        <a:pt x="209" y="61"/>
                      </a:lnTo>
                      <a:lnTo>
                        <a:pt x="209" y="57"/>
                      </a:lnTo>
                      <a:lnTo>
                        <a:pt x="209" y="53"/>
                      </a:lnTo>
                      <a:lnTo>
                        <a:pt x="205" y="48"/>
                      </a:lnTo>
                      <a:lnTo>
                        <a:pt x="205" y="44"/>
                      </a:lnTo>
                      <a:lnTo>
                        <a:pt x="209" y="44"/>
                      </a:lnTo>
                      <a:lnTo>
                        <a:pt x="214" y="48"/>
                      </a:lnTo>
                      <a:lnTo>
                        <a:pt x="218" y="48"/>
                      </a:lnTo>
                      <a:lnTo>
                        <a:pt x="227" y="48"/>
                      </a:lnTo>
                      <a:lnTo>
                        <a:pt x="227" y="44"/>
                      </a:lnTo>
                      <a:lnTo>
                        <a:pt x="222" y="44"/>
                      </a:lnTo>
                      <a:lnTo>
                        <a:pt x="231" y="40"/>
                      </a:lnTo>
                      <a:lnTo>
                        <a:pt x="240" y="40"/>
                      </a:lnTo>
                      <a:lnTo>
                        <a:pt x="244" y="44"/>
                      </a:lnTo>
                      <a:lnTo>
                        <a:pt x="248" y="44"/>
                      </a:lnTo>
                      <a:lnTo>
                        <a:pt x="248" y="48"/>
                      </a:lnTo>
                      <a:lnTo>
                        <a:pt x="253" y="48"/>
                      </a:lnTo>
                      <a:lnTo>
                        <a:pt x="253" y="53"/>
                      </a:lnTo>
                      <a:lnTo>
                        <a:pt x="248" y="53"/>
                      </a:lnTo>
                      <a:lnTo>
                        <a:pt x="248" y="57"/>
                      </a:lnTo>
                      <a:lnTo>
                        <a:pt x="248" y="61"/>
                      </a:lnTo>
                      <a:lnTo>
                        <a:pt x="257" y="66"/>
                      </a:lnTo>
                      <a:lnTo>
                        <a:pt x="257" y="61"/>
                      </a:lnTo>
                      <a:lnTo>
                        <a:pt x="257" y="57"/>
                      </a:lnTo>
                      <a:lnTo>
                        <a:pt x="261" y="57"/>
                      </a:lnTo>
                      <a:lnTo>
                        <a:pt x="266" y="66"/>
                      </a:lnTo>
                      <a:lnTo>
                        <a:pt x="270" y="66"/>
                      </a:lnTo>
                      <a:lnTo>
                        <a:pt x="279" y="70"/>
                      </a:lnTo>
                      <a:lnTo>
                        <a:pt x="283" y="74"/>
                      </a:lnTo>
                      <a:lnTo>
                        <a:pt x="288" y="74"/>
                      </a:lnTo>
                      <a:lnTo>
                        <a:pt x="292" y="66"/>
                      </a:lnTo>
                      <a:lnTo>
                        <a:pt x="296" y="66"/>
                      </a:lnTo>
                      <a:lnTo>
                        <a:pt x="296" y="61"/>
                      </a:lnTo>
                      <a:lnTo>
                        <a:pt x="296" y="57"/>
                      </a:lnTo>
                      <a:lnTo>
                        <a:pt x="292" y="53"/>
                      </a:lnTo>
                      <a:lnTo>
                        <a:pt x="296" y="48"/>
                      </a:lnTo>
                      <a:lnTo>
                        <a:pt x="301" y="48"/>
                      </a:lnTo>
                      <a:lnTo>
                        <a:pt x="305" y="48"/>
                      </a:lnTo>
                      <a:lnTo>
                        <a:pt x="309" y="48"/>
                      </a:lnTo>
                      <a:lnTo>
                        <a:pt x="314" y="48"/>
                      </a:lnTo>
                      <a:lnTo>
                        <a:pt x="314" y="44"/>
                      </a:lnTo>
                      <a:lnTo>
                        <a:pt x="314" y="40"/>
                      </a:lnTo>
                      <a:lnTo>
                        <a:pt x="314" y="35"/>
                      </a:lnTo>
                      <a:lnTo>
                        <a:pt x="318" y="31"/>
                      </a:lnTo>
                      <a:lnTo>
                        <a:pt x="327" y="35"/>
                      </a:lnTo>
                      <a:lnTo>
                        <a:pt x="327" y="31"/>
                      </a:lnTo>
                      <a:lnTo>
                        <a:pt x="331" y="31"/>
                      </a:lnTo>
                      <a:lnTo>
                        <a:pt x="335" y="26"/>
                      </a:lnTo>
                      <a:lnTo>
                        <a:pt x="340" y="22"/>
                      </a:lnTo>
                      <a:lnTo>
                        <a:pt x="344" y="22"/>
                      </a:lnTo>
                      <a:lnTo>
                        <a:pt x="348" y="26"/>
                      </a:lnTo>
                      <a:lnTo>
                        <a:pt x="348" y="31"/>
                      </a:lnTo>
                      <a:lnTo>
                        <a:pt x="353" y="31"/>
                      </a:lnTo>
                      <a:lnTo>
                        <a:pt x="357" y="26"/>
                      </a:lnTo>
                      <a:lnTo>
                        <a:pt x="361" y="22"/>
                      </a:lnTo>
                      <a:lnTo>
                        <a:pt x="361" y="18"/>
                      </a:lnTo>
                      <a:lnTo>
                        <a:pt x="361" y="13"/>
                      </a:lnTo>
                      <a:lnTo>
                        <a:pt x="357" y="9"/>
                      </a:lnTo>
                      <a:lnTo>
                        <a:pt x="357" y="5"/>
                      </a:lnTo>
                      <a:lnTo>
                        <a:pt x="357" y="0"/>
                      </a:lnTo>
                      <a:lnTo>
                        <a:pt x="361" y="0"/>
                      </a:lnTo>
                      <a:lnTo>
                        <a:pt x="375" y="5"/>
                      </a:lnTo>
                      <a:lnTo>
                        <a:pt x="379" y="9"/>
                      </a:lnTo>
                      <a:lnTo>
                        <a:pt x="383" y="13"/>
                      </a:lnTo>
                      <a:lnTo>
                        <a:pt x="383" y="18"/>
                      </a:lnTo>
                      <a:lnTo>
                        <a:pt x="388" y="22"/>
                      </a:lnTo>
                      <a:lnTo>
                        <a:pt x="396" y="26"/>
                      </a:lnTo>
                      <a:lnTo>
                        <a:pt x="396" y="31"/>
                      </a:lnTo>
                      <a:lnTo>
                        <a:pt x="392" y="35"/>
                      </a:lnTo>
                      <a:lnTo>
                        <a:pt x="392" y="40"/>
                      </a:lnTo>
                      <a:lnTo>
                        <a:pt x="392" y="48"/>
                      </a:lnTo>
                      <a:lnTo>
                        <a:pt x="392" y="53"/>
                      </a:lnTo>
                      <a:lnTo>
                        <a:pt x="388" y="53"/>
                      </a:lnTo>
                      <a:lnTo>
                        <a:pt x="383" y="61"/>
                      </a:lnTo>
                      <a:lnTo>
                        <a:pt x="388" y="61"/>
                      </a:lnTo>
                      <a:lnTo>
                        <a:pt x="392" y="66"/>
                      </a:lnTo>
                      <a:lnTo>
                        <a:pt x="388" y="70"/>
                      </a:lnTo>
                      <a:lnTo>
                        <a:pt x="383" y="70"/>
                      </a:lnTo>
                      <a:lnTo>
                        <a:pt x="388" y="74"/>
                      </a:lnTo>
                      <a:lnTo>
                        <a:pt x="392" y="79"/>
                      </a:lnTo>
                      <a:lnTo>
                        <a:pt x="392" y="83"/>
                      </a:lnTo>
                      <a:lnTo>
                        <a:pt x="396" y="79"/>
                      </a:lnTo>
                      <a:lnTo>
                        <a:pt x="401" y="79"/>
                      </a:lnTo>
                      <a:lnTo>
                        <a:pt x="405" y="83"/>
                      </a:lnTo>
                      <a:lnTo>
                        <a:pt x="405" y="87"/>
                      </a:lnTo>
                      <a:lnTo>
                        <a:pt x="401" y="96"/>
                      </a:lnTo>
                      <a:lnTo>
                        <a:pt x="401" y="100"/>
                      </a:lnTo>
                      <a:lnTo>
                        <a:pt x="401" y="105"/>
                      </a:lnTo>
                      <a:lnTo>
                        <a:pt x="401" y="109"/>
                      </a:lnTo>
                      <a:lnTo>
                        <a:pt x="409" y="114"/>
                      </a:lnTo>
                      <a:lnTo>
                        <a:pt x="414" y="114"/>
                      </a:lnTo>
                      <a:lnTo>
                        <a:pt x="422" y="114"/>
                      </a:lnTo>
                      <a:lnTo>
                        <a:pt x="431" y="118"/>
                      </a:lnTo>
                      <a:lnTo>
                        <a:pt x="440" y="127"/>
                      </a:lnTo>
                      <a:lnTo>
                        <a:pt x="449" y="122"/>
                      </a:lnTo>
                      <a:lnTo>
                        <a:pt x="449" y="127"/>
                      </a:lnTo>
                      <a:lnTo>
                        <a:pt x="449" y="131"/>
                      </a:lnTo>
                      <a:lnTo>
                        <a:pt x="453" y="131"/>
                      </a:lnTo>
                      <a:lnTo>
                        <a:pt x="453" y="135"/>
                      </a:lnTo>
                      <a:lnTo>
                        <a:pt x="453" y="140"/>
                      </a:lnTo>
                      <a:lnTo>
                        <a:pt x="453" y="144"/>
                      </a:lnTo>
                      <a:lnTo>
                        <a:pt x="457" y="144"/>
                      </a:lnTo>
                      <a:lnTo>
                        <a:pt x="453" y="144"/>
                      </a:lnTo>
                      <a:lnTo>
                        <a:pt x="449" y="144"/>
                      </a:lnTo>
                      <a:lnTo>
                        <a:pt x="444" y="144"/>
                      </a:lnTo>
                      <a:lnTo>
                        <a:pt x="444" y="148"/>
                      </a:lnTo>
                      <a:lnTo>
                        <a:pt x="444" y="153"/>
                      </a:lnTo>
                      <a:lnTo>
                        <a:pt x="444" y="157"/>
                      </a:lnTo>
                      <a:lnTo>
                        <a:pt x="449" y="157"/>
                      </a:lnTo>
                      <a:lnTo>
                        <a:pt x="453" y="157"/>
                      </a:lnTo>
                      <a:lnTo>
                        <a:pt x="453" y="161"/>
                      </a:lnTo>
                      <a:lnTo>
                        <a:pt x="457" y="161"/>
                      </a:lnTo>
                      <a:lnTo>
                        <a:pt x="457" y="166"/>
                      </a:lnTo>
                      <a:lnTo>
                        <a:pt x="444" y="174"/>
                      </a:lnTo>
                      <a:lnTo>
                        <a:pt x="427" y="170"/>
                      </a:lnTo>
                      <a:lnTo>
                        <a:pt x="405" y="174"/>
                      </a:lnTo>
                      <a:lnTo>
                        <a:pt x="388" y="179"/>
                      </a:lnTo>
                      <a:lnTo>
                        <a:pt x="388" y="192"/>
                      </a:lnTo>
                      <a:lnTo>
                        <a:pt x="379" y="205"/>
                      </a:lnTo>
                      <a:lnTo>
                        <a:pt x="375" y="214"/>
                      </a:lnTo>
                      <a:lnTo>
                        <a:pt x="361" y="222"/>
                      </a:lnTo>
                      <a:lnTo>
                        <a:pt x="348" y="222"/>
                      </a:lnTo>
                      <a:lnTo>
                        <a:pt x="335" y="227"/>
                      </a:lnTo>
                      <a:lnTo>
                        <a:pt x="331" y="235"/>
                      </a:lnTo>
                      <a:lnTo>
                        <a:pt x="327" y="231"/>
                      </a:lnTo>
                      <a:lnTo>
                        <a:pt x="309" y="231"/>
                      </a:lnTo>
                      <a:lnTo>
                        <a:pt x="301" y="235"/>
                      </a:lnTo>
                      <a:lnTo>
                        <a:pt x="296" y="257"/>
                      </a:lnTo>
                      <a:lnTo>
                        <a:pt x="305" y="274"/>
                      </a:lnTo>
                      <a:lnTo>
                        <a:pt x="309" y="279"/>
                      </a:lnTo>
                      <a:lnTo>
                        <a:pt x="301" y="292"/>
                      </a:lnTo>
                      <a:lnTo>
                        <a:pt x="296" y="305"/>
                      </a:lnTo>
                      <a:lnTo>
                        <a:pt x="279" y="309"/>
                      </a:lnTo>
                      <a:lnTo>
                        <a:pt x="266" y="301"/>
                      </a:lnTo>
                      <a:lnTo>
                        <a:pt x="244" y="296"/>
                      </a:lnTo>
                      <a:lnTo>
                        <a:pt x="227" y="288"/>
                      </a:lnTo>
                      <a:lnTo>
                        <a:pt x="205" y="29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5" name="Freeform 383"/>
                <p:cNvSpPr>
                  <a:spLocks/>
                </p:cNvSpPr>
                <p:nvPr/>
              </p:nvSpPr>
              <p:spPr bwMode="auto">
                <a:xfrm>
                  <a:off x="2585" y="2815"/>
                  <a:ext cx="614" cy="457"/>
                </a:xfrm>
                <a:custGeom>
                  <a:avLst/>
                  <a:gdLst>
                    <a:gd name="T0" fmla="*/ 109 w 614"/>
                    <a:gd name="T1" fmla="*/ 353 h 457"/>
                    <a:gd name="T2" fmla="*/ 83 w 614"/>
                    <a:gd name="T3" fmla="*/ 370 h 457"/>
                    <a:gd name="T4" fmla="*/ 144 w 614"/>
                    <a:gd name="T5" fmla="*/ 392 h 457"/>
                    <a:gd name="T6" fmla="*/ 118 w 614"/>
                    <a:gd name="T7" fmla="*/ 422 h 457"/>
                    <a:gd name="T8" fmla="*/ 87 w 614"/>
                    <a:gd name="T9" fmla="*/ 448 h 457"/>
                    <a:gd name="T10" fmla="*/ 52 w 614"/>
                    <a:gd name="T11" fmla="*/ 414 h 457"/>
                    <a:gd name="T12" fmla="*/ 35 w 614"/>
                    <a:gd name="T13" fmla="*/ 366 h 457"/>
                    <a:gd name="T14" fmla="*/ 22 w 614"/>
                    <a:gd name="T15" fmla="*/ 335 h 457"/>
                    <a:gd name="T16" fmla="*/ 31 w 614"/>
                    <a:gd name="T17" fmla="*/ 270 h 457"/>
                    <a:gd name="T18" fmla="*/ 70 w 614"/>
                    <a:gd name="T19" fmla="*/ 240 h 457"/>
                    <a:gd name="T20" fmla="*/ 122 w 614"/>
                    <a:gd name="T21" fmla="*/ 205 h 457"/>
                    <a:gd name="T22" fmla="*/ 174 w 614"/>
                    <a:gd name="T23" fmla="*/ 205 h 457"/>
                    <a:gd name="T24" fmla="*/ 244 w 614"/>
                    <a:gd name="T25" fmla="*/ 192 h 457"/>
                    <a:gd name="T26" fmla="*/ 257 w 614"/>
                    <a:gd name="T27" fmla="*/ 127 h 457"/>
                    <a:gd name="T28" fmla="*/ 283 w 614"/>
                    <a:gd name="T29" fmla="*/ 70 h 457"/>
                    <a:gd name="T30" fmla="*/ 300 w 614"/>
                    <a:gd name="T31" fmla="*/ 57 h 457"/>
                    <a:gd name="T32" fmla="*/ 335 w 614"/>
                    <a:gd name="T33" fmla="*/ 5 h 457"/>
                    <a:gd name="T34" fmla="*/ 370 w 614"/>
                    <a:gd name="T35" fmla="*/ 9 h 457"/>
                    <a:gd name="T36" fmla="*/ 400 w 614"/>
                    <a:gd name="T37" fmla="*/ 9 h 457"/>
                    <a:gd name="T38" fmla="*/ 418 w 614"/>
                    <a:gd name="T39" fmla="*/ 31 h 457"/>
                    <a:gd name="T40" fmla="*/ 418 w 614"/>
                    <a:gd name="T41" fmla="*/ 53 h 457"/>
                    <a:gd name="T42" fmla="*/ 444 w 614"/>
                    <a:gd name="T43" fmla="*/ 26 h 457"/>
                    <a:gd name="T44" fmla="*/ 448 w 614"/>
                    <a:gd name="T45" fmla="*/ 66 h 457"/>
                    <a:gd name="T46" fmla="*/ 483 w 614"/>
                    <a:gd name="T47" fmla="*/ 92 h 457"/>
                    <a:gd name="T48" fmla="*/ 531 w 614"/>
                    <a:gd name="T49" fmla="*/ 87 h 457"/>
                    <a:gd name="T50" fmla="*/ 553 w 614"/>
                    <a:gd name="T51" fmla="*/ 100 h 457"/>
                    <a:gd name="T52" fmla="*/ 592 w 614"/>
                    <a:gd name="T53" fmla="*/ 100 h 457"/>
                    <a:gd name="T54" fmla="*/ 596 w 614"/>
                    <a:gd name="T55" fmla="*/ 109 h 457"/>
                    <a:gd name="T56" fmla="*/ 596 w 614"/>
                    <a:gd name="T57" fmla="*/ 148 h 457"/>
                    <a:gd name="T58" fmla="*/ 592 w 614"/>
                    <a:gd name="T59" fmla="*/ 174 h 457"/>
                    <a:gd name="T60" fmla="*/ 596 w 614"/>
                    <a:gd name="T61" fmla="*/ 209 h 457"/>
                    <a:gd name="T62" fmla="*/ 605 w 614"/>
                    <a:gd name="T63" fmla="*/ 240 h 457"/>
                    <a:gd name="T64" fmla="*/ 583 w 614"/>
                    <a:gd name="T65" fmla="*/ 274 h 457"/>
                    <a:gd name="T66" fmla="*/ 557 w 614"/>
                    <a:gd name="T67" fmla="*/ 314 h 457"/>
                    <a:gd name="T68" fmla="*/ 531 w 614"/>
                    <a:gd name="T69" fmla="*/ 370 h 457"/>
                    <a:gd name="T70" fmla="*/ 514 w 614"/>
                    <a:gd name="T71" fmla="*/ 431 h 457"/>
                    <a:gd name="T72" fmla="*/ 492 w 614"/>
                    <a:gd name="T73" fmla="*/ 448 h 457"/>
                    <a:gd name="T74" fmla="*/ 466 w 614"/>
                    <a:gd name="T75" fmla="*/ 457 h 457"/>
                    <a:gd name="T76" fmla="*/ 422 w 614"/>
                    <a:gd name="T77" fmla="*/ 422 h 457"/>
                    <a:gd name="T78" fmla="*/ 413 w 614"/>
                    <a:gd name="T79" fmla="*/ 414 h 457"/>
                    <a:gd name="T80" fmla="*/ 379 w 614"/>
                    <a:gd name="T81" fmla="*/ 366 h 457"/>
                    <a:gd name="T82" fmla="*/ 370 w 614"/>
                    <a:gd name="T83" fmla="*/ 401 h 457"/>
                    <a:gd name="T84" fmla="*/ 322 w 614"/>
                    <a:gd name="T85" fmla="*/ 401 h 457"/>
                    <a:gd name="T86" fmla="*/ 357 w 614"/>
                    <a:gd name="T87" fmla="*/ 370 h 457"/>
                    <a:gd name="T88" fmla="*/ 344 w 614"/>
                    <a:gd name="T89" fmla="*/ 331 h 457"/>
                    <a:gd name="T90" fmla="*/ 313 w 614"/>
                    <a:gd name="T91" fmla="*/ 366 h 457"/>
                    <a:gd name="T92" fmla="*/ 270 w 614"/>
                    <a:gd name="T93" fmla="*/ 357 h 457"/>
                    <a:gd name="T94" fmla="*/ 318 w 614"/>
                    <a:gd name="T95" fmla="*/ 305 h 457"/>
                    <a:gd name="T96" fmla="*/ 326 w 614"/>
                    <a:gd name="T97" fmla="*/ 309 h 457"/>
                    <a:gd name="T98" fmla="*/ 366 w 614"/>
                    <a:gd name="T99" fmla="*/ 305 h 457"/>
                    <a:gd name="T100" fmla="*/ 335 w 614"/>
                    <a:gd name="T101" fmla="*/ 270 h 457"/>
                    <a:gd name="T102" fmla="*/ 339 w 614"/>
                    <a:gd name="T103" fmla="*/ 231 h 457"/>
                    <a:gd name="T104" fmla="*/ 318 w 614"/>
                    <a:gd name="T105" fmla="*/ 235 h 457"/>
                    <a:gd name="T106" fmla="*/ 296 w 614"/>
                    <a:gd name="T107" fmla="*/ 279 h 457"/>
                    <a:gd name="T108" fmla="*/ 279 w 614"/>
                    <a:gd name="T109" fmla="*/ 270 h 457"/>
                    <a:gd name="T110" fmla="*/ 235 w 614"/>
                    <a:gd name="T111" fmla="*/ 248 h 457"/>
                    <a:gd name="T112" fmla="*/ 265 w 614"/>
                    <a:gd name="T113" fmla="*/ 288 h 457"/>
                    <a:gd name="T114" fmla="*/ 257 w 614"/>
                    <a:gd name="T115" fmla="*/ 322 h 457"/>
                    <a:gd name="T116" fmla="*/ 213 w 614"/>
                    <a:gd name="T117" fmla="*/ 305 h 457"/>
                    <a:gd name="T118" fmla="*/ 209 w 614"/>
                    <a:gd name="T119" fmla="*/ 279 h 457"/>
                    <a:gd name="T120" fmla="*/ 157 w 614"/>
                    <a:gd name="T121" fmla="*/ 301 h 457"/>
                    <a:gd name="T122" fmla="*/ 135 w 614"/>
                    <a:gd name="T123" fmla="*/ 318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4" h="457">
                      <a:moveTo>
                        <a:pt x="126" y="318"/>
                      </a:moveTo>
                      <a:lnTo>
                        <a:pt x="126" y="322"/>
                      </a:lnTo>
                      <a:lnTo>
                        <a:pt x="131" y="327"/>
                      </a:lnTo>
                      <a:lnTo>
                        <a:pt x="126" y="331"/>
                      </a:lnTo>
                      <a:lnTo>
                        <a:pt x="131" y="335"/>
                      </a:lnTo>
                      <a:lnTo>
                        <a:pt x="135" y="340"/>
                      </a:lnTo>
                      <a:lnTo>
                        <a:pt x="135" y="344"/>
                      </a:lnTo>
                      <a:lnTo>
                        <a:pt x="126" y="344"/>
                      </a:lnTo>
                      <a:lnTo>
                        <a:pt x="126" y="348"/>
                      </a:lnTo>
                      <a:lnTo>
                        <a:pt x="113" y="353"/>
                      </a:lnTo>
                      <a:lnTo>
                        <a:pt x="109" y="353"/>
                      </a:lnTo>
                      <a:lnTo>
                        <a:pt x="109" y="340"/>
                      </a:lnTo>
                      <a:lnTo>
                        <a:pt x="104" y="340"/>
                      </a:lnTo>
                      <a:lnTo>
                        <a:pt x="104" y="344"/>
                      </a:lnTo>
                      <a:lnTo>
                        <a:pt x="96" y="353"/>
                      </a:lnTo>
                      <a:lnTo>
                        <a:pt x="96" y="357"/>
                      </a:lnTo>
                      <a:lnTo>
                        <a:pt x="91" y="357"/>
                      </a:lnTo>
                      <a:lnTo>
                        <a:pt x="78" y="348"/>
                      </a:lnTo>
                      <a:lnTo>
                        <a:pt x="74" y="357"/>
                      </a:lnTo>
                      <a:lnTo>
                        <a:pt x="74" y="361"/>
                      </a:lnTo>
                      <a:lnTo>
                        <a:pt x="78" y="370"/>
                      </a:lnTo>
                      <a:lnTo>
                        <a:pt x="83" y="370"/>
                      </a:lnTo>
                      <a:lnTo>
                        <a:pt x="87" y="370"/>
                      </a:lnTo>
                      <a:lnTo>
                        <a:pt x="91" y="366"/>
                      </a:lnTo>
                      <a:lnTo>
                        <a:pt x="109" y="357"/>
                      </a:lnTo>
                      <a:lnTo>
                        <a:pt x="113" y="361"/>
                      </a:lnTo>
                      <a:lnTo>
                        <a:pt x="126" y="361"/>
                      </a:lnTo>
                      <a:lnTo>
                        <a:pt x="126" y="366"/>
                      </a:lnTo>
                      <a:lnTo>
                        <a:pt x="139" y="370"/>
                      </a:lnTo>
                      <a:lnTo>
                        <a:pt x="144" y="375"/>
                      </a:lnTo>
                      <a:lnTo>
                        <a:pt x="152" y="375"/>
                      </a:lnTo>
                      <a:lnTo>
                        <a:pt x="148" y="383"/>
                      </a:lnTo>
                      <a:lnTo>
                        <a:pt x="144" y="392"/>
                      </a:lnTo>
                      <a:lnTo>
                        <a:pt x="148" y="392"/>
                      </a:lnTo>
                      <a:lnTo>
                        <a:pt x="152" y="396"/>
                      </a:lnTo>
                      <a:lnTo>
                        <a:pt x="148" y="405"/>
                      </a:lnTo>
                      <a:lnTo>
                        <a:pt x="144" y="409"/>
                      </a:lnTo>
                      <a:lnTo>
                        <a:pt x="139" y="409"/>
                      </a:lnTo>
                      <a:lnTo>
                        <a:pt x="139" y="414"/>
                      </a:lnTo>
                      <a:lnTo>
                        <a:pt x="139" y="418"/>
                      </a:lnTo>
                      <a:lnTo>
                        <a:pt x="135" y="422"/>
                      </a:lnTo>
                      <a:lnTo>
                        <a:pt x="131" y="422"/>
                      </a:lnTo>
                      <a:lnTo>
                        <a:pt x="122" y="422"/>
                      </a:lnTo>
                      <a:lnTo>
                        <a:pt x="118" y="422"/>
                      </a:lnTo>
                      <a:lnTo>
                        <a:pt x="113" y="422"/>
                      </a:lnTo>
                      <a:lnTo>
                        <a:pt x="113" y="427"/>
                      </a:lnTo>
                      <a:lnTo>
                        <a:pt x="113" y="431"/>
                      </a:lnTo>
                      <a:lnTo>
                        <a:pt x="109" y="435"/>
                      </a:lnTo>
                      <a:lnTo>
                        <a:pt x="104" y="435"/>
                      </a:lnTo>
                      <a:lnTo>
                        <a:pt x="100" y="435"/>
                      </a:lnTo>
                      <a:lnTo>
                        <a:pt x="100" y="440"/>
                      </a:lnTo>
                      <a:lnTo>
                        <a:pt x="96" y="444"/>
                      </a:lnTo>
                      <a:lnTo>
                        <a:pt x="96" y="448"/>
                      </a:lnTo>
                      <a:lnTo>
                        <a:pt x="91" y="448"/>
                      </a:lnTo>
                      <a:lnTo>
                        <a:pt x="87" y="448"/>
                      </a:lnTo>
                      <a:lnTo>
                        <a:pt x="83" y="448"/>
                      </a:lnTo>
                      <a:lnTo>
                        <a:pt x="78" y="448"/>
                      </a:lnTo>
                      <a:lnTo>
                        <a:pt x="70" y="440"/>
                      </a:lnTo>
                      <a:lnTo>
                        <a:pt x="70" y="431"/>
                      </a:lnTo>
                      <a:lnTo>
                        <a:pt x="83" y="431"/>
                      </a:lnTo>
                      <a:lnTo>
                        <a:pt x="87" y="427"/>
                      </a:lnTo>
                      <a:lnTo>
                        <a:pt x="78" y="427"/>
                      </a:lnTo>
                      <a:lnTo>
                        <a:pt x="65" y="427"/>
                      </a:lnTo>
                      <a:lnTo>
                        <a:pt x="61" y="422"/>
                      </a:lnTo>
                      <a:lnTo>
                        <a:pt x="61" y="418"/>
                      </a:lnTo>
                      <a:lnTo>
                        <a:pt x="52" y="414"/>
                      </a:lnTo>
                      <a:lnTo>
                        <a:pt x="48" y="409"/>
                      </a:lnTo>
                      <a:lnTo>
                        <a:pt x="52" y="405"/>
                      </a:lnTo>
                      <a:lnTo>
                        <a:pt x="52" y="401"/>
                      </a:lnTo>
                      <a:lnTo>
                        <a:pt x="61" y="401"/>
                      </a:lnTo>
                      <a:lnTo>
                        <a:pt x="44" y="396"/>
                      </a:lnTo>
                      <a:lnTo>
                        <a:pt x="39" y="392"/>
                      </a:lnTo>
                      <a:lnTo>
                        <a:pt x="44" y="388"/>
                      </a:lnTo>
                      <a:lnTo>
                        <a:pt x="31" y="383"/>
                      </a:lnTo>
                      <a:lnTo>
                        <a:pt x="39" y="375"/>
                      </a:lnTo>
                      <a:lnTo>
                        <a:pt x="35" y="375"/>
                      </a:lnTo>
                      <a:lnTo>
                        <a:pt x="35" y="366"/>
                      </a:lnTo>
                      <a:lnTo>
                        <a:pt x="26" y="370"/>
                      </a:lnTo>
                      <a:lnTo>
                        <a:pt x="26" y="366"/>
                      </a:lnTo>
                      <a:lnTo>
                        <a:pt x="31" y="357"/>
                      </a:lnTo>
                      <a:lnTo>
                        <a:pt x="26" y="357"/>
                      </a:lnTo>
                      <a:lnTo>
                        <a:pt x="22" y="357"/>
                      </a:lnTo>
                      <a:lnTo>
                        <a:pt x="17" y="353"/>
                      </a:lnTo>
                      <a:lnTo>
                        <a:pt x="13" y="357"/>
                      </a:lnTo>
                      <a:lnTo>
                        <a:pt x="4" y="353"/>
                      </a:lnTo>
                      <a:lnTo>
                        <a:pt x="13" y="344"/>
                      </a:lnTo>
                      <a:lnTo>
                        <a:pt x="17" y="340"/>
                      </a:lnTo>
                      <a:lnTo>
                        <a:pt x="22" y="335"/>
                      </a:lnTo>
                      <a:lnTo>
                        <a:pt x="17" y="327"/>
                      </a:lnTo>
                      <a:lnTo>
                        <a:pt x="9" y="322"/>
                      </a:lnTo>
                      <a:lnTo>
                        <a:pt x="0" y="318"/>
                      </a:lnTo>
                      <a:lnTo>
                        <a:pt x="4" y="309"/>
                      </a:lnTo>
                      <a:lnTo>
                        <a:pt x="9" y="309"/>
                      </a:lnTo>
                      <a:lnTo>
                        <a:pt x="13" y="305"/>
                      </a:lnTo>
                      <a:lnTo>
                        <a:pt x="22" y="301"/>
                      </a:lnTo>
                      <a:lnTo>
                        <a:pt x="22" y="288"/>
                      </a:lnTo>
                      <a:lnTo>
                        <a:pt x="22" y="283"/>
                      </a:lnTo>
                      <a:lnTo>
                        <a:pt x="26" y="279"/>
                      </a:lnTo>
                      <a:lnTo>
                        <a:pt x="31" y="270"/>
                      </a:lnTo>
                      <a:lnTo>
                        <a:pt x="35" y="274"/>
                      </a:lnTo>
                      <a:lnTo>
                        <a:pt x="39" y="279"/>
                      </a:lnTo>
                      <a:lnTo>
                        <a:pt x="52" y="274"/>
                      </a:lnTo>
                      <a:lnTo>
                        <a:pt x="52" y="266"/>
                      </a:lnTo>
                      <a:lnTo>
                        <a:pt x="61" y="261"/>
                      </a:lnTo>
                      <a:lnTo>
                        <a:pt x="61" y="257"/>
                      </a:lnTo>
                      <a:lnTo>
                        <a:pt x="70" y="257"/>
                      </a:lnTo>
                      <a:lnTo>
                        <a:pt x="70" y="253"/>
                      </a:lnTo>
                      <a:lnTo>
                        <a:pt x="65" y="244"/>
                      </a:lnTo>
                      <a:lnTo>
                        <a:pt x="61" y="240"/>
                      </a:lnTo>
                      <a:lnTo>
                        <a:pt x="70" y="240"/>
                      </a:lnTo>
                      <a:lnTo>
                        <a:pt x="61" y="231"/>
                      </a:lnTo>
                      <a:lnTo>
                        <a:pt x="65" y="227"/>
                      </a:lnTo>
                      <a:lnTo>
                        <a:pt x="65" y="222"/>
                      </a:lnTo>
                      <a:lnTo>
                        <a:pt x="70" y="214"/>
                      </a:lnTo>
                      <a:lnTo>
                        <a:pt x="78" y="205"/>
                      </a:lnTo>
                      <a:lnTo>
                        <a:pt x="78" y="209"/>
                      </a:lnTo>
                      <a:lnTo>
                        <a:pt x="87" y="218"/>
                      </a:lnTo>
                      <a:lnTo>
                        <a:pt x="91" y="214"/>
                      </a:lnTo>
                      <a:lnTo>
                        <a:pt x="87" y="209"/>
                      </a:lnTo>
                      <a:lnTo>
                        <a:pt x="104" y="200"/>
                      </a:lnTo>
                      <a:lnTo>
                        <a:pt x="122" y="205"/>
                      </a:lnTo>
                      <a:lnTo>
                        <a:pt x="126" y="205"/>
                      </a:lnTo>
                      <a:lnTo>
                        <a:pt x="131" y="209"/>
                      </a:lnTo>
                      <a:lnTo>
                        <a:pt x="139" y="209"/>
                      </a:lnTo>
                      <a:lnTo>
                        <a:pt x="148" y="209"/>
                      </a:lnTo>
                      <a:lnTo>
                        <a:pt x="157" y="209"/>
                      </a:lnTo>
                      <a:lnTo>
                        <a:pt x="161" y="205"/>
                      </a:lnTo>
                      <a:lnTo>
                        <a:pt x="165" y="205"/>
                      </a:lnTo>
                      <a:lnTo>
                        <a:pt x="170" y="200"/>
                      </a:lnTo>
                      <a:lnTo>
                        <a:pt x="174" y="196"/>
                      </a:lnTo>
                      <a:lnTo>
                        <a:pt x="178" y="200"/>
                      </a:lnTo>
                      <a:lnTo>
                        <a:pt x="174" y="205"/>
                      </a:lnTo>
                      <a:lnTo>
                        <a:pt x="187" y="209"/>
                      </a:lnTo>
                      <a:lnTo>
                        <a:pt x="196" y="209"/>
                      </a:lnTo>
                      <a:lnTo>
                        <a:pt x="200" y="200"/>
                      </a:lnTo>
                      <a:lnTo>
                        <a:pt x="205" y="200"/>
                      </a:lnTo>
                      <a:lnTo>
                        <a:pt x="209" y="196"/>
                      </a:lnTo>
                      <a:lnTo>
                        <a:pt x="218" y="196"/>
                      </a:lnTo>
                      <a:lnTo>
                        <a:pt x="218" y="192"/>
                      </a:lnTo>
                      <a:lnTo>
                        <a:pt x="226" y="187"/>
                      </a:lnTo>
                      <a:lnTo>
                        <a:pt x="231" y="187"/>
                      </a:lnTo>
                      <a:lnTo>
                        <a:pt x="235" y="183"/>
                      </a:lnTo>
                      <a:lnTo>
                        <a:pt x="244" y="192"/>
                      </a:lnTo>
                      <a:lnTo>
                        <a:pt x="252" y="183"/>
                      </a:lnTo>
                      <a:lnTo>
                        <a:pt x="270" y="183"/>
                      </a:lnTo>
                      <a:lnTo>
                        <a:pt x="279" y="179"/>
                      </a:lnTo>
                      <a:lnTo>
                        <a:pt x="283" y="166"/>
                      </a:lnTo>
                      <a:lnTo>
                        <a:pt x="283" y="157"/>
                      </a:lnTo>
                      <a:lnTo>
                        <a:pt x="283" y="153"/>
                      </a:lnTo>
                      <a:lnTo>
                        <a:pt x="283" y="148"/>
                      </a:lnTo>
                      <a:lnTo>
                        <a:pt x="270" y="135"/>
                      </a:lnTo>
                      <a:lnTo>
                        <a:pt x="274" y="135"/>
                      </a:lnTo>
                      <a:lnTo>
                        <a:pt x="265" y="131"/>
                      </a:lnTo>
                      <a:lnTo>
                        <a:pt x="257" y="127"/>
                      </a:lnTo>
                      <a:lnTo>
                        <a:pt x="248" y="118"/>
                      </a:lnTo>
                      <a:lnTo>
                        <a:pt x="248" y="109"/>
                      </a:lnTo>
                      <a:lnTo>
                        <a:pt x="248" y="105"/>
                      </a:lnTo>
                      <a:lnTo>
                        <a:pt x="257" y="109"/>
                      </a:lnTo>
                      <a:lnTo>
                        <a:pt x="257" y="105"/>
                      </a:lnTo>
                      <a:lnTo>
                        <a:pt x="261" y="105"/>
                      </a:lnTo>
                      <a:lnTo>
                        <a:pt x="265" y="96"/>
                      </a:lnTo>
                      <a:lnTo>
                        <a:pt x="279" y="79"/>
                      </a:lnTo>
                      <a:lnTo>
                        <a:pt x="287" y="83"/>
                      </a:lnTo>
                      <a:lnTo>
                        <a:pt x="292" y="74"/>
                      </a:lnTo>
                      <a:lnTo>
                        <a:pt x="283" y="70"/>
                      </a:lnTo>
                      <a:lnTo>
                        <a:pt x="283" y="74"/>
                      </a:lnTo>
                      <a:lnTo>
                        <a:pt x="279" y="70"/>
                      </a:lnTo>
                      <a:lnTo>
                        <a:pt x="283" y="61"/>
                      </a:lnTo>
                      <a:lnTo>
                        <a:pt x="296" y="66"/>
                      </a:lnTo>
                      <a:lnTo>
                        <a:pt x="300" y="79"/>
                      </a:lnTo>
                      <a:lnTo>
                        <a:pt x="309" y="83"/>
                      </a:lnTo>
                      <a:lnTo>
                        <a:pt x="313" y="79"/>
                      </a:lnTo>
                      <a:lnTo>
                        <a:pt x="313" y="61"/>
                      </a:lnTo>
                      <a:lnTo>
                        <a:pt x="309" y="57"/>
                      </a:lnTo>
                      <a:lnTo>
                        <a:pt x="305" y="57"/>
                      </a:lnTo>
                      <a:lnTo>
                        <a:pt x="300" y="57"/>
                      </a:lnTo>
                      <a:lnTo>
                        <a:pt x="300" y="48"/>
                      </a:lnTo>
                      <a:lnTo>
                        <a:pt x="313" y="39"/>
                      </a:lnTo>
                      <a:lnTo>
                        <a:pt x="322" y="44"/>
                      </a:lnTo>
                      <a:lnTo>
                        <a:pt x="322" y="35"/>
                      </a:lnTo>
                      <a:lnTo>
                        <a:pt x="322" y="31"/>
                      </a:lnTo>
                      <a:lnTo>
                        <a:pt x="322" y="18"/>
                      </a:lnTo>
                      <a:lnTo>
                        <a:pt x="326" y="18"/>
                      </a:lnTo>
                      <a:lnTo>
                        <a:pt x="326" y="13"/>
                      </a:lnTo>
                      <a:lnTo>
                        <a:pt x="331" y="13"/>
                      </a:lnTo>
                      <a:lnTo>
                        <a:pt x="331" y="9"/>
                      </a:lnTo>
                      <a:lnTo>
                        <a:pt x="335" y="5"/>
                      </a:lnTo>
                      <a:lnTo>
                        <a:pt x="339" y="5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48" y="0"/>
                      </a:lnTo>
                      <a:lnTo>
                        <a:pt x="361" y="5"/>
                      </a:lnTo>
                      <a:lnTo>
                        <a:pt x="366" y="9"/>
                      </a:lnTo>
                      <a:lnTo>
                        <a:pt x="366" y="13"/>
                      </a:lnTo>
                      <a:lnTo>
                        <a:pt x="366" y="18"/>
                      </a:lnTo>
                      <a:lnTo>
                        <a:pt x="370" y="18"/>
                      </a:lnTo>
                      <a:lnTo>
                        <a:pt x="370" y="13"/>
                      </a:lnTo>
                      <a:lnTo>
                        <a:pt x="370" y="9"/>
                      </a:lnTo>
                      <a:lnTo>
                        <a:pt x="374" y="5"/>
                      </a:lnTo>
                      <a:lnTo>
                        <a:pt x="379" y="5"/>
                      </a:lnTo>
                      <a:lnTo>
                        <a:pt x="379" y="9"/>
                      </a:lnTo>
                      <a:lnTo>
                        <a:pt x="383" y="13"/>
                      </a:lnTo>
                      <a:lnTo>
                        <a:pt x="383" y="18"/>
                      </a:lnTo>
                      <a:lnTo>
                        <a:pt x="387" y="18"/>
                      </a:lnTo>
                      <a:lnTo>
                        <a:pt x="392" y="13"/>
                      </a:lnTo>
                      <a:lnTo>
                        <a:pt x="396" y="9"/>
                      </a:lnTo>
                      <a:lnTo>
                        <a:pt x="396" y="5"/>
                      </a:lnTo>
                      <a:lnTo>
                        <a:pt x="400" y="5"/>
                      </a:lnTo>
                      <a:lnTo>
                        <a:pt x="400" y="9"/>
                      </a:lnTo>
                      <a:lnTo>
                        <a:pt x="405" y="13"/>
                      </a:lnTo>
                      <a:lnTo>
                        <a:pt x="405" y="18"/>
                      </a:lnTo>
                      <a:lnTo>
                        <a:pt x="409" y="18"/>
                      </a:lnTo>
                      <a:lnTo>
                        <a:pt x="413" y="18"/>
                      </a:lnTo>
                      <a:lnTo>
                        <a:pt x="422" y="18"/>
                      </a:lnTo>
                      <a:lnTo>
                        <a:pt x="426" y="18"/>
                      </a:lnTo>
                      <a:lnTo>
                        <a:pt x="426" y="22"/>
                      </a:lnTo>
                      <a:lnTo>
                        <a:pt x="431" y="26"/>
                      </a:lnTo>
                      <a:lnTo>
                        <a:pt x="426" y="31"/>
                      </a:lnTo>
                      <a:lnTo>
                        <a:pt x="422" y="26"/>
                      </a:lnTo>
                      <a:lnTo>
                        <a:pt x="418" y="31"/>
                      </a:lnTo>
                      <a:lnTo>
                        <a:pt x="413" y="31"/>
                      </a:lnTo>
                      <a:lnTo>
                        <a:pt x="409" y="31"/>
                      </a:lnTo>
                      <a:lnTo>
                        <a:pt x="405" y="31"/>
                      </a:lnTo>
                      <a:lnTo>
                        <a:pt x="400" y="35"/>
                      </a:lnTo>
                      <a:lnTo>
                        <a:pt x="400" y="39"/>
                      </a:lnTo>
                      <a:lnTo>
                        <a:pt x="405" y="39"/>
                      </a:lnTo>
                      <a:lnTo>
                        <a:pt x="409" y="44"/>
                      </a:lnTo>
                      <a:lnTo>
                        <a:pt x="409" y="48"/>
                      </a:lnTo>
                      <a:lnTo>
                        <a:pt x="409" y="53"/>
                      </a:lnTo>
                      <a:lnTo>
                        <a:pt x="413" y="53"/>
                      </a:lnTo>
                      <a:lnTo>
                        <a:pt x="418" y="53"/>
                      </a:lnTo>
                      <a:lnTo>
                        <a:pt x="422" y="53"/>
                      </a:lnTo>
                      <a:lnTo>
                        <a:pt x="426" y="53"/>
                      </a:lnTo>
                      <a:lnTo>
                        <a:pt x="426" y="48"/>
                      </a:lnTo>
                      <a:lnTo>
                        <a:pt x="426" y="44"/>
                      </a:lnTo>
                      <a:lnTo>
                        <a:pt x="426" y="39"/>
                      </a:lnTo>
                      <a:lnTo>
                        <a:pt x="431" y="39"/>
                      </a:lnTo>
                      <a:lnTo>
                        <a:pt x="435" y="39"/>
                      </a:lnTo>
                      <a:lnTo>
                        <a:pt x="435" y="35"/>
                      </a:lnTo>
                      <a:lnTo>
                        <a:pt x="435" y="31"/>
                      </a:lnTo>
                      <a:lnTo>
                        <a:pt x="440" y="26"/>
                      </a:lnTo>
                      <a:lnTo>
                        <a:pt x="444" y="26"/>
                      </a:lnTo>
                      <a:lnTo>
                        <a:pt x="444" y="31"/>
                      </a:lnTo>
                      <a:lnTo>
                        <a:pt x="444" y="35"/>
                      </a:lnTo>
                      <a:lnTo>
                        <a:pt x="444" y="39"/>
                      </a:lnTo>
                      <a:lnTo>
                        <a:pt x="440" y="39"/>
                      </a:lnTo>
                      <a:lnTo>
                        <a:pt x="440" y="44"/>
                      </a:lnTo>
                      <a:lnTo>
                        <a:pt x="440" y="48"/>
                      </a:lnTo>
                      <a:lnTo>
                        <a:pt x="440" y="53"/>
                      </a:lnTo>
                      <a:lnTo>
                        <a:pt x="444" y="53"/>
                      </a:lnTo>
                      <a:lnTo>
                        <a:pt x="448" y="57"/>
                      </a:lnTo>
                      <a:lnTo>
                        <a:pt x="448" y="61"/>
                      </a:lnTo>
                      <a:lnTo>
                        <a:pt x="448" y="66"/>
                      </a:lnTo>
                      <a:lnTo>
                        <a:pt x="453" y="66"/>
                      </a:lnTo>
                      <a:lnTo>
                        <a:pt x="453" y="70"/>
                      </a:lnTo>
                      <a:lnTo>
                        <a:pt x="453" y="74"/>
                      </a:lnTo>
                      <a:lnTo>
                        <a:pt x="453" y="79"/>
                      </a:lnTo>
                      <a:lnTo>
                        <a:pt x="457" y="79"/>
                      </a:lnTo>
                      <a:lnTo>
                        <a:pt x="466" y="79"/>
                      </a:lnTo>
                      <a:lnTo>
                        <a:pt x="470" y="83"/>
                      </a:lnTo>
                      <a:lnTo>
                        <a:pt x="470" y="87"/>
                      </a:lnTo>
                      <a:lnTo>
                        <a:pt x="474" y="92"/>
                      </a:lnTo>
                      <a:lnTo>
                        <a:pt x="479" y="92"/>
                      </a:lnTo>
                      <a:lnTo>
                        <a:pt x="483" y="92"/>
                      </a:lnTo>
                      <a:lnTo>
                        <a:pt x="487" y="92"/>
                      </a:lnTo>
                      <a:lnTo>
                        <a:pt x="492" y="92"/>
                      </a:lnTo>
                      <a:lnTo>
                        <a:pt x="496" y="92"/>
                      </a:lnTo>
                      <a:lnTo>
                        <a:pt x="500" y="92"/>
                      </a:lnTo>
                      <a:lnTo>
                        <a:pt x="505" y="92"/>
                      </a:lnTo>
                      <a:lnTo>
                        <a:pt x="509" y="87"/>
                      </a:lnTo>
                      <a:lnTo>
                        <a:pt x="514" y="87"/>
                      </a:lnTo>
                      <a:lnTo>
                        <a:pt x="518" y="87"/>
                      </a:lnTo>
                      <a:lnTo>
                        <a:pt x="522" y="87"/>
                      </a:lnTo>
                      <a:lnTo>
                        <a:pt x="527" y="87"/>
                      </a:lnTo>
                      <a:lnTo>
                        <a:pt x="531" y="87"/>
                      </a:lnTo>
                      <a:lnTo>
                        <a:pt x="535" y="87"/>
                      </a:lnTo>
                      <a:lnTo>
                        <a:pt x="535" y="83"/>
                      </a:lnTo>
                      <a:lnTo>
                        <a:pt x="540" y="79"/>
                      </a:lnTo>
                      <a:lnTo>
                        <a:pt x="540" y="74"/>
                      </a:lnTo>
                      <a:lnTo>
                        <a:pt x="548" y="74"/>
                      </a:lnTo>
                      <a:lnTo>
                        <a:pt x="548" y="79"/>
                      </a:lnTo>
                      <a:lnTo>
                        <a:pt x="548" y="83"/>
                      </a:lnTo>
                      <a:lnTo>
                        <a:pt x="548" y="87"/>
                      </a:lnTo>
                      <a:lnTo>
                        <a:pt x="548" y="92"/>
                      </a:lnTo>
                      <a:lnTo>
                        <a:pt x="548" y="96"/>
                      </a:lnTo>
                      <a:lnTo>
                        <a:pt x="553" y="100"/>
                      </a:lnTo>
                      <a:lnTo>
                        <a:pt x="557" y="100"/>
                      </a:lnTo>
                      <a:lnTo>
                        <a:pt x="561" y="100"/>
                      </a:lnTo>
                      <a:lnTo>
                        <a:pt x="566" y="100"/>
                      </a:lnTo>
                      <a:lnTo>
                        <a:pt x="570" y="100"/>
                      </a:lnTo>
                      <a:lnTo>
                        <a:pt x="574" y="100"/>
                      </a:lnTo>
                      <a:lnTo>
                        <a:pt x="579" y="96"/>
                      </a:lnTo>
                      <a:lnTo>
                        <a:pt x="579" y="92"/>
                      </a:lnTo>
                      <a:lnTo>
                        <a:pt x="583" y="87"/>
                      </a:lnTo>
                      <a:lnTo>
                        <a:pt x="587" y="92"/>
                      </a:lnTo>
                      <a:lnTo>
                        <a:pt x="587" y="96"/>
                      </a:lnTo>
                      <a:lnTo>
                        <a:pt x="592" y="100"/>
                      </a:lnTo>
                      <a:lnTo>
                        <a:pt x="596" y="96"/>
                      </a:lnTo>
                      <a:lnTo>
                        <a:pt x="596" y="92"/>
                      </a:lnTo>
                      <a:lnTo>
                        <a:pt x="601" y="87"/>
                      </a:lnTo>
                      <a:lnTo>
                        <a:pt x="605" y="87"/>
                      </a:lnTo>
                      <a:lnTo>
                        <a:pt x="609" y="87"/>
                      </a:lnTo>
                      <a:lnTo>
                        <a:pt x="609" y="96"/>
                      </a:lnTo>
                      <a:lnTo>
                        <a:pt x="609" y="100"/>
                      </a:lnTo>
                      <a:lnTo>
                        <a:pt x="605" y="100"/>
                      </a:lnTo>
                      <a:lnTo>
                        <a:pt x="601" y="100"/>
                      </a:lnTo>
                      <a:lnTo>
                        <a:pt x="596" y="105"/>
                      </a:lnTo>
                      <a:lnTo>
                        <a:pt x="596" y="109"/>
                      </a:lnTo>
                      <a:lnTo>
                        <a:pt x="592" y="113"/>
                      </a:lnTo>
                      <a:lnTo>
                        <a:pt x="592" y="118"/>
                      </a:lnTo>
                      <a:lnTo>
                        <a:pt x="596" y="122"/>
                      </a:lnTo>
                      <a:lnTo>
                        <a:pt x="601" y="127"/>
                      </a:lnTo>
                      <a:lnTo>
                        <a:pt x="596" y="131"/>
                      </a:lnTo>
                      <a:lnTo>
                        <a:pt x="596" y="135"/>
                      </a:lnTo>
                      <a:lnTo>
                        <a:pt x="592" y="140"/>
                      </a:lnTo>
                      <a:lnTo>
                        <a:pt x="587" y="144"/>
                      </a:lnTo>
                      <a:lnTo>
                        <a:pt x="587" y="148"/>
                      </a:lnTo>
                      <a:lnTo>
                        <a:pt x="592" y="153"/>
                      </a:lnTo>
                      <a:lnTo>
                        <a:pt x="596" y="148"/>
                      </a:lnTo>
                      <a:lnTo>
                        <a:pt x="596" y="153"/>
                      </a:lnTo>
                      <a:lnTo>
                        <a:pt x="596" y="157"/>
                      </a:lnTo>
                      <a:lnTo>
                        <a:pt x="596" y="161"/>
                      </a:lnTo>
                      <a:lnTo>
                        <a:pt x="601" y="161"/>
                      </a:lnTo>
                      <a:lnTo>
                        <a:pt x="605" y="161"/>
                      </a:lnTo>
                      <a:lnTo>
                        <a:pt x="609" y="166"/>
                      </a:lnTo>
                      <a:lnTo>
                        <a:pt x="605" y="170"/>
                      </a:lnTo>
                      <a:lnTo>
                        <a:pt x="605" y="174"/>
                      </a:lnTo>
                      <a:lnTo>
                        <a:pt x="601" y="174"/>
                      </a:lnTo>
                      <a:lnTo>
                        <a:pt x="596" y="174"/>
                      </a:lnTo>
                      <a:lnTo>
                        <a:pt x="592" y="174"/>
                      </a:lnTo>
                      <a:lnTo>
                        <a:pt x="587" y="174"/>
                      </a:lnTo>
                      <a:lnTo>
                        <a:pt x="583" y="174"/>
                      </a:lnTo>
                      <a:lnTo>
                        <a:pt x="587" y="179"/>
                      </a:lnTo>
                      <a:lnTo>
                        <a:pt x="587" y="183"/>
                      </a:lnTo>
                      <a:lnTo>
                        <a:pt x="592" y="187"/>
                      </a:lnTo>
                      <a:lnTo>
                        <a:pt x="592" y="192"/>
                      </a:lnTo>
                      <a:lnTo>
                        <a:pt x="592" y="196"/>
                      </a:lnTo>
                      <a:lnTo>
                        <a:pt x="592" y="200"/>
                      </a:lnTo>
                      <a:lnTo>
                        <a:pt x="596" y="200"/>
                      </a:lnTo>
                      <a:lnTo>
                        <a:pt x="596" y="205"/>
                      </a:lnTo>
                      <a:lnTo>
                        <a:pt x="596" y="209"/>
                      </a:lnTo>
                      <a:lnTo>
                        <a:pt x="596" y="214"/>
                      </a:lnTo>
                      <a:lnTo>
                        <a:pt x="601" y="214"/>
                      </a:lnTo>
                      <a:lnTo>
                        <a:pt x="605" y="214"/>
                      </a:lnTo>
                      <a:lnTo>
                        <a:pt x="609" y="214"/>
                      </a:lnTo>
                      <a:lnTo>
                        <a:pt x="614" y="214"/>
                      </a:lnTo>
                      <a:lnTo>
                        <a:pt x="614" y="218"/>
                      </a:lnTo>
                      <a:lnTo>
                        <a:pt x="609" y="222"/>
                      </a:lnTo>
                      <a:lnTo>
                        <a:pt x="609" y="227"/>
                      </a:lnTo>
                      <a:lnTo>
                        <a:pt x="609" y="231"/>
                      </a:lnTo>
                      <a:lnTo>
                        <a:pt x="605" y="235"/>
                      </a:lnTo>
                      <a:lnTo>
                        <a:pt x="605" y="240"/>
                      </a:lnTo>
                      <a:lnTo>
                        <a:pt x="601" y="244"/>
                      </a:lnTo>
                      <a:lnTo>
                        <a:pt x="601" y="248"/>
                      </a:lnTo>
                      <a:lnTo>
                        <a:pt x="596" y="253"/>
                      </a:lnTo>
                      <a:lnTo>
                        <a:pt x="592" y="248"/>
                      </a:lnTo>
                      <a:lnTo>
                        <a:pt x="587" y="253"/>
                      </a:lnTo>
                      <a:lnTo>
                        <a:pt x="587" y="257"/>
                      </a:lnTo>
                      <a:lnTo>
                        <a:pt x="587" y="261"/>
                      </a:lnTo>
                      <a:lnTo>
                        <a:pt x="587" y="266"/>
                      </a:lnTo>
                      <a:lnTo>
                        <a:pt x="587" y="270"/>
                      </a:lnTo>
                      <a:lnTo>
                        <a:pt x="587" y="274"/>
                      </a:lnTo>
                      <a:lnTo>
                        <a:pt x="583" y="274"/>
                      </a:lnTo>
                      <a:lnTo>
                        <a:pt x="583" y="279"/>
                      </a:lnTo>
                      <a:lnTo>
                        <a:pt x="579" y="283"/>
                      </a:lnTo>
                      <a:lnTo>
                        <a:pt x="574" y="288"/>
                      </a:lnTo>
                      <a:lnTo>
                        <a:pt x="574" y="292"/>
                      </a:lnTo>
                      <a:lnTo>
                        <a:pt x="574" y="296"/>
                      </a:lnTo>
                      <a:lnTo>
                        <a:pt x="574" y="301"/>
                      </a:lnTo>
                      <a:lnTo>
                        <a:pt x="570" y="301"/>
                      </a:lnTo>
                      <a:lnTo>
                        <a:pt x="561" y="301"/>
                      </a:lnTo>
                      <a:lnTo>
                        <a:pt x="557" y="305"/>
                      </a:lnTo>
                      <a:lnTo>
                        <a:pt x="557" y="309"/>
                      </a:lnTo>
                      <a:lnTo>
                        <a:pt x="557" y="314"/>
                      </a:lnTo>
                      <a:lnTo>
                        <a:pt x="557" y="318"/>
                      </a:lnTo>
                      <a:lnTo>
                        <a:pt x="557" y="322"/>
                      </a:lnTo>
                      <a:lnTo>
                        <a:pt x="557" y="327"/>
                      </a:lnTo>
                      <a:lnTo>
                        <a:pt x="553" y="327"/>
                      </a:lnTo>
                      <a:lnTo>
                        <a:pt x="548" y="327"/>
                      </a:lnTo>
                      <a:lnTo>
                        <a:pt x="548" y="331"/>
                      </a:lnTo>
                      <a:lnTo>
                        <a:pt x="548" y="335"/>
                      </a:lnTo>
                      <a:lnTo>
                        <a:pt x="548" y="357"/>
                      </a:lnTo>
                      <a:lnTo>
                        <a:pt x="544" y="357"/>
                      </a:lnTo>
                      <a:lnTo>
                        <a:pt x="540" y="361"/>
                      </a:lnTo>
                      <a:lnTo>
                        <a:pt x="531" y="370"/>
                      </a:lnTo>
                      <a:lnTo>
                        <a:pt x="527" y="370"/>
                      </a:lnTo>
                      <a:lnTo>
                        <a:pt x="531" y="375"/>
                      </a:lnTo>
                      <a:lnTo>
                        <a:pt x="535" y="379"/>
                      </a:lnTo>
                      <a:lnTo>
                        <a:pt x="535" y="383"/>
                      </a:lnTo>
                      <a:lnTo>
                        <a:pt x="535" y="392"/>
                      </a:lnTo>
                      <a:lnTo>
                        <a:pt x="535" y="405"/>
                      </a:lnTo>
                      <a:lnTo>
                        <a:pt x="540" y="414"/>
                      </a:lnTo>
                      <a:lnTo>
                        <a:pt x="535" y="422"/>
                      </a:lnTo>
                      <a:lnTo>
                        <a:pt x="531" y="422"/>
                      </a:lnTo>
                      <a:lnTo>
                        <a:pt x="522" y="431"/>
                      </a:lnTo>
                      <a:lnTo>
                        <a:pt x="514" y="431"/>
                      </a:lnTo>
                      <a:lnTo>
                        <a:pt x="505" y="435"/>
                      </a:lnTo>
                      <a:lnTo>
                        <a:pt x="509" y="440"/>
                      </a:lnTo>
                      <a:lnTo>
                        <a:pt x="518" y="440"/>
                      </a:lnTo>
                      <a:lnTo>
                        <a:pt x="514" y="448"/>
                      </a:lnTo>
                      <a:lnTo>
                        <a:pt x="518" y="453"/>
                      </a:lnTo>
                      <a:lnTo>
                        <a:pt x="514" y="453"/>
                      </a:lnTo>
                      <a:lnTo>
                        <a:pt x="509" y="448"/>
                      </a:lnTo>
                      <a:lnTo>
                        <a:pt x="500" y="457"/>
                      </a:lnTo>
                      <a:lnTo>
                        <a:pt x="500" y="453"/>
                      </a:lnTo>
                      <a:lnTo>
                        <a:pt x="500" y="448"/>
                      </a:lnTo>
                      <a:lnTo>
                        <a:pt x="492" y="448"/>
                      </a:lnTo>
                      <a:lnTo>
                        <a:pt x="492" y="440"/>
                      </a:lnTo>
                      <a:lnTo>
                        <a:pt x="487" y="440"/>
                      </a:lnTo>
                      <a:lnTo>
                        <a:pt x="483" y="440"/>
                      </a:lnTo>
                      <a:lnTo>
                        <a:pt x="479" y="440"/>
                      </a:lnTo>
                      <a:lnTo>
                        <a:pt x="479" y="444"/>
                      </a:lnTo>
                      <a:lnTo>
                        <a:pt x="483" y="448"/>
                      </a:lnTo>
                      <a:lnTo>
                        <a:pt x="483" y="453"/>
                      </a:lnTo>
                      <a:lnTo>
                        <a:pt x="479" y="453"/>
                      </a:lnTo>
                      <a:lnTo>
                        <a:pt x="479" y="457"/>
                      </a:lnTo>
                      <a:lnTo>
                        <a:pt x="470" y="457"/>
                      </a:lnTo>
                      <a:lnTo>
                        <a:pt x="466" y="457"/>
                      </a:lnTo>
                      <a:lnTo>
                        <a:pt x="461" y="453"/>
                      </a:lnTo>
                      <a:lnTo>
                        <a:pt x="457" y="457"/>
                      </a:lnTo>
                      <a:lnTo>
                        <a:pt x="448" y="457"/>
                      </a:lnTo>
                      <a:lnTo>
                        <a:pt x="448" y="453"/>
                      </a:lnTo>
                      <a:lnTo>
                        <a:pt x="453" y="448"/>
                      </a:lnTo>
                      <a:lnTo>
                        <a:pt x="444" y="440"/>
                      </a:lnTo>
                      <a:lnTo>
                        <a:pt x="448" y="427"/>
                      </a:lnTo>
                      <a:lnTo>
                        <a:pt x="435" y="422"/>
                      </a:lnTo>
                      <a:lnTo>
                        <a:pt x="431" y="418"/>
                      </a:lnTo>
                      <a:lnTo>
                        <a:pt x="431" y="414"/>
                      </a:lnTo>
                      <a:lnTo>
                        <a:pt x="422" y="422"/>
                      </a:lnTo>
                      <a:lnTo>
                        <a:pt x="418" y="435"/>
                      </a:lnTo>
                      <a:lnTo>
                        <a:pt x="409" y="444"/>
                      </a:lnTo>
                      <a:lnTo>
                        <a:pt x="405" y="444"/>
                      </a:lnTo>
                      <a:lnTo>
                        <a:pt x="396" y="440"/>
                      </a:lnTo>
                      <a:lnTo>
                        <a:pt x="400" y="427"/>
                      </a:lnTo>
                      <a:lnTo>
                        <a:pt x="400" y="422"/>
                      </a:lnTo>
                      <a:lnTo>
                        <a:pt x="400" y="418"/>
                      </a:lnTo>
                      <a:lnTo>
                        <a:pt x="396" y="414"/>
                      </a:lnTo>
                      <a:lnTo>
                        <a:pt x="409" y="405"/>
                      </a:lnTo>
                      <a:lnTo>
                        <a:pt x="409" y="414"/>
                      </a:lnTo>
                      <a:lnTo>
                        <a:pt x="413" y="414"/>
                      </a:lnTo>
                      <a:lnTo>
                        <a:pt x="413" y="409"/>
                      </a:lnTo>
                      <a:lnTo>
                        <a:pt x="413" y="401"/>
                      </a:lnTo>
                      <a:lnTo>
                        <a:pt x="413" y="396"/>
                      </a:lnTo>
                      <a:lnTo>
                        <a:pt x="400" y="392"/>
                      </a:lnTo>
                      <a:lnTo>
                        <a:pt x="400" y="383"/>
                      </a:lnTo>
                      <a:lnTo>
                        <a:pt x="392" y="383"/>
                      </a:lnTo>
                      <a:lnTo>
                        <a:pt x="392" y="379"/>
                      </a:lnTo>
                      <a:lnTo>
                        <a:pt x="396" y="375"/>
                      </a:lnTo>
                      <a:lnTo>
                        <a:pt x="392" y="370"/>
                      </a:lnTo>
                      <a:lnTo>
                        <a:pt x="387" y="366"/>
                      </a:lnTo>
                      <a:lnTo>
                        <a:pt x="379" y="366"/>
                      </a:lnTo>
                      <a:lnTo>
                        <a:pt x="379" y="370"/>
                      </a:lnTo>
                      <a:lnTo>
                        <a:pt x="370" y="375"/>
                      </a:lnTo>
                      <a:lnTo>
                        <a:pt x="370" y="383"/>
                      </a:lnTo>
                      <a:lnTo>
                        <a:pt x="370" y="388"/>
                      </a:lnTo>
                      <a:lnTo>
                        <a:pt x="383" y="392"/>
                      </a:lnTo>
                      <a:lnTo>
                        <a:pt x="379" y="396"/>
                      </a:lnTo>
                      <a:lnTo>
                        <a:pt x="383" y="401"/>
                      </a:lnTo>
                      <a:lnTo>
                        <a:pt x="383" y="409"/>
                      </a:lnTo>
                      <a:lnTo>
                        <a:pt x="374" y="409"/>
                      </a:lnTo>
                      <a:lnTo>
                        <a:pt x="370" y="405"/>
                      </a:lnTo>
                      <a:lnTo>
                        <a:pt x="370" y="401"/>
                      </a:lnTo>
                      <a:lnTo>
                        <a:pt x="361" y="396"/>
                      </a:lnTo>
                      <a:lnTo>
                        <a:pt x="361" y="401"/>
                      </a:lnTo>
                      <a:lnTo>
                        <a:pt x="357" y="396"/>
                      </a:lnTo>
                      <a:lnTo>
                        <a:pt x="353" y="401"/>
                      </a:lnTo>
                      <a:lnTo>
                        <a:pt x="344" y="401"/>
                      </a:lnTo>
                      <a:lnTo>
                        <a:pt x="335" y="409"/>
                      </a:lnTo>
                      <a:lnTo>
                        <a:pt x="326" y="422"/>
                      </a:lnTo>
                      <a:lnTo>
                        <a:pt x="318" y="431"/>
                      </a:lnTo>
                      <a:lnTo>
                        <a:pt x="309" y="414"/>
                      </a:lnTo>
                      <a:lnTo>
                        <a:pt x="318" y="405"/>
                      </a:lnTo>
                      <a:lnTo>
                        <a:pt x="322" y="401"/>
                      </a:lnTo>
                      <a:lnTo>
                        <a:pt x="309" y="392"/>
                      </a:lnTo>
                      <a:lnTo>
                        <a:pt x="313" y="383"/>
                      </a:lnTo>
                      <a:lnTo>
                        <a:pt x="318" y="379"/>
                      </a:lnTo>
                      <a:lnTo>
                        <a:pt x="322" y="383"/>
                      </a:lnTo>
                      <a:lnTo>
                        <a:pt x="326" y="383"/>
                      </a:lnTo>
                      <a:lnTo>
                        <a:pt x="331" y="370"/>
                      </a:lnTo>
                      <a:lnTo>
                        <a:pt x="335" y="366"/>
                      </a:lnTo>
                      <a:lnTo>
                        <a:pt x="344" y="370"/>
                      </a:lnTo>
                      <a:lnTo>
                        <a:pt x="344" y="375"/>
                      </a:lnTo>
                      <a:lnTo>
                        <a:pt x="348" y="375"/>
                      </a:lnTo>
                      <a:lnTo>
                        <a:pt x="357" y="370"/>
                      </a:lnTo>
                      <a:lnTo>
                        <a:pt x="353" y="366"/>
                      </a:lnTo>
                      <a:lnTo>
                        <a:pt x="357" y="361"/>
                      </a:lnTo>
                      <a:lnTo>
                        <a:pt x="370" y="361"/>
                      </a:lnTo>
                      <a:lnTo>
                        <a:pt x="366" y="357"/>
                      </a:lnTo>
                      <a:lnTo>
                        <a:pt x="357" y="348"/>
                      </a:lnTo>
                      <a:lnTo>
                        <a:pt x="361" y="327"/>
                      </a:lnTo>
                      <a:lnTo>
                        <a:pt x="353" y="331"/>
                      </a:lnTo>
                      <a:lnTo>
                        <a:pt x="353" y="335"/>
                      </a:lnTo>
                      <a:lnTo>
                        <a:pt x="344" y="340"/>
                      </a:lnTo>
                      <a:lnTo>
                        <a:pt x="339" y="340"/>
                      </a:lnTo>
                      <a:lnTo>
                        <a:pt x="344" y="331"/>
                      </a:lnTo>
                      <a:lnTo>
                        <a:pt x="339" y="331"/>
                      </a:lnTo>
                      <a:lnTo>
                        <a:pt x="339" y="327"/>
                      </a:lnTo>
                      <a:lnTo>
                        <a:pt x="335" y="335"/>
                      </a:lnTo>
                      <a:lnTo>
                        <a:pt x="318" y="327"/>
                      </a:lnTo>
                      <a:lnTo>
                        <a:pt x="318" y="340"/>
                      </a:lnTo>
                      <a:lnTo>
                        <a:pt x="309" y="340"/>
                      </a:lnTo>
                      <a:lnTo>
                        <a:pt x="305" y="344"/>
                      </a:lnTo>
                      <a:lnTo>
                        <a:pt x="313" y="348"/>
                      </a:lnTo>
                      <a:lnTo>
                        <a:pt x="309" y="353"/>
                      </a:lnTo>
                      <a:lnTo>
                        <a:pt x="313" y="361"/>
                      </a:lnTo>
                      <a:lnTo>
                        <a:pt x="313" y="366"/>
                      </a:lnTo>
                      <a:lnTo>
                        <a:pt x="309" y="366"/>
                      </a:lnTo>
                      <a:lnTo>
                        <a:pt x="305" y="375"/>
                      </a:lnTo>
                      <a:lnTo>
                        <a:pt x="305" y="379"/>
                      </a:lnTo>
                      <a:lnTo>
                        <a:pt x="305" y="383"/>
                      </a:lnTo>
                      <a:lnTo>
                        <a:pt x="300" y="392"/>
                      </a:lnTo>
                      <a:lnTo>
                        <a:pt x="296" y="392"/>
                      </a:lnTo>
                      <a:lnTo>
                        <a:pt x="287" y="379"/>
                      </a:lnTo>
                      <a:lnTo>
                        <a:pt x="279" y="370"/>
                      </a:lnTo>
                      <a:lnTo>
                        <a:pt x="283" y="361"/>
                      </a:lnTo>
                      <a:lnTo>
                        <a:pt x="283" y="348"/>
                      </a:lnTo>
                      <a:lnTo>
                        <a:pt x="270" y="357"/>
                      </a:lnTo>
                      <a:lnTo>
                        <a:pt x="265" y="353"/>
                      </a:lnTo>
                      <a:lnTo>
                        <a:pt x="270" y="344"/>
                      </a:lnTo>
                      <a:lnTo>
                        <a:pt x="279" y="348"/>
                      </a:lnTo>
                      <a:lnTo>
                        <a:pt x="283" y="344"/>
                      </a:lnTo>
                      <a:lnTo>
                        <a:pt x="287" y="344"/>
                      </a:lnTo>
                      <a:lnTo>
                        <a:pt x="292" y="335"/>
                      </a:lnTo>
                      <a:lnTo>
                        <a:pt x="296" y="335"/>
                      </a:lnTo>
                      <a:lnTo>
                        <a:pt x="296" y="331"/>
                      </a:lnTo>
                      <a:lnTo>
                        <a:pt x="296" y="327"/>
                      </a:lnTo>
                      <a:lnTo>
                        <a:pt x="296" y="322"/>
                      </a:lnTo>
                      <a:lnTo>
                        <a:pt x="318" y="305"/>
                      </a:lnTo>
                      <a:lnTo>
                        <a:pt x="335" y="305"/>
                      </a:lnTo>
                      <a:lnTo>
                        <a:pt x="339" y="301"/>
                      </a:lnTo>
                      <a:lnTo>
                        <a:pt x="344" y="296"/>
                      </a:lnTo>
                      <a:lnTo>
                        <a:pt x="344" y="301"/>
                      </a:lnTo>
                      <a:lnTo>
                        <a:pt x="353" y="296"/>
                      </a:lnTo>
                      <a:lnTo>
                        <a:pt x="357" y="296"/>
                      </a:lnTo>
                      <a:lnTo>
                        <a:pt x="357" y="301"/>
                      </a:lnTo>
                      <a:lnTo>
                        <a:pt x="353" y="305"/>
                      </a:lnTo>
                      <a:lnTo>
                        <a:pt x="348" y="309"/>
                      </a:lnTo>
                      <a:lnTo>
                        <a:pt x="339" y="309"/>
                      </a:lnTo>
                      <a:lnTo>
                        <a:pt x="326" y="309"/>
                      </a:lnTo>
                      <a:lnTo>
                        <a:pt x="326" y="318"/>
                      </a:lnTo>
                      <a:lnTo>
                        <a:pt x="335" y="322"/>
                      </a:lnTo>
                      <a:lnTo>
                        <a:pt x="339" y="318"/>
                      </a:lnTo>
                      <a:lnTo>
                        <a:pt x="344" y="322"/>
                      </a:lnTo>
                      <a:lnTo>
                        <a:pt x="348" y="327"/>
                      </a:lnTo>
                      <a:lnTo>
                        <a:pt x="361" y="314"/>
                      </a:lnTo>
                      <a:lnTo>
                        <a:pt x="366" y="318"/>
                      </a:lnTo>
                      <a:lnTo>
                        <a:pt x="370" y="314"/>
                      </a:lnTo>
                      <a:lnTo>
                        <a:pt x="374" y="309"/>
                      </a:lnTo>
                      <a:lnTo>
                        <a:pt x="374" y="305"/>
                      </a:lnTo>
                      <a:lnTo>
                        <a:pt x="366" y="305"/>
                      </a:lnTo>
                      <a:lnTo>
                        <a:pt x="366" y="301"/>
                      </a:lnTo>
                      <a:lnTo>
                        <a:pt x="366" y="292"/>
                      </a:lnTo>
                      <a:lnTo>
                        <a:pt x="370" y="288"/>
                      </a:lnTo>
                      <a:lnTo>
                        <a:pt x="366" y="283"/>
                      </a:lnTo>
                      <a:lnTo>
                        <a:pt x="366" y="279"/>
                      </a:lnTo>
                      <a:lnTo>
                        <a:pt x="361" y="279"/>
                      </a:lnTo>
                      <a:lnTo>
                        <a:pt x="353" y="279"/>
                      </a:lnTo>
                      <a:lnTo>
                        <a:pt x="348" y="283"/>
                      </a:lnTo>
                      <a:lnTo>
                        <a:pt x="344" y="283"/>
                      </a:lnTo>
                      <a:lnTo>
                        <a:pt x="331" y="274"/>
                      </a:lnTo>
                      <a:lnTo>
                        <a:pt x="335" y="270"/>
                      </a:lnTo>
                      <a:lnTo>
                        <a:pt x="339" y="266"/>
                      </a:lnTo>
                      <a:lnTo>
                        <a:pt x="344" y="266"/>
                      </a:lnTo>
                      <a:lnTo>
                        <a:pt x="348" y="257"/>
                      </a:lnTo>
                      <a:lnTo>
                        <a:pt x="348" y="253"/>
                      </a:lnTo>
                      <a:lnTo>
                        <a:pt x="339" y="248"/>
                      </a:lnTo>
                      <a:lnTo>
                        <a:pt x="344" y="248"/>
                      </a:lnTo>
                      <a:lnTo>
                        <a:pt x="348" y="248"/>
                      </a:lnTo>
                      <a:lnTo>
                        <a:pt x="344" y="244"/>
                      </a:lnTo>
                      <a:lnTo>
                        <a:pt x="344" y="240"/>
                      </a:lnTo>
                      <a:lnTo>
                        <a:pt x="335" y="235"/>
                      </a:lnTo>
                      <a:lnTo>
                        <a:pt x="339" y="231"/>
                      </a:lnTo>
                      <a:lnTo>
                        <a:pt x="348" y="231"/>
                      </a:lnTo>
                      <a:lnTo>
                        <a:pt x="357" y="222"/>
                      </a:lnTo>
                      <a:lnTo>
                        <a:pt x="353" y="222"/>
                      </a:lnTo>
                      <a:lnTo>
                        <a:pt x="353" y="218"/>
                      </a:lnTo>
                      <a:lnTo>
                        <a:pt x="348" y="214"/>
                      </a:lnTo>
                      <a:lnTo>
                        <a:pt x="344" y="214"/>
                      </a:lnTo>
                      <a:lnTo>
                        <a:pt x="335" y="214"/>
                      </a:lnTo>
                      <a:lnTo>
                        <a:pt x="318" y="214"/>
                      </a:lnTo>
                      <a:lnTo>
                        <a:pt x="313" y="222"/>
                      </a:lnTo>
                      <a:lnTo>
                        <a:pt x="322" y="227"/>
                      </a:lnTo>
                      <a:lnTo>
                        <a:pt x="318" y="235"/>
                      </a:lnTo>
                      <a:lnTo>
                        <a:pt x="313" y="235"/>
                      </a:lnTo>
                      <a:lnTo>
                        <a:pt x="309" y="235"/>
                      </a:lnTo>
                      <a:lnTo>
                        <a:pt x="296" y="235"/>
                      </a:lnTo>
                      <a:lnTo>
                        <a:pt x="292" y="244"/>
                      </a:lnTo>
                      <a:lnTo>
                        <a:pt x="296" y="244"/>
                      </a:lnTo>
                      <a:lnTo>
                        <a:pt x="292" y="244"/>
                      </a:lnTo>
                      <a:lnTo>
                        <a:pt x="300" y="248"/>
                      </a:lnTo>
                      <a:lnTo>
                        <a:pt x="309" y="261"/>
                      </a:lnTo>
                      <a:lnTo>
                        <a:pt x="305" y="274"/>
                      </a:lnTo>
                      <a:lnTo>
                        <a:pt x="305" y="270"/>
                      </a:lnTo>
                      <a:lnTo>
                        <a:pt x="296" y="279"/>
                      </a:lnTo>
                      <a:lnTo>
                        <a:pt x="296" y="283"/>
                      </a:lnTo>
                      <a:lnTo>
                        <a:pt x="287" y="283"/>
                      </a:lnTo>
                      <a:lnTo>
                        <a:pt x="283" y="279"/>
                      </a:lnTo>
                      <a:lnTo>
                        <a:pt x="287" y="274"/>
                      </a:lnTo>
                      <a:lnTo>
                        <a:pt x="296" y="274"/>
                      </a:lnTo>
                      <a:lnTo>
                        <a:pt x="300" y="270"/>
                      </a:lnTo>
                      <a:lnTo>
                        <a:pt x="292" y="270"/>
                      </a:lnTo>
                      <a:lnTo>
                        <a:pt x="292" y="261"/>
                      </a:lnTo>
                      <a:lnTo>
                        <a:pt x="287" y="266"/>
                      </a:lnTo>
                      <a:lnTo>
                        <a:pt x="283" y="261"/>
                      </a:lnTo>
                      <a:lnTo>
                        <a:pt x="279" y="270"/>
                      </a:lnTo>
                      <a:lnTo>
                        <a:pt x="274" y="266"/>
                      </a:lnTo>
                      <a:lnTo>
                        <a:pt x="283" y="257"/>
                      </a:lnTo>
                      <a:lnTo>
                        <a:pt x="274" y="257"/>
                      </a:lnTo>
                      <a:lnTo>
                        <a:pt x="270" y="253"/>
                      </a:lnTo>
                      <a:lnTo>
                        <a:pt x="257" y="257"/>
                      </a:lnTo>
                      <a:lnTo>
                        <a:pt x="252" y="257"/>
                      </a:lnTo>
                      <a:lnTo>
                        <a:pt x="248" y="253"/>
                      </a:lnTo>
                      <a:lnTo>
                        <a:pt x="244" y="253"/>
                      </a:lnTo>
                      <a:lnTo>
                        <a:pt x="244" y="244"/>
                      </a:lnTo>
                      <a:lnTo>
                        <a:pt x="239" y="244"/>
                      </a:lnTo>
                      <a:lnTo>
                        <a:pt x="235" y="248"/>
                      </a:lnTo>
                      <a:lnTo>
                        <a:pt x="235" y="266"/>
                      </a:lnTo>
                      <a:lnTo>
                        <a:pt x="235" y="270"/>
                      </a:lnTo>
                      <a:lnTo>
                        <a:pt x="244" y="270"/>
                      </a:lnTo>
                      <a:lnTo>
                        <a:pt x="248" y="279"/>
                      </a:lnTo>
                      <a:lnTo>
                        <a:pt x="257" y="283"/>
                      </a:lnTo>
                      <a:lnTo>
                        <a:pt x="261" y="279"/>
                      </a:lnTo>
                      <a:lnTo>
                        <a:pt x="274" y="279"/>
                      </a:lnTo>
                      <a:lnTo>
                        <a:pt x="283" y="288"/>
                      </a:lnTo>
                      <a:lnTo>
                        <a:pt x="279" y="288"/>
                      </a:lnTo>
                      <a:lnTo>
                        <a:pt x="274" y="283"/>
                      </a:lnTo>
                      <a:lnTo>
                        <a:pt x="265" y="288"/>
                      </a:lnTo>
                      <a:lnTo>
                        <a:pt x="261" y="292"/>
                      </a:lnTo>
                      <a:lnTo>
                        <a:pt x="261" y="288"/>
                      </a:lnTo>
                      <a:lnTo>
                        <a:pt x="244" y="292"/>
                      </a:lnTo>
                      <a:lnTo>
                        <a:pt x="244" y="301"/>
                      </a:lnTo>
                      <a:lnTo>
                        <a:pt x="248" y="301"/>
                      </a:lnTo>
                      <a:lnTo>
                        <a:pt x="252" y="296"/>
                      </a:lnTo>
                      <a:lnTo>
                        <a:pt x="252" y="301"/>
                      </a:lnTo>
                      <a:lnTo>
                        <a:pt x="248" y="305"/>
                      </a:lnTo>
                      <a:lnTo>
                        <a:pt x="257" y="309"/>
                      </a:lnTo>
                      <a:lnTo>
                        <a:pt x="252" y="314"/>
                      </a:lnTo>
                      <a:lnTo>
                        <a:pt x="257" y="322"/>
                      </a:lnTo>
                      <a:lnTo>
                        <a:pt x="248" y="322"/>
                      </a:lnTo>
                      <a:lnTo>
                        <a:pt x="244" y="327"/>
                      </a:lnTo>
                      <a:lnTo>
                        <a:pt x="239" y="327"/>
                      </a:lnTo>
                      <a:lnTo>
                        <a:pt x="235" y="327"/>
                      </a:lnTo>
                      <a:lnTo>
                        <a:pt x="226" y="327"/>
                      </a:lnTo>
                      <a:lnTo>
                        <a:pt x="222" y="322"/>
                      </a:lnTo>
                      <a:lnTo>
                        <a:pt x="222" y="314"/>
                      </a:lnTo>
                      <a:lnTo>
                        <a:pt x="226" y="314"/>
                      </a:lnTo>
                      <a:lnTo>
                        <a:pt x="218" y="309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13" y="309"/>
                      </a:lnTo>
                      <a:lnTo>
                        <a:pt x="196" y="305"/>
                      </a:lnTo>
                      <a:lnTo>
                        <a:pt x="196" y="301"/>
                      </a:lnTo>
                      <a:lnTo>
                        <a:pt x="196" y="292"/>
                      </a:lnTo>
                      <a:lnTo>
                        <a:pt x="196" y="288"/>
                      </a:lnTo>
                      <a:lnTo>
                        <a:pt x="200" y="296"/>
                      </a:lnTo>
                      <a:lnTo>
                        <a:pt x="222" y="283"/>
                      </a:lnTo>
                      <a:lnTo>
                        <a:pt x="218" y="279"/>
                      </a:lnTo>
                      <a:lnTo>
                        <a:pt x="218" y="274"/>
                      </a:lnTo>
                      <a:lnTo>
                        <a:pt x="213" y="270"/>
                      </a:lnTo>
                      <a:lnTo>
                        <a:pt x="209" y="279"/>
                      </a:lnTo>
                      <a:lnTo>
                        <a:pt x="196" y="274"/>
                      </a:lnTo>
                      <a:lnTo>
                        <a:pt x="187" y="279"/>
                      </a:lnTo>
                      <a:lnTo>
                        <a:pt x="183" y="279"/>
                      </a:lnTo>
                      <a:lnTo>
                        <a:pt x="187" y="288"/>
                      </a:lnTo>
                      <a:lnTo>
                        <a:pt x="183" y="296"/>
                      </a:lnTo>
                      <a:lnTo>
                        <a:pt x="174" y="296"/>
                      </a:lnTo>
                      <a:lnTo>
                        <a:pt x="174" y="288"/>
                      </a:lnTo>
                      <a:lnTo>
                        <a:pt x="165" y="288"/>
                      </a:lnTo>
                      <a:lnTo>
                        <a:pt x="161" y="292"/>
                      </a:lnTo>
                      <a:lnTo>
                        <a:pt x="161" y="301"/>
                      </a:lnTo>
                      <a:lnTo>
                        <a:pt x="157" y="301"/>
                      </a:lnTo>
                      <a:lnTo>
                        <a:pt x="152" y="305"/>
                      </a:lnTo>
                      <a:lnTo>
                        <a:pt x="144" y="301"/>
                      </a:lnTo>
                      <a:lnTo>
                        <a:pt x="139" y="305"/>
                      </a:lnTo>
                      <a:lnTo>
                        <a:pt x="144" y="309"/>
                      </a:lnTo>
                      <a:lnTo>
                        <a:pt x="148" y="305"/>
                      </a:lnTo>
                      <a:lnTo>
                        <a:pt x="157" y="309"/>
                      </a:lnTo>
                      <a:lnTo>
                        <a:pt x="152" y="314"/>
                      </a:lnTo>
                      <a:lnTo>
                        <a:pt x="157" y="318"/>
                      </a:lnTo>
                      <a:lnTo>
                        <a:pt x="157" y="322"/>
                      </a:lnTo>
                      <a:lnTo>
                        <a:pt x="139" y="327"/>
                      </a:lnTo>
                      <a:lnTo>
                        <a:pt x="135" y="318"/>
                      </a:lnTo>
                      <a:lnTo>
                        <a:pt x="126" y="31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6" name="Freeform 384"/>
                <p:cNvSpPr>
                  <a:spLocks/>
                </p:cNvSpPr>
                <p:nvPr/>
              </p:nvSpPr>
              <p:spPr bwMode="auto">
                <a:xfrm>
                  <a:off x="3673" y="1754"/>
                  <a:ext cx="605" cy="439"/>
                </a:xfrm>
                <a:custGeom>
                  <a:avLst/>
                  <a:gdLst>
                    <a:gd name="T0" fmla="*/ 592 w 605"/>
                    <a:gd name="T1" fmla="*/ 261 h 439"/>
                    <a:gd name="T2" fmla="*/ 600 w 605"/>
                    <a:gd name="T3" fmla="*/ 291 h 439"/>
                    <a:gd name="T4" fmla="*/ 587 w 605"/>
                    <a:gd name="T5" fmla="*/ 313 h 439"/>
                    <a:gd name="T6" fmla="*/ 574 w 605"/>
                    <a:gd name="T7" fmla="*/ 343 h 439"/>
                    <a:gd name="T8" fmla="*/ 552 w 605"/>
                    <a:gd name="T9" fmla="*/ 343 h 439"/>
                    <a:gd name="T10" fmla="*/ 548 w 605"/>
                    <a:gd name="T11" fmla="*/ 309 h 439"/>
                    <a:gd name="T12" fmla="*/ 526 w 605"/>
                    <a:gd name="T13" fmla="*/ 313 h 439"/>
                    <a:gd name="T14" fmla="*/ 505 w 605"/>
                    <a:gd name="T15" fmla="*/ 339 h 439"/>
                    <a:gd name="T16" fmla="*/ 492 w 605"/>
                    <a:gd name="T17" fmla="*/ 365 h 439"/>
                    <a:gd name="T18" fmla="*/ 470 w 605"/>
                    <a:gd name="T19" fmla="*/ 352 h 439"/>
                    <a:gd name="T20" fmla="*/ 435 w 605"/>
                    <a:gd name="T21" fmla="*/ 352 h 439"/>
                    <a:gd name="T22" fmla="*/ 422 w 605"/>
                    <a:gd name="T23" fmla="*/ 378 h 439"/>
                    <a:gd name="T24" fmla="*/ 387 w 605"/>
                    <a:gd name="T25" fmla="*/ 365 h 439"/>
                    <a:gd name="T26" fmla="*/ 357 w 605"/>
                    <a:gd name="T27" fmla="*/ 374 h 439"/>
                    <a:gd name="T28" fmla="*/ 344 w 605"/>
                    <a:gd name="T29" fmla="*/ 391 h 439"/>
                    <a:gd name="T30" fmla="*/ 326 w 605"/>
                    <a:gd name="T31" fmla="*/ 417 h 439"/>
                    <a:gd name="T32" fmla="*/ 296 w 605"/>
                    <a:gd name="T33" fmla="*/ 435 h 439"/>
                    <a:gd name="T34" fmla="*/ 296 w 605"/>
                    <a:gd name="T35" fmla="*/ 417 h 439"/>
                    <a:gd name="T36" fmla="*/ 283 w 605"/>
                    <a:gd name="T37" fmla="*/ 391 h 439"/>
                    <a:gd name="T38" fmla="*/ 261 w 605"/>
                    <a:gd name="T39" fmla="*/ 378 h 439"/>
                    <a:gd name="T40" fmla="*/ 226 w 605"/>
                    <a:gd name="T41" fmla="*/ 378 h 439"/>
                    <a:gd name="T42" fmla="*/ 200 w 605"/>
                    <a:gd name="T43" fmla="*/ 365 h 439"/>
                    <a:gd name="T44" fmla="*/ 174 w 605"/>
                    <a:gd name="T45" fmla="*/ 352 h 439"/>
                    <a:gd name="T46" fmla="*/ 148 w 605"/>
                    <a:gd name="T47" fmla="*/ 339 h 439"/>
                    <a:gd name="T48" fmla="*/ 113 w 605"/>
                    <a:gd name="T49" fmla="*/ 352 h 439"/>
                    <a:gd name="T50" fmla="*/ 109 w 605"/>
                    <a:gd name="T51" fmla="*/ 322 h 439"/>
                    <a:gd name="T52" fmla="*/ 87 w 605"/>
                    <a:gd name="T53" fmla="*/ 300 h 439"/>
                    <a:gd name="T54" fmla="*/ 74 w 605"/>
                    <a:gd name="T55" fmla="*/ 278 h 439"/>
                    <a:gd name="T56" fmla="*/ 52 w 605"/>
                    <a:gd name="T57" fmla="*/ 248 h 439"/>
                    <a:gd name="T58" fmla="*/ 26 w 605"/>
                    <a:gd name="T59" fmla="*/ 230 h 439"/>
                    <a:gd name="T60" fmla="*/ 13 w 605"/>
                    <a:gd name="T61" fmla="*/ 204 h 439"/>
                    <a:gd name="T62" fmla="*/ 9 w 605"/>
                    <a:gd name="T63" fmla="*/ 169 h 439"/>
                    <a:gd name="T64" fmla="*/ 4 w 605"/>
                    <a:gd name="T65" fmla="*/ 139 h 439"/>
                    <a:gd name="T66" fmla="*/ 13 w 605"/>
                    <a:gd name="T67" fmla="*/ 113 h 439"/>
                    <a:gd name="T68" fmla="*/ 43 w 605"/>
                    <a:gd name="T69" fmla="*/ 95 h 439"/>
                    <a:gd name="T70" fmla="*/ 74 w 605"/>
                    <a:gd name="T71" fmla="*/ 82 h 439"/>
                    <a:gd name="T72" fmla="*/ 100 w 605"/>
                    <a:gd name="T73" fmla="*/ 65 h 439"/>
                    <a:gd name="T74" fmla="*/ 126 w 605"/>
                    <a:gd name="T75" fmla="*/ 52 h 439"/>
                    <a:gd name="T76" fmla="*/ 143 w 605"/>
                    <a:gd name="T77" fmla="*/ 78 h 439"/>
                    <a:gd name="T78" fmla="*/ 165 w 605"/>
                    <a:gd name="T79" fmla="*/ 82 h 439"/>
                    <a:gd name="T80" fmla="*/ 178 w 605"/>
                    <a:gd name="T81" fmla="*/ 52 h 439"/>
                    <a:gd name="T82" fmla="*/ 204 w 605"/>
                    <a:gd name="T83" fmla="*/ 39 h 439"/>
                    <a:gd name="T84" fmla="*/ 244 w 605"/>
                    <a:gd name="T85" fmla="*/ 52 h 439"/>
                    <a:gd name="T86" fmla="*/ 274 w 605"/>
                    <a:gd name="T87" fmla="*/ 56 h 439"/>
                    <a:gd name="T88" fmla="*/ 296 w 605"/>
                    <a:gd name="T89" fmla="*/ 56 h 439"/>
                    <a:gd name="T90" fmla="*/ 318 w 605"/>
                    <a:gd name="T91" fmla="*/ 39 h 439"/>
                    <a:gd name="T92" fmla="*/ 344 w 605"/>
                    <a:gd name="T93" fmla="*/ 30 h 439"/>
                    <a:gd name="T94" fmla="*/ 370 w 605"/>
                    <a:gd name="T95" fmla="*/ 4 h 439"/>
                    <a:gd name="T96" fmla="*/ 391 w 605"/>
                    <a:gd name="T97" fmla="*/ 17 h 439"/>
                    <a:gd name="T98" fmla="*/ 391 w 605"/>
                    <a:gd name="T99" fmla="*/ 48 h 439"/>
                    <a:gd name="T100" fmla="*/ 422 w 605"/>
                    <a:gd name="T101" fmla="*/ 52 h 439"/>
                    <a:gd name="T102" fmla="*/ 452 w 605"/>
                    <a:gd name="T103" fmla="*/ 61 h 439"/>
                    <a:gd name="T104" fmla="*/ 470 w 605"/>
                    <a:gd name="T105" fmla="*/ 74 h 439"/>
                    <a:gd name="T106" fmla="*/ 509 w 605"/>
                    <a:gd name="T107" fmla="*/ 74 h 439"/>
                    <a:gd name="T108" fmla="*/ 505 w 605"/>
                    <a:gd name="T109" fmla="*/ 87 h 439"/>
                    <a:gd name="T110" fmla="*/ 509 w 605"/>
                    <a:gd name="T111" fmla="*/ 100 h 439"/>
                    <a:gd name="T112" fmla="*/ 531 w 605"/>
                    <a:gd name="T113" fmla="*/ 113 h 439"/>
                    <a:gd name="T114" fmla="*/ 552 w 605"/>
                    <a:gd name="T115" fmla="*/ 139 h 439"/>
                    <a:gd name="T116" fmla="*/ 561 w 605"/>
                    <a:gd name="T117" fmla="*/ 174 h 439"/>
                    <a:gd name="T118" fmla="*/ 570 w 605"/>
                    <a:gd name="T119" fmla="*/ 209 h 439"/>
                    <a:gd name="T120" fmla="*/ 570 w 605"/>
                    <a:gd name="T121" fmla="*/ 24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05" h="439">
                      <a:moveTo>
                        <a:pt x="570" y="243"/>
                      </a:moveTo>
                      <a:lnTo>
                        <a:pt x="570" y="248"/>
                      </a:lnTo>
                      <a:lnTo>
                        <a:pt x="570" y="252"/>
                      </a:lnTo>
                      <a:lnTo>
                        <a:pt x="574" y="256"/>
                      </a:lnTo>
                      <a:lnTo>
                        <a:pt x="574" y="261"/>
                      </a:lnTo>
                      <a:lnTo>
                        <a:pt x="579" y="261"/>
                      </a:lnTo>
                      <a:lnTo>
                        <a:pt x="587" y="261"/>
                      </a:lnTo>
                      <a:lnTo>
                        <a:pt x="592" y="261"/>
                      </a:lnTo>
                      <a:lnTo>
                        <a:pt x="596" y="261"/>
                      </a:lnTo>
                      <a:lnTo>
                        <a:pt x="596" y="265"/>
                      </a:lnTo>
                      <a:lnTo>
                        <a:pt x="596" y="269"/>
                      </a:lnTo>
                      <a:lnTo>
                        <a:pt x="596" y="274"/>
                      </a:lnTo>
                      <a:lnTo>
                        <a:pt x="596" y="278"/>
                      </a:lnTo>
                      <a:lnTo>
                        <a:pt x="596" y="282"/>
                      </a:lnTo>
                      <a:lnTo>
                        <a:pt x="596" y="287"/>
                      </a:lnTo>
                      <a:lnTo>
                        <a:pt x="600" y="291"/>
                      </a:lnTo>
                      <a:lnTo>
                        <a:pt x="605" y="296"/>
                      </a:lnTo>
                      <a:lnTo>
                        <a:pt x="605" y="300"/>
                      </a:lnTo>
                      <a:lnTo>
                        <a:pt x="605" y="304"/>
                      </a:lnTo>
                      <a:lnTo>
                        <a:pt x="605" y="313"/>
                      </a:lnTo>
                      <a:lnTo>
                        <a:pt x="600" y="313"/>
                      </a:lnTo>
                      <a:lnTo>
                        <a:pt x="596" y="313"/>
                      </a:lnTo>
                      <a:lnTo>
                        <a:pt x="592" y="313"/>
                      </a:lnTo>
                      <a:lnTo>
                        <a:pt x="587" y="313"/>
                      </a:lnTo>
                      <a:lnTo>
                        <a:pt x="587" y="317"/>
                      </a:lnTo>
                      <a:lnTo>
                        <a:pt x="583" y="322"/>
                      </a:lnTo>
                      <a:lnTo>
                        <a:pt x="583" y="326"/>
                      </a:lnTo>
                      <a:lnTo>
                        <a:pt x="579" y="326"/>
                      </a:lnTo>
                      <a:lnTo>
                        <a:pt x="579" y="330"/>
                      </a:lnTo>
                      <a:lnTo>
                        <a:pt x="579" y="335"/>
                      </a:lnTo>
                      <a:lnTo>
                        <a:pt x="579" y="339"/>
                      </a:lnTo>
                      <a:lnTo>
                        <a:pt x="574" y="343"/>
                      </a:lnTo>
                      <a:lnTo>
                        <a:pt x="574" y="348"/>
                      </a:lnTo>
                      <a:lnTo>
                        <a:pt x="574" y="352"/>
                      </a:lnTo>
                      <a:lnTo>
                        <a:pt x="570" y="352"/>
                      </a:lnTo>
                      <a:lnTo>
                        <a:pt x="566" y="352"/>
                      </a:lnTo>
                      <a:lnTo>
                        <a:pt x="561" y="352"/>
                      </a:lnTo>
                      <a:lnTo>
                        <a:pt x="557" y="352"/>
                      </a:lnTo>
                      <a:lnTo>
                        <a:pt x="552" y="348"/>
                      </a:lnTo>
                      <a:lnTo>
                        <a:pt x="552" y="343"/>
                      </a:lnTo>
                      <a:lnTo>
                        <a:pt x="548" y="339"/>
                      </a:lnTo>
                      <a:lnTo>
                        <a:pt x="548" y="335"/>
                      </a:lnTo>
                      <a:lnTo>
                        <a:pt x="548" y="330"/>
                      </a:lnTo>
                      <a:lnTo>
                        <a:pt x="548" y="326"/>
                      </a:lnTo>
                      <a:lnTo>
                        <a:pt x="548" y="322"/>
                      </a:lnTo>
                      <a:lnTo>
                        <a:pt x="548" y="317"/>
                      </a:lnTo>
                      <a:lnTo>
                        <a:pt x="548" y="313"/>
                      </a:lnTo>
                      <a:lnTo>
                        <a:pt x="548" y="309"/>
                      </a:lnTo>
                      <a:lnTo>
                        <a:pt x="548" y="304"/>
                      </a:lnTo>
                      <a:lnTo>
                        <a:pt x="544" y="300"/>
                      </a:lnTo>
                      <a:lnTo>
                        <a:pt x="539" y="300"/>
                      </a:lnTo>
                      <a:lnTo>
                        <a:pt x="535" y="300"/>
                      </a:lnTo>
                      <a:lnTo>
                        <a:pt x="531" y="304"/>
                      </a:lnTo>
                      <a:lnTo>
                        <a:pt x="531" y="309"/>
                      </a:lnTo>
                      <a:lnTo>
                        <a:pt x="531" y="313"/>
                      </a:lnTo>
                      <a:lnTo>
                        <a:pt x="526" y="313"/>
                      </a:lnTo>
                      <a:lnTo>
                        <a:pt x="522" y="313"/>
                      </a:lnTo>
                      <a:lnTo>
                        <a:pt x="518" y="317"/>
                      </a:lnTo>
                      <a:lnTo>
                        <a:pt x="513" y="322"/>
                      </a:lnTo>
                      <a:lnTo>
                        <a:pt x="509" y="326"/>
                      </a:lnTo>
                      <a:lnTo>
                        <a:pt x="509" y="330"/>
                      </a:lnTo>
                      <a:lnTo>
                        <a:pt x="509" y="335"/>
                      </a:lnTo>
                      <a:lnTo>
                        <a:pt x="509" y="339"/>
                      </a:lnTo>
                      <a:lnTo>
                        <a:pt x="505" y="339"/>
                      </a:lnTo>
                      <a:lnTo>
                        <a:pt x="505" y="343"/>
                      </a:lnTo>
                      <a:lnTo>
                        <a:pt x="500" y="348"/>
                      </a:lnTo>
                      <a:lnTo>
                        <a:pt x="500" y="352"/>
                      </a:lnTo>
                      <a:lnTo>
                        <a:pt x="496" y="352"/>
                      </a:lnTo>
                      <a:lnTo>
                        <a:pt x="492" y="352"/>
                      </a:lnTo>
                      <a:lnTo>
                        <a:pt x="492" y="356"/>
                      </a:lnTo>
                      <a:lnTo>
                        <a:pt x="492" y="361"/>
                      </a:lnTo>
                      <a:lnTo>
                        <a:pt x="492" y="365"/>
                      </a:lnTo>
                      <a:lnTo>
                        <a:pt x="487" y="365"/>
                      </a:lnTo>
                      <a:lnTo>
                        <a:pt x="483" y="365"/>
                      </a:lnTo>
                      <a:lnTo>
                        <a:pt x="479" y="365"/>
                      </a:lnTo>
                      <a:lnTo>
                        <a:pt x="479" y="361"/>
                      </a:lnTo>
                      <a:lnTo>
                        <a:pt x="479" y="356"/>
                      </a:lnTo>
                      <a:lnTo>
                        <a:pt x="479" y="352"/>
                      </a:lnTo>
                      <a:lnTo>
                        <a:pt x="474" y="352"/>
                      </a:lnTo>
                      <a:lnTo>
                        <a:pt x="470" y="352"/>
                      </a:lnTo>
                      <a:lnTo>
                        <a:pt x="465" y="352"/>
                      </a:lnTo>
                      <a:lnTo>
                        <a:pt x="461" y="352"/>
                      </a:lnTo>
                      <a:lnTo>
                        <a:pt x="457" y="352"/>
                      </a:lnTo>
                      <a:lnTo>
                        <a:pt x="452" y="352"/>
                      </a:lnTo>
                      <a:lnTo>
                        <a:pt x="448" y="352"/>
                      </a:lnTo>
                      <a:lnTo>
                        <a:pt x="444" y="352"/>
                      </a:lnTo>
                      <a:lnTo>
                        <a:pt x="439" y="352"/>
                      </a:lnTo>
                      <a:lnTo>
                        <a:pt x="435" y="352"/>
                      </a:lnTo>
                      <a:lnTo>
                        <a:pt x="431" y="352"/>
                      </a:lnTo>
                      <a:lnTo>
                        <a:pt x="426" y="356"/>
                      </a:lnTo>
                      <a:lnTo>
                        <a:pt x="426" y="361"/>
                      </a:lnTo>
                      <a:lnTo>
                        <a:pt x="426" y="365"/>
                      </a:lnTo>
                      <a:lnTo>
                        <a:pt x="426" y="370"/>
                      </a:lnTo>
                      <a:lnTo>
                        <a:pt x="426" y="374"/>
                      </a:lnTo>
                      <a:lnTo>
                        <a:pt x="426" y="378"/>
                      </a:lnTo>
                      <a:lnTo>
                        <a:pt x="422" y="378"/>
                      </a:lnTo>
                      <a:lnTo>
                        <a:pt x="418" y="378"/>
                      </a:lnTo>
                      <a:lnTo>
                        <a:pt x="413" y="378"/>
                      </a:lnTo>
                      <a:lnTo>
                        <a:pt x="409" y="378"/>
                      </a:lnTo>
                      <a:lnTo>
                        <a:pt x="405" y="378"/>
                      </a:lnTo>
                      <a:lnTo>
                        <a:pt x="400" y="378"/>
                      </a:lnTo>
                      <a:lnTo>
                        <a:pt x="396" y="374"/>
                      </a:lnTo>
                      <a:lnTo>
                        <a:pt x="391" y="370"/>
                      </a:lnTo>
                      <a:lnTo>
                        <a:pt x="387" y="365"/>
                      </a:lnTo>
                      <a:lnTo>
                        <a:pt x="383" y="365"/>
                      </a:lnTo>
                      <a:lnTo>
                        <a:pt x="378" y="365"/>
                      </a:lnTo>
                      <a:lnTo>
                        <a:pt x="374" y="365"/>
                      </a:lnTo>
                      <a:lnTo>
                        <a:pt x="370" y="365"/>
                      </a:lnTo>
                      <a:lnTo>
                        <a:pt x="365" y="365"/>
                      </a:lnTo>
                      <a:lnTo>
                        <a:pt x="361" y="365"/>
                      </a:lnTo>
                      <a:lnTo>
                        <a:pt x="361" y="370"/>
                      </a:lnTo>
                      <a:lnTo>
                        <a:pt x="357" y="374"/>
                      </a:lnTo>
                      <a:lnTo>
                        <a:pt x="357" y="378"/>
                      </a:lnTo>
                      <a:lnTo>
                        <a:pt x="352" y="378"/>
                      </a:lnTo>
                      <a:lnTo>
                        <a:pt x="348" y="378"/>
                      </a:lnTo>
                      <a:lnTo>
                        <a:pt x="344" y="378"/>
                      </a:lnTo>
                      <a:lnTo>
                        <a:pt x="344" y="383"/>
                      </a:lnTo>
                      <a:lnTo>
                        <a:pt x="339" y="387"/>
                      </a:lnTo>
                      <a:lnTo>
                        <a:pt x="339" y="391"/>
                      </a:lnTo>
                      <a:lnTo>
                        <a:pt x="344" y="391"/>
                      </a:lnTo>
                      <a:lnTo>
                        <a:pt x="344" y="396"/>
                      </a:lnTo>
                      <a:lnTo>
                        <a:pt x="344" y="400"/>
                      </a:lnTo>
                      <a:lnTo>
                        <a:pt x="339" y="404"/>
                      </a:lnTo>
                      <a:lnTo>
                        <a:pt x="339" y="409"/>
                      </a:lnTo>
                      <a:lnTo>
                        <a:pt x="335" y="413"/>
                      </a:lnTo>
                      <a:lnTo>
                        <a:pt x="335" y="417"/>
                      </a:lnTo>
                      <a:lnTo>
                        <a:pt x="331" y="417"/>
                      </a:lnTo>
                      <a:lnTo>
                        <a:pt x="326" y="417"/>
                      </a:lnTo>
                      <a:lnTo>
                        <a:pt x="322" y="417"/>
                      </a:lnTo>
                      <a:lnTo>
                        <a:pt x="322" y="422"/>
                      </a:lnTo>
                      <a:lnTo>
                        <a:pt x="318" y="426"/>
                      </a:lnTo>
                      <a:lnTo>
                        <a:pt x="318" y="430"/>
                      </a:lnTo>
                      <a:lnTo>
                        <a:pt x="313" y="430"/>
                      </a:lnTo>
                      <a:lnTo>
                        <a:pt x="304" y="430"/>
                      </a:lnTo>
                      <a:lnTo>
                        <a:pt x="300" y="430"/>
                      </a:lnTo>
                      <a:lnTo>
                        <a:pt x="296" y="435"/>
                      </a:lnTo>
                      <a:lnTo>
                        <a:pt x="296" y="439"/>
                      </a:lnTo>
                      <a:lnTo>
                        <a:pt x="291" y="439"/>
                      </a:lnTo>
                      <a:lnTo>
                        <a:pt x="291" y="435"/>
                      </a:lnTo>
                      <a:lnTo>
                        <a:pt x="291" y="430"/>
                      </a:lnTo>
                      <a:lnTo>
                        <a:pt x="287" y="426"/>
                      </a:lnTo>
                      <a:lnTo>
                        <a:pt x="291" y="426"/>
                      </a:lnTo>
                      <a:lnTo>
                        <a:pt x="291" y="422"/>
                      </a:lnTo>
                      <a:lnTo>
                        <a:pt x="296" y="417"/>
                      </a:lnTo>
                      <a:lnTo>
                        <a:pt x="296" y="413"/>
                      </a:lnTo>
                      <a:lnTo>
                        <a:pt x="291" y="409"/>
                      </a:lnTo>
                      <a:lnTo>
                        <a:pt x="291" y="404"/>
                      </a:lnTo>
                      <a:lnTo>
                        <a:pt x="287" y="404"/>
                      </a:lnTo>
                      <a:lnTo>
                        <a:pt x="287" y="400"/>
                      </a:lnTo>
                      <a:lnTo>
                        <a:pt x="283" y="400"/>
                      </a:lnTo>
                      <a:lnTo>
                        <a:pt x="283" y="396"/>
                      </a:lnTo>
                      <a:lnTo>
                        <a:pt x="283" y="391"/>
                      </a:lnTo>
                      <a:lnTo>
                        <a:pt x="283" y="387"/>
                      </a:lnTo>
                      <a:lnTo>
                        <a:pt x="278" y="387"/>
                      </a:lnTo>
                      <a:lnTo>
                        <a:pt x="274" y="387"/>
                      </a:lnTo>
                      <a:lnTo>
                        <a:pt x="270" y="391"/>
                      </a:lnTo>
                      <a:lnTo>
                        <a:pt x="265" y="391"/>
                      </a:lnTo>
                      <a:lnTo>
                        <a:pt x="261" y="387"/>
                      </a:lnTo>
                      <a:lnTo>
                        <a:pt x="261" y="383"/>
                      </a:lnTo>
                      <a:lnTo>
                        <a:pt x="261" y="378"/>
                      </a:lnTo>
                      <a:lnTo>
                        <a:pt x="257" y="378"/>
                      </a:lnTo>
                      <a:lnTo>
                        <a:pt x="252" y="378"/>
                      </a:lnTo>
                      <a:lnTo>
                        <a:pt x="248" y="378"/>
                      </a:lnTo>
                      <a:lnTo>
                        <a:pt x="244" y="378"/>
                      </a:lnTo>
                      <a:lnTo>
                        <a:pt x="239" y="378"/>
                      </a:lnTo>
                      <a:lnTo>
                        <a:pt x="235" y="378"/>
                      </a:lnTo>
                      <a:lnTo>
                        <a:pt x="231" y="378"/>
                      </a:lnTo>
                      <a:lnTo>
                        <a:pt x="226" y="378"/>
                      </a:lnTo>
                      <a:lnTo>
                        <a:pt x="222" y="378"/>
                      </a:lnTo>
                      <a:lnTo>
                        <a:pt x="217" y="378"/>
                      </a:lnTo>
                      <a:lnTo>
                        <a:pt x="213" y="378"/>
                      </a:lnTo>
                      <a:lnTo>
                        <a:pt x="209" y="378"/>
                      </a:lnTo>
                      <a:lnTo>
                        <a:pt x="204" y="374"/>
                      </a:lnTo>
                      <a:lnTo>
                        <a:pt x="200" y="374"/>
                      </a:lnTo>
                      <a:lnTo>
                        <a:pt x="200" y="370"/>
                      </a:lnTo>
                      <a:lnTo>
                        <a:pt x="200" y="365"/>
                      </a:lnTo>
                      <a:lnTo>
                        <a:pt x="196" y="365"/>
                      </a:lnTo>
                      <a:lnTo>
                        <a:pt x="191" y="361"/>
                      </a:lnTo>
                      <a:lnTo>
                        <a:pt x="191" y="356"/>
                      </a:lnTo>
                      <a:lnTo>
                        <a:pt x="191" y="352"/>
                      </a:lnTo>
                      <a:lnTo>
                        <a:pt x="187" y="352"/>
                      </a:lnTo>
                      <a:lnTo>
                        <a:pt x="183" y="352"/>
                      </a:lnTo>
                      <a:lnTo>
                        <a:pt x="178" y="352"/>
                      </a:lnTo>
                      <a:lnTo>
                        <a:pt x="174" y="352"/>
                      </a:lnTo>
                      <a:lnTo>
                        <a:pt x="170" y="352"/>
                      </a:lnTo>
                      <a:lnTo>
                        <a:pt x="165" y="352"/>
                      </a:lnTo>
                      <a:lnTo>
                        <a:pt x="161" y="352"/>
                      </a:lnTo>
                      <a:lnTo>
                        <a:pt x="161" y="348"/>
                      </a:lnTo>
                      <a:lnTo>
                        <a:pt x="157" y="348"/>
                      </a:lnTo>
                      <a:lnTo>
                        <a:pt x="157" y="343"/>
                      </a:lnTo>
                      <a:lnTo>
                        <a:pt x="152" y="339"/>
                      </a:lnTo>
                      <a:lnTo>
                        <a:pt x="148" y="339"/>
                      </a:lnTo>
                      <a:lnTo>
                        <a:pt x="143" y="339"/>
                      </a:lnTo>
                      <a:lnTo>
                        <a:pt x="143" y="343"/>
                      </a:lnTo>
                      <a:lnTo>
                        <a:pt x="139" y="348"/>
                      </a:lnTo>
                      <a:lnTo>
                        <a:pt x="135" y="352"/>
                      </a:lnTo>
                      <a:lnTo>
                        <a:pt x="126" y="352"/>
                      </a:lnTo>
                      <a:lnTo>
                        <a:pt x="122" y="352"/>
                      </a:lnTo>
                      <a:lnTo>
                        <a:pt x="117" y="352"/>
                      </a:lnTo>
                      <a:lnTo>
                        <a:pt x="113" y="352"/>
                      </a:lnTo>
                      <a:lnTo>
                        <a:pt x="113" y="348"/>
                      </a:lnTo>
                      <a:lnTo>
                        <a:pt x="117" y="348"/>
                      </a:lnTo>
                      <a:lnTo>
                        <a:pt x="117" y="343"/>
                      </a:lnTo>
                      <a:lnTo>
                        <a:pt x="117" y="339"/>
                      </a:lnTo>
                      <a:lnTo>
                        <a:pt x="113" y="335"/>
                      </a:lnTo>
                      <a:lnTo>
                        <a:pt x="109" y="330"/>
                      </a:lnTo>
                      <a:lnTo>
                        <a:pt x="109" y="326"/>
                      </a:lnTo>
                      <a:lnTo>
                        <a:pt x="109" y="322"/>
                      </a:lnTo>
                      <a:lnTo>
                        <a:pt x="109" y="317"/>
                      </a:lnTo>
                      <a:lnTo>
                        <a:pt x="104" y="317"/>
                      </a:lnTo>
                      <a:lnTo>
                        <a:pt x="100" y="313"/>
                      </a:lnTo>
                      <a:lnTo>
                        <a:pt x="100" y="309"/>
                      </a:lnTo>
                      <a:lnTo>
                        <a:pt x="96" y="304"/>
                      </a:lnTo>
                      <a:lnTo>
                        <a:pt x="91" y="304"/>
                      </a:lnTo>
                      <a:lnTo>
                        <a:pt x="87" y="304"/>
                      </a:lnTo>
                      <a:lnTo>
                        <a:pt x="87" y="300"/>
                      </a:lnTo>
                      <a:lnTo>
                        <a:pt x="87" y="296"/>
                      </a:lnTo>
                      <a:lnTo>
                        <a:pt x="87" y="291"/>
                      </a:lnTo>
                      <a:lnTo>
                        <a:pt x="83" y="291"/>
                      </a:lnTo>
                      <a:lnTo>
                        <a:pt x="83" y="287"/>
                      </a:lnTo>
                      <a:lnTo>
                        <a:pt x="83" y="282"/>
                      </a:lnTo>
                      <a:lnTo>
                        <a:pt x="83" y="278"/>
                      </a:lnTo>
                      <a:lnTo>
                        <a:pt x="78" y="278"/>
                      </a:lnTo>
                      <a:lnTo>
                        <a:pt x="74" y="278"/>
                      </a:lnTo>
                      <a:lnTo>
                        <a:pt x="70" y="278"/>
                      </a:lnTo>
                      <a:lnTo>
                        <a:pt x="70" y="274"/>
                      </a:lnTo>
                      <a:lnTo>
                        <a:pt x="65" y="269"/>
                      </a:lnTo>
                      <a:lnTo>
                        <a:pt x="61" y="265"/>
                      </a:lnTo>
                      <a:lnTo>
                        <a:pt x="61" y="261"/>
                      </a:lnTo>
                      <a:lnTo>
                        <a:pt x="56" y="256"/>
                      </a:lnTo>
                      <a:lnTo>
                        <a:pt x="52" y="252"/>
                      </a:lnTo>
                      <a:lnTo>
                        <a:pt x="52" y="248"/>
                      </a:lnTo>
                      <a:lnTo>
                        <a:pt x="48" y="243"/>
                      </a:lnTo>
                      <a:lnTo>
                        <a:pt x="43" y="239"/>
                      </a:lnTo>
                      <a:lnTo>
                        <a:pt x="39" y="243"/>
                      </a:lnTo>
                      <a:lnTo>
                        <a:pt x="35" y="243"/>
                      </a:lnTo>
                      <a:lnTo>
                        <a:pt x="35" y="239"/>
                      </a:lnTo>
                      <a:lnTo>
                        <a:pt x="30" y="235"/>
                      </a:lnTo>
                      <a:lnTo>
                        <a:pt x="30" y="230"/>
                      </a:lnTo>
                      <a:lnTo>
                        <a:pt x="26" y="230"/>
                      </a:lnTo>
                      <a:lnTo>
                        <a:pt x="22" y="230"/>
                      </a:lnTo>
                      <a:lnTo>
                        <a:pt x="22" y="226"/>
                      </a:lnTo>
                      <a:lnTo>
                        <a:pt x="22" y="222"/>
                      </a:lnTo>
                      <a:lnTo>
                        <a:pt x="22" y="217"/>
                      </a:lnTo>
                      <a:lnTo>
                        <a:pt x="17" y="217"/>
                      </a:lnTo>
                      <a:lnTo>
                        <a:pt x="13" y="213"/>
                      </a:lnTo>
                      <a:lnTo>
                        <a:pt x="13" y="209"/>
                      </a:lnTo>
                      <a:lnTo>
                        <a:pt x="13" y="204"/>
                      </a:lnTo>
                      <a:lnTo>
                        <a:pt x="9" y="200"/>
                      </a:lnTo>
                      <a:lnTo>
                        <a:pt x="9" y="195"/>
                      </a:lnTo>
                      <a:lnTo>
                        <a:pt x="4" y="191"/>
                      </a:lnTo>
                      <a:lnTo>
                        <a:pt x="4" y="187"/>
                      </a:lnTo>
                      <a:lnTo>
                        <a:pt x="4" y="182"/>
                      </a:lnTo>
                      <a:lnTo>
                        <a:pt x="4" y="178"/>
                      </a:lnTo>
                      <a:lnTo>
                        <a:pt x="4" y="174"/>
                      </a:lnTo>
                      <a:lnTo>
                        <a:pt x="9" y="169"/>
                      </a:lnTo>
                      <a:lnTo>
                        <a:pt x="9" y="165"/>
                      </a:lnTo>
                      <a:lnTo>
                        <a:pt x="4" y="165"/>
                      </a:lnTo>
                      <a:lnTo>
                        <a:pt x="4" y="161"/>
                      </a:lnTo>
                      <a:lnTo>
                        <a:pt x="4" y="156"/>
                      </a:lnTo>
                      <a:lnTo>
                        <a:pt x="4" y="152"/>
                      </a:lnTo>
                      <a:lnTo>
                        <a:pt x="4" y="148"/>
                      </a:lnTo>
                      <a:lnTo>
                        <a:pt x="4" y="143"/>
                      </a:lnTo>
                      <a:lnTo>
                        <a:pt x="4" y="139"/>
                      </a:lnTo>
                      <a:lnTo>
                        <a:pt x="4" y="135"/>
                      </a:lnTo>
                      <a:lnTo>
                        <a:pt x="4" y="130"/>
                      </a:lnTo>
                      <a:lnTo>
                        <a:pt x="4" y="126"/>
                      </a:lnTo>
                      <a:lnTo>
                        <a:pt x="4" y="122"/>
                      </a:lnTo>
                      <a:lnTo>
                        <a:pt x="0" y="117"/>
                      </a:lnTo>
                      <a:lnTo>
                        <a:pt x="4" y="117"/>
                      </a:lnTo>
                      <a:lnTo>
                        <a:pt x="9" y="113"/>
                      </a:lnTo>
                      <a:lnTo>
                        <a:pt x="13" y="113"/>
                      </a:lnTo>
                      <a:lnTo>
                        <a:pt x="17" y="108"/>
                      </a:lnTo>
                      <a:lnTo>
                        <a:pt x="22" y="108"/>
                      </a:lnTo>
                      <a:lnTo>
                        <a:pt x="26" y="104"/>
                      </a:lnTo>
                      <a:lnTo>
                        <a:pt x="30" y="104"/>
                      </a:lnTo>
                      <a:lnTo>
                        <a:pt x="35" y="104"/>
                      </a:lnTo>
                      <a:lnTo>
                        <a:pt x="39" y="100"/>
                      </a:lnTo>
                      <a:lnTo>
                        <a:pt x="43" y="100"/>
                      </a:lnTo>
                      <a:lnTo>
                        <a:pt x="43" y="95"/>
                      </a:lnTo>
                      <a:lnTo>
                        <a:pt x="48" y="95"/>
                      </a:lnTo>
                      <a:lnTo>
                        <a:pt x="52" y="95"/>
                      </a:lnTo>
                      <a:lnTo>
                        <a:pt x="56" y="91"/>
                      </a:lnTo>
                      <a:lnTo>
                        <a:pt x="61" y="91"/>
                      </a:lnTo>
                      <a:lnTo>
                        <a:pt x="65" y="91"/>
                      </a:lnTo>
                      <a:lnTo>
                        <a:pt x="70" y="91"/>
                      </a:lnTo>
                      <a:lnTo>
                        <a:pt x="70" y="87"/>
                      </a:lnTo>
                      <a:lnTo>
                        <a:pt x="74" y="82"/>
                      </a:lnTo>
                      <a:lnTo>
                        <a:pt x="74" y="78"/>
                      </a:lnTo>
                      <a:lnTo>
                        <a:pt x="78" y="78"/>
                      </a:lnTo>
                      <a:lnTo>
                        <a:pt x="83" y="78"/>
                      </a:lnTo>
                      <a:lnTo>
                        <a:pt x="91" y="78"/>
                      </a:lnTo>
                      <a:lnTo>
                        <a:pt x="91" y="74"/>
                      </a:lnTo>
                      <a:lnTo>
                        <a:pt x="96" y="69"/>
                      </a:lnTo>
                      <a:lnTo>
                        <a:pt x="96" y="65"/>
                      </a:lnTo>
                      <a:lnTo>
                        <a:pt x="100" y="65"/>
                      </a:lnTo>
                      <a:lnTo>
                        <a:pt x="104" y="65"/>
                      </a:lnTo>
                      <a:lnTo>
                        <a:pt x="109" y="65"/>
                      </a:lnTo>
                      <a:lnTo>
                        <a:pt x="113" y="65"/>
                      </a:lnTo>
                      <a:lnTo>
                        <a:pt x="117" y="65"/>
                      </a:lnTo>
                      <a:lnTo>
                        <a:pt x="117" y="61"/>
                      </a:lnTo>
                      <a:lnTo>
                        <a:pt x="122" y="56"/>
                      </a:lnTo>
                      <a:lnTo>
                        <a:pt x="122" y="52"/>
                      </a:lnTo>
                      <a:lnTo>
                        <a:pt x="126" y="52"/>
                      </a:lnTo>
                      <a:lnTo>
                        <a:pt x="130" y="52"/>
                      </a:lnTo>
                      <a:lnTo>
                        <a:pt x="135" y="56"/>
                      </a:lnTo>
                      <a:lnTo>
                        <a:pt x="135" y="61"/>
                      </a:lnTo>
                      <a:lnTo>
                        <a:pt x="135" y="65"/>
                      </a:lnTo>
                      <a:lnTo>
                        <a:pt x="139" y="65"/>
                      </a:lnTo>
                      <a:lnTo>
                        <a:pt x="139" y="69"/>
                      </a:lnTo>
                      <a:lnTo>
                        <a:pt x="139" y="74"/>
                      </a:lnTo>
                      <a:lnTo>
                        <a:pt x="143" y="78"/>
                      </a:lnTo>
                      <a:lnTo>
                        <a:pt x="148" y="78"/>
                      </a:lnTo>
                      <a:lnTo>
                        <a:pt x="152" y="82"/>
                      </a:lnTo>
                      <a:lnTo>
                        <a:pt x="152" y="87"/>
                      </a:lnTo>
                      <a:lnTo>
                        <a:pt x="152" y="91"/>
                      </a:lnTo>
                      <a:lnTo>
                        <a:pt x="157" y="91"/>
                      </a:lnTo>
                      <a:lnTo>
                        <a:pt x="165" y="91"/>
                      </a:lnTo>
                      <a:lnTo>
                        <a:pt x="165" y="87"/>
                      </a:lnTo>
                      <a:lnTo>
                        <a:pt x="165" y="82"/>
                      </a:lnTo>
                      <a:lnTo>
                        <a:pt x="170" y="82"/>
                      </a:lnTo>
                      <a:lnTo>
                        <a:pt x="170" y="78"/>
                      </a:lnTo>
                      <a:lnTo>
                        <a:pt x="170" y="74"/>
                      </a:lnTo>
                      <a:lnTo>
                        <a:pt x="174" y="69"/>
                      </a:lnTo>
                      <a:lnTo>
                        <a:pt x="174" y="65"/>
                      </a:lnTo>
                      <a:lnTo>
                        <a:pt x="174" y="61"/>
                      </a:lnTo>
                      <a:lnTo>
                        <a:pt x="178" y="56"/>
                      </a:lnTo>
                      <a:lnTo>
                        <a:pt x="178" y="52"/>
                      </a:lnTo>
                      <a:lnTo>
                        <a:pt x="178" y="48"/>
                      </a:lnTo>
                      <a:lnTo>
                        <a:pt x="183" y="43"/>
                      </a:lnTo>
                      <a:lnTo>
                        <a:pt x="183" y="39"/>
                      </a:lnTo>
                      <a:lnTo>
                        <a:pt x="187" y="39"/>
                      </a:lnTo>
                      <a:lnTo>
                        <a:pt x="191" y="39"/>
                      </a:lnTo>
                      <a:lnTo>
                        <a:pt x="196" y="39"/>
                      </a:lnTo>
                      <a:lnTo>
                        <a:pt x="200" y="39"/>
                      </a:lnTo>
                      <a:lnTo>
                        <a:pt x="204" y="39"/>
                      </a:lnTo>
                      <a:lnTo>
                        <a:pt x="209" y="43"/>
                      </a:lnTo>
                      <a:lnTo>
                        <a:pt x="213" y="48"/>
                      </a:lnTo>
                      <a:lnTo>
                        <a:pt x="217" y="52"/>
                      </a:lnTo>
                      <a:lnTo>
                        <a:pt x="222" y="52"/>
                      </a:lnTo>
                      <a:lnTo>
                        <a:pt x="226" y="52"/>
                      </a:lnTo>
                      <a:lnTo>
                        <a:pt x="235" y="52"/>
                      </a:lnTo>
                      <a:lnTo>
                        <a:pt x="239" y="52"/>
                      </a:lnTo>
                      <a:lnTo>
                        <a:pt x="244" y="52"/>
                      </a:lnTo>
                      <a:lnTo>
                        <a:pt x="248" y="52"/>
                      </a:lnTo>
                      <a:lnTo>
                        <a:pt x="252" y="52"/>
                      </a:lnTo>
                      <a:lnTo>
                        <a:pt x="257" y="52"/>
                      </a:lnTo>
                      <a:lnTo>
                        <a:pt x="261" y="52"/>
                      </a:lnTo>
                      <a:lnTo>
                        <a:pt x="265" y="52"/>
                      </a:lnTo>
                      <a:lnTo>
                        <a:pt x="270" y="52"/>
                      </a:lnTo>
                      <a:lnTo>
                        <a:pt x="274" y="52"/>
                      </a:lnTo>
                      <a:lnTo>
                        <a:pt x="274" y="56"/>
                      </a:lnTo>
                      <a:lnTo>
                        <a:pt x="278" y="56"/>
                      </a:lnTo>
                      <a:lnTo>
                        <a:pt x="278" y="61"/>
                      </a:lnTo>
                      <a:lnTo>
                        <a:pt x="278" y="65"/>
                      </a:lnTo>
                      <a:lnTo>
                        <a:pt x="287" y="65"/>
                      </a:lnTo>
                      <a:lnTo>
                        <a:pt x="291" y="65"/>
                      </a:lnTo>
                      <a:lnTo>
                        <a:pt x="296" y="65"/>
                      </a:lnTo>
                      <a:lnTo>
                        <a:pt x="296" y="61"/>
                      </a:lnTo>
                      <a:lnTo>
                        <a:pt x="296" y="56"/>
                      </a:lnTo>
                      <a:lnTo>
                        <a:pt x="300" y="52"/>
                      </a:lnTo>
                      <a:lnTo>
                        <a:pt x="304" y="52"/>
                      </a:lnTo>
                      <a:lnTo>
                        <a:pt x="309" y="52"/>
                      </a:lnTo>
                      <a:lnTo>
                        <a:pt x="313" y="52"/>
                      </a:lnTo>
                      <a:lnTo>
                        <a:pt x="313" y="48"/>
                      </a:lnTo>
                      <a:lnTo>
                        <a:pt x="313" y="43"/>
                      </a:lnTo>
                      <a:lnTo>
                        <a:pt x="313" y="39"/>
                      </a:lnTo>
                      <a:lnTo>
                        <a:pt x="318" y="39"/>
                      </a:lnTo>
                      <a:lnTo>
                        <a:pt x="322" y="39"/>
                      </a:lnTo>
                      <a:lnTo>
                        <a:pt x="326" y="39"/>
                      </a:lnTo>
                      <a:lnTo>
                        <a:pt x="331" y="39"/>
                      </a:lnTo>
                      <a:lnTo>
                        <a:pt x="335" y="39"/>
                      </a:lnTo>
                      <a:lnTo>
                        <a:pt x="339" y="39"/>
                      </a:lnTo>
                      <a:lnTo>
                        <a:pt x="344" y="39"/>
                      </a:lnTo>
                      <a:lnTo>
                        <a:pt x="344" y="34"/>
                      </a:lnTo>
                      <a:lnTo>
                        <a:pt x="344" y="30"/>
                      </a:lnTo>
                      <a:lnTo>
                        <a:pt x="348" y="26"/>
                      </a:lnTo>
                      <a:lnTo>
                        <a:pt x="352" y="21"/>
                      </a:lnTo>
                      <a:lnTo>
                        <a:pt x="357" y="17"/>
                      </a:lnTo>
                      <a:lnTo>
                        <a:pt x="357" y="13"/>
                      </a:lnTo>
                      <a:lnTo>
                        <a:pt x="361" y="13"/>
                      </a:lnTo>
                      <a:lnTo>
                        <a:pt x="365" y="13"/>
                      </a:lnTo>
                      <a:lnTo>
                        <a:pt x="370" y="8"/>
                      </a:lnTo>
                      <a:lnTo>
                        <a:pt x="370" y="4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78" y="4"/>
                      </a:lnTo>
                      <a:lnTo>
                        <a:pt x="378" y="8"/>
                      </a:lnTo>
                      <a:lnTo>
                        <a:pt x="378" y="13"/>
                      </a:lnTo>
                      <a:lnTo>
                        <a:pt x="383" y="13"/>
                      </a:lnTo>
                      <a:lnTo>
                        <a:pt x="387" y="13"/>
                      </a:lnTo>
                      <a:lnTo>
                        <a:pt x="391" y="17"/>
                      </a:lnTo>
                      <a:lnTo>
                        <a:pt x="387" y="21"/>
                      </a:lnTo>
                      <a:lnTo>
                        <a:pt x="387" y="26"/>
                      </a:lnTo>
                      <a:lnTo>
                        <a:pt x="383" y="26"/>
                      </a:lnTo>
                      <a:lnTo>
                        <a:pt x="383" y="30"/>
                      </a:lnTo>
                      <a:lnTo>
                        <a:pt x="383" y="34"/>
                      </a:lnTo>
                      <a:lnTo>
                        <a:pt x="387" y="39"/>
                      </a:lnTo>
                      <a:lnTo>
                        <a:pt x="391" y="43"/>
                      </a:lnTo>
                      <a:lnTo>
                        <a:pt x="391" y="48"/>
                      </a:lnTo>
                      <a:lnTo>
                        <a:pt x="391" y="52"/>
                      </a:lnTo>
                      <a:lnTo>
                        <a:pt x="396" y="52"/>
                      </a:lnTo>
                      <a:lnTo>
                        <a:pt x="400" y="52"/>
                      </a:lnTo>
                      <a:lnTo>
                        <a:pt x="405" y="52"/>
                      </a:lnTo>
                      <a:lnTo>
                        <a:pt x="409" y="52"/>
                      </a:lnTo>
                      <a:lnTo>
                        <a:pt x="413" y="52"/>
                      </a:lnTo>
                      <a:lnTo>
                        <a:pt x="418" y="52"/>
                      </a:lnTo>
                      <a:lnTo>
                        <a:pt x="422" y="52"/>
                      </a:lnTo>
                      <a:lnTo>
                        <a:pt x="426" y="52"/>
                      </a:lnTo>
                      <a:lnTo>
                        <a:pt x="435" y="48"/>
                      </a:lnTo>
                      <a:lnTo>
                        <a:pt x="435" y="52"/>
                      </a:lnTo>
                      <a:lnTo>
                        <a:pt x="439" y="56"/>
                      </a:lnTo>
                      <a:lnTo>
                        <a:pt x="439" y="61"/>
                      </a:lnTo>
                      <a:lnTo>
                        <a:pt x="444" y="61"/>
                      </a:lnTo>
                      <a:lnTo>
                        <a:pt x="448" y="61"/>
                      </a:lnTo>
                      <a:lnTo>
                        <a:pt x="452" y="61"/>
                      </a:lnTo>
                      <a:lnTo>
                        <a:pt x="457" y="56"/>
                      </a:lnTo>
                      <a:lnTo>
                        <a:pt x="457" y="52"/>
                      </a:lnTo>
                      <a:lnTo>
                        <a:pt x="461" y="52"/>
                      </a:lnTo>
                      <a:lnTo>
                        <a:pt x="465" y="52"/>
                      </a:lnTo>
                      <a:lnTo>
                        <a:pt x="465" y="61"/>
                      </a:lnTo>
                      <a:lnTo>
                        <a:pt x="470" y="65"/>
                      </a:lnTo>
                      <a:lnTo>
                        <a:pt x="470" y="69"/>
                      </a:lnTo>
                      <a:lnTo>
                        <a:pt x="470" y="74"/>
                      </a:lnTo>
                      <a:lnTo>
                        <a:pt x="474" y="74"/>
                      </a:lnTo>
                      <a:lnTo>
                        <a:pt x="479" y="74"/>
                      </a:lnTo>
                      <a:lnTo>
                        <a:pt x="487" y="74"/>
                      </a:lnTo>
                      <a:lnTo>
                        <a:pt x="492" y="74"/>
                      </a:lnTo>
                      <a:lnTo>
                        <a:pt x="496" y="74"/>
                      </a:lnTo>
                      <a:lnTo>
                        <a:pt x="500" y="74"/>
                      </a:lnTo>
                      <a:lnTo>
                        <a:pt x="505" y="74"/>
                      </a:lnTo>
                      <a:lnTo>
                        <a:pt x="509" y="74"/>
                      </a:lnTo>
                      <a:lnTo>
                        <a:pt x="513" y="74"/>
                      </a:lnTo>
                      <a:lnTo>
                        <a:pt x="518" y="74"/>
                      </a:lnTo>
                      <a:lnTo>
                        <a:pt x="518" y="78"/>
                      </a:lnTo>
                      <a:lnTo>
                        <a:pt x="518" y="82"/>
                      </a:lnTo>
                      <a:lnTo>
                        <a:pt x="518" y="87"/>
                      </a:lnTo>
                      <a:lnTo>
                        <a:pt x="513" y="87"/>
                      </a:lnTo>
                      <a:lnTo>
                        <a:pt x="509" y="87"/>
                      </a:lnTo>
                      <a:lnTo>
                        <a:pt x="505" y="87"/>
                      </a:lnTo>
                      <a:lnTo>
                        <a:pt x="500" y="87"/>
                      </a:lnTo>
                      <a:lnTo>
                        <a:pt x="496" y="91"/>
                      </a:lnTo>
                      <a:lnTo>
                        <a:pt x="496" y="95"/>
                      </a:lnTo>
                      <a:lnTo>
                        <a:pt x="492" y="100"/>
                      </a:lnTo>
                      <a:lnTo>
                        <a:pt x="496" y="100"/>
                      </a:lnTo>
                      <a:lnTo>
                        <a:pt x="500" y="100"/>
                      </a:lnTo>
                      <a:lnTo>
                        <a:pt x="505" y="100"/>
                      </a:lnTo>
                      <a:lnTo>
                        <a:pt x="509" y="100"/>
                      </a:lnTo>
                      <a:lnTo>
                        <a:pt x="513" y="100"/>
                      </a:lnTo>
                      <a:lnTo>
                        <a:pt x="518" y="100"/>
                      </a:lnTo>
                      <a:lnTo>
                        <a:pt x="522" y="100"/>
                      </a:lnTo>
                      <a:lnTo>
                        <a:pt x="526" y="100"/>
                      </a:lnTo>
                      <a:lnTo>
                        <a:pt x="531" y="100"/>
                      </a:lnTo>
                      <a:lnTo>
                        <a:pt x="531" y="104"/>
                      </a:lnTo>
                      <a:lnTo>
                        <a:pt x="531" y="108"/>
                      </a:lnTo>
                      <a:lnTo>
                        <a:pt x="531" y="113"/>
                      </a:lnTo>
                      <a:lnTo>
                        <a:pt x="531" y="117"/>
                      </a:lnTo>
                      <a:lnTo>
                        <a:pt x="531" y="122"/>
                      </a:lnTo>
                      <a:lnTo>
                        <a:pt x="531" y="126"/>
                      </a:lnTo>
                      <a:lnTo>
                        <a:pt x="535" y="130"/>
                      </a:lnTo>
                      <a:lnTo>
                        <a:pt x="535" y="135"/>
                      </a:lnTo>
                      <a:lnTo>
                        <a:pt x="544" y="135"/>
                      </a:lnTo>
                      <a:lnTo>
                        <a:pt x="548" y="135"/>
                      </a:lnTo>
                      <a:lnTo>
                        <a:pt x="552" y="139"/>
                      </a:lnTo>
                      <a:lnTo>
                        <a:pt x="552" y="143"/>
                      </a:lnTo>
                      <a:lnTo>
                        <a:pt x="557" y="148"/>
                      </a:lnTo>
                      <a:lnTo>
                        <a:pt x="561" y="152"/>
                      </a:lnTo>
                      <a:lnTo>
                        <a:pt x="561" y="156"/>
                      </a:lnTo>
                      <a:lnTo>
                        <a:pt x="561" y="161"/>
                      </a:lnTo>
                      <a:lnTo>
                        <a:pt x="561" y="165"/>
                      </a:lnTo>
                      <a:lnTo>
                        <a:pt x="561" y="169"/>
                      </a:lnTo>
                      <a:lnTo>
                        <a:pt x="561" y="174"/>
                      </a:lnTo>
                      <a:lnTo>
                        <a:pt x="561" y="178"/>
                      </a:lnTo>
                      <a:lnTo>
                        <a:pt x="561" y="182"/>
                      </a:lnTo>
                      <a:lnTo>
                        <a:pt x="561" y="187"/>
                      </a:lnTo>
                      <a:lnTo>
                        <a:pt x="561" y="191"/>
                      </a:lnTo>
                      <a:lnTo>
                        <a:pt x="566" y="195"/>
                      </a:lnTo>
                      <a:lnTo>
                        <a:pt x="566" y="200"/>
                      </a:lnTo>
                      <a:lnTo>
                        <a:pt x="570" y="204"/>
                      </a:lnTo>
                      <a:lnTo>
                        <a:pt x="570" y="209"/>
                      </a:lnTo>
                      <a:lnTo>
                        <a:pt x="570" y="213"/>
                      </a:lnTo>
                      <a:lnTo>
                        <a:pt x="570" y="217"/>
                      </a:lnTo>
                      <a:lnTo>
                        <a:pt x="566" y="222"/>
                      </a:lnTo>
                      <a:lnTo>
                        <a:pt x="566" y="226"/>
                      </a:lnTo>
                      <a:lnTo>
                        <a:pt x="566" y="230"/>
                      </a:lnTo>
                      <a:lnTo>
                        <a:pt x="566" y="235"/>
                      </a:lnTo>
                      <a:lnTo>
                        <a:pt x="570" y="239"/>
                      </a:lnTo>
                      <a:lnTo>
                        <a:pt x="570" y="24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7" name="Freeform 385"/>
                <p:cNvSpPr>
                  <a:spLocks/>
                </p:cNvSpPr>
                <p:nvPr/>
              </p:nvSpPr>
              <p:spPr bwMode="auto">
                <a:xfrm>
                  <a:off x="4896" y="3390"/>
                  <a:ext cx="552" cy="557"/>
                </a:xfrm>
                <a:custGeom>
                  <a:avLst/>
                  <a:gdLst>
                    <a:gd name="T0" fmla="*/ 439 w 552"/>
                    <a:gd name="T1" fmla="*/ 69 h 557"/>
                    <a:gd name="T2" fmla="*/ 448 w 552"/>
                    <a:gd name="T3" fmla="*/ 56 h 557"/>
                    <a:gd name="T4" fmla="*/ 470 w 552"/>
                    <a:gd name="T5" fmla="*/ 56 h 557"/>
                    <a:gd name="T6" fmla="*/ 496 w 552"/>
                    <a:gd name="T7" fmla="*/ 74 h 557"/>
                    <a:gd name="T8" fmla="*/ 535 w 552"/>
                    <a:gd name="T9" fmla="*/ 108 h 557"/>
                    <a:gd name="T10" fmla="*/ 552 w 552"/>
                    <a:gd name="T11" fmla="*/ 148 h 557"/>
                    <a:gd name="T12" fmla="*/ 526 w 552"/>
                    <a:gd name="T13" fmla="*/ 195 h 557"/>
                    <a:gd name="T14" fmla="*/ 465 w 552"/>
                    <a:gd name="T15" fmla="*/ 213 h 557"/>
                    <a:gd name="T16" fmla="*/ 491 w 552"/>
                    <a:gd name="T17" fmla="*/ 282 h 557"/>
                    <a:gd name="T18" fmla="*/ 474 w 552"/>
                    <a:gd name="T19" fmla="*/ 339 h 557"/>
                    <a:gd name="T20" fmla="*/ 448 w 552"/>
                    <a:gd name="T21" fmla="*/ 413 h 557"/>
                    <a:gd name="T22" fmla="*/ 404 w 552"/>
                    <a:gd name="T23" fmla="*/ 439 h 557"/>
                    <a:gd name="T24" fmla="*/ 369 w 552"/>
                    <a:gd name="T25" fmla="*/ 487 h 557"/>
                    <a:gd name="T26" fmla="*/ 309 w 552"/>
                    <a:gd name="T27" fmla="*/ 548 h 557"/>
                    <a:gd name="T28" fmla="*/ 200 w 552"/>
                    <a:gd name="T29" fmla="*/ 544 h 557"/>
                    <a:gd name="T30" fmla="*/ 148 w 552"/>
                    <a:gd name="T31" fmla="*/ 504 h 557"/>
                    <a:gd name="T32" fmla="*/ 121 w 552"/>
                    <a:gd name="T33" fmla="*/ 483 h 557"/>
                    <a:gd name="T34" fmla="*/ 78 w 552"/>
                    <a:gd name="T35" fmla="*/ 430 h 557"/>
                    <a:gd name="T36" fmla="*/ 95 w 552"/>
                    <a:gd name="T37" fmla="*/ 396 h 557"/>
                    <a:gd name="T38" fmla="*/ 108 w 552"/>
                    <a:gd name="T39" fmla="*/ 322 h 557"/>
                    <a:gd name="T40" fmla="*/ 91 w 552"/>
                    <a:gd name="T41" fmla="*/ 243 h 557"/>
                    <a:gd name="T42" fmla="*/ 126 w 552"/>
                    <a:gd name="T43" fmla="*/ 187 h 557"/>
                    <a:gd name="T44" fmla="*/ 104 w 552"/>
                    <a:gd name="T45" fmla="*/ 139 h 557"/>
                    <a:gd name="T46" fmla="*/ 30 w 552"/>
                    <a:gd name="T47" fmla="*/ 117 h 557"/>
                    <a:gd name="T48" fmla="*/ 13 w 552"/>
                    <a:gd name="T49" fmla="*/ 108 h 557"/>
                    <a:gd name="T50" fmla="*/ 4 w 552"/>
                    <a:gd name="T51" fmla="*/ 91 h 557"/>
                    <a:gd name="T52" fmla="*/ 13 w 552"/>
                    <a:gd name="T53" fmla="*/ 78 h 557"/>
                    <a:gd name="T54" fmla="*/ 8 w 552"/>
                    <a:gd name="T55" fmla="*/ 61 h 557"/>
                    <a:gd name="T56" fmla="*/ 17 w 552"/>
                    <a:gd name="T57" fmla="*/ 48 h 557"/>
                    <a:gd name="T58" fmla="*/ 39 w 552"/>
                    <a:gd name="T59" fmla="*/ 43 h 557"/>
                    <a:gd name="T60" fmla="*/ 56 w 552"/>
                    <a:gd name="T61" fmla="*/ 52 h 557"/>
                    <a:gd name="T62" fmla="*/ 61 w 552"/>
                    <a:gd name="T63" fmla="*/ 69 h 557"/>
                    <a:gd name="T64" fmla="*/ 74 w 552"/>
                    <a:gd name="T65" fmla="*/ 78 h 557"/>
                    <a:gd name="T66" fmla="*/ 91 w 552"/>
                    <a:gd name="T67" fmla="*/ 65 h 557"/>
                    <a:gd name="T68" fmla="*/ 91 w 552"/>
                    <a:gd name="T69" fmla="*/ 48 h 557"/>
                    <a:gd name="T70" fmla="*/ 108 w 552"/>
                    <a:gd name="T71" fmla="*/ 39 h 557"/>
                    <a:gd name="T72" fmla="*/ 130 w 552"/>
                    <a:gd name="T73" fmla="*/ 34 h 557"/>
                    <a:gd name="T74" fmla="*/ 143 w 552"/>
                    <a:gd name="T75" fmla="*/ 26 h 557"/>
                    <a:gd name="T76" fmla="*/ 169 w 552"/>
                    <a:gd name="T77" fmla="*/ 34 h 557"/>
                    <a:gd name="T78" fmla="*/ 187 w 552"/>
                    <a:gd name="T79" fmla="*/ 34 h 557"/>
                    <a:gd name="T80" fmla="*/ 213 w 552"/>
                    <a:gd name="T81" fmla="*/ 26 h 557"/>
                    <a:gd name="T82" fmla="*/ 230 w 552"/>
                    <a:gd name="T83" fmla="*/ 21 h 557"/>
                    <a:gd name="T84" fmla="*/ 243 w 552"/>
                    <a:gd name="T85" fmla="*/ 4 h 557"/>
                    <a:gd name="T86" fmla="*/ 265 w 552"/>
                    <a:gd name="T87" fmla="*/ 0 h 557"/>
                    <a:gd name="T88" fmla="*/ 265 w 552"/>
                    <a:gd name="T89" fmla="*/ 21 h 557"/>
                    <a:gd name="T90" fmla="*/ 265 w 552"/>
                    <a:gd name="T91" fmla="*/ 43 h 557"/>
                    <a:gd name="T92" fmla="*/ 282 w 552"/>
                    <a:gd name="T93" fmla="*/ 48 h 557"/>
                    <a:gd name="T94" fmla="*/ 304 w 552"/>
                    <a:gd name="T95" fmla="*/ 48 h 557"/>
                    <a:gd name="T96" fmla="*/ 317 w 552"/>
                    <a:gd name="T97" fmla="*/ 61 h 557"/>
                    <a:gd name="T98" fmla="*/ 339 w 552"/>
                    <a:gd name="T99" fmla="*/ 61 h 557"/>
                    <a:gd name="T100" fmla="*/ 352 w 552"/>
                    <a:gd name="T101" fmla="*/ 82 h 557"/>
                    <a:gd name="T102" fmla="*/ 374 w 552"/>
                    <a:gd name="T103" fmla="*/ 82 h 557"/>
                    <a:gd name="T104" fmla="*/ 387 w 552"/>
                    <a:gd name="T105" fmla="*/ 78 h 557"/>
                    <a:gd name="T106" fmla="*/ 409 w 552"/>
                    <a:gd name="T107" fmla="*/ 69 h 557"/>
                    <a:gd name="T108" fmla="*/ 417 w 552"/>
                    <a:gd name="T109" fmla="*/ 74 h 557"/>
                    <a:gd name="T110" fmla="*/ 426 w 552"/>
                    <a:gd name="T111" fmla="*/ 82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52" h="557">
                      <a:moveTo>
                        <a:pt x="430" y="82"/>
                      </a:moveTo>
                      <a:lnTo>
                        <a:pt x="435" y="82"/>
                      </a:lnTo>
                      <a:lnTo>
                        <a:pt x="435" y="78"/>
                      </a:lnTo>
                      <a:lnTo>
                        <a:pt x="439" y="74"/>
                      </a:lnTo>
                      <a:lnTo>
                        <a:pt x="439" y="69"/>
                      </a:lnTo>
                      <a:lnTo>
                        <a:pt x="443" y="69"/>
                      </a:lnTo>
                      <a:lnTo>
                        <a:pt x="448" y="69"/>
                      </a:lnTo>
                      <a:lnTo>
                        <a:pt x="448" y="65"/>
                      </a:lnTo>
                      <a:lnTo>
                        <a:pt x="448" y="61"/>
                      </a:lnTo>
                      <a:lnTo>
                        <a:pt x="448" y="56"/>
                      </a:lnTo>
                      <a:lnTo>
                        <a:pt x="452" y="56"/>
                      </a:lnTo>
                      <a:lnTo>
                        <a:pt x="456" y="56"/>
                      </a:lnTo>
                      <a:lnTo>
                        <a:pt x="461" y="56"/>
                      </a:lnTo>
                      <a:lnTo>
                        <a:pt x="465" y="56"/>
                      </a:lnTo>
                      <a:lnTo>
                        <a:pt x="470" y="56"/>
                      </a:lnTo>
                      <a:lnTo>
                        <a:pt x="478" y="56"/>
                      </a:lnTo>
                      <a:lnTo>
                        <a:pt x="478" y="61"/>
                      </a:lnTo>
                      <a:lnTo>
                        <a:pt x="478" y="65"/>
                      </a:lnTo>
                      <a:lnTo>
                        <a:pt x="483" y="69"/>
                      </a:lnTo>
                      <a:lnTo>
                        <a:pt x="496" y="74"/>
                      </a:lnTo>
                      <a:lnTo>
                        <a:pt x="509" y="78"/>
                      </a:lnTo>
                      <a:lnTo>
                        <a:pt x="517" y="82"/>
                      </a:lnTo>
                      <a:lnTo>
                        <a:pt x="517" y="95"/>
                      </a:lnTo>
                      <a:lnTo>
                        <a:pt x="522" y="104"/>
                      </a:lnTo>
                      <a:lnTo>
                        <a:pt x="535" y="108"/>
                      </a:lnTo>
                      <a:lnTo>
                        <a:pt x="535" y="117"/>
                      </a:lnTo>
                      <a:lnTo>
                        <a:pt x="526" y="122"/>
                      </a:lnTo>
                      <a:lnTo>
                        <a:pt x="535" y="135"/>
                      </a:lnTo>
                      <a:lnTo>
                        <a:pt x="548" y="139"/>
                      </a:lnTo>
                      <a:lnTo>
                        <a:pt x="552" y="148"/>
                      </a:lnTo>
                      <a:lnTo>
                        <a:pt x="544" y="161"/>
                      </a:lnTo>
                      <a:lnTo>
                        <a:pt x="548" y="169"/>
                      </a:lnTo>
                      <a:lnTo>
                        <a:pt x="535" y="178"/>
                      </a:lnTo>
                      <a:lnTo>
                        <a:pt x="530" y="187"/>
                      </a:lnTo>
                      <a:lnTo>
                        <a:pt x="526" y="195"/>
                      </a:lnTo>
                      <a:lnTo>
                        <a:pt x="509" y="195"/>
                      </a:lnTo>
                      <a:lnTo>
                        <a:pt x="491" y="200"/>
                      </a:lnTo>
                      <a:lnTo>
                        <a:pt x="474" y="200"/>
                      </a:lnTo>
                      <a:lnTo>
                        <a:pt x="474" y="204"/>
                      </a:lnTo>
                      <a:lnTo>
                        <a:pt x="465" y="213"/>
                      </a:lnTo>
                      <a:lnTo>
                        <a:pt x="465" y="230"/>
                      </a:lnTo>
                      <a:lnTo>
                        <a:pt x="470" y="248"/>
                      </a:lnTo>
                      <a:lnTo>
                        <a:pt x="474" y="256"/>
                      </a:lnTo>
                      <a:lnTo>
                        <a:pt x="483" y="274"/>
                      </a:lnTo>
                      <a:lnTo>
                        <a:pt x="491" y="282"/>
                      </a:lnTo>
                      <a:lnTo>
                        <a:pt x="491" y="296"/>
                      </a:lnTo>
                      <a:lnTo>
                        <a:pt x="483" y="309"/>
                      </a:lnTo>
                      <a:lnTo>
                        <a:pt x="478" y="309"/>
                      </a:lnTo>
                      <a:lnTo>
                        <a:pt x="470" y="322"/>
                      </a:lnTo>
                      <a:lnTo>
                        <a:pt x="474" y="339"/>
                      </a:lnTo>
                      <a:lnTo>
                        <a:pt x="470" y="356"/>
                      </a:lnTo>
                      <a:lnTo>
                        <a:pt x="461" y="378"/>
                      </a:lnTo>
                      <a:lnTo>
                        <a:pt x="456" y="387"/>
                      </a:lnTo>
                      <a:lnTo>
                        <a:pt x="452" y="400"/>
                      </a:lnTo>
                      <a:lnTo>
                        <a:pt x="448" y="413"/>
                      </a:lnTo>
                      <a:lnTo>
                        <a:pt x="448" y="422"/>
                      </a:lnTo>
                      <a:lnTo>
                        <a:pt x="430" y="417"/>
                      </a:lnTo>
                      <a:lnTo>
                        <a:pt x="422" y="413"/>
                      </a:lnTo>
                      <a:lnTo>
                        <a:pt x="413" y="426"/>
                      </a:lnTo>
                      <a:lnTo>
                        <a:pt x="404" y="439"/>
                      </a:lnTo>
                      <a:lnTo>
                        <a:pt x="400" y="443"/>
                      </a:lnTo>
                      <a:lnTo>
                        <a:pt x="396" y="452"/>
                      </a:lnTo>
                      <a:lnTo>
                        <a:pt x="383" y="461"/>
                      </a:lnTo>
                      <a:lnTo>
                        <a:pt x="374" y="474"/>
                      </a:lnTo>
                      <a:lnTo>
                        <a:pt x="369" y="487"/>
                      </a:lnTo>
                      <a:lnTo>
                        <a:pt x="365" y="504"/>
                      </a:lnTo>
                      <a:lnTo>
                        <a:pt x="361" y="522"/>
                      </a:lnTo>
                      <a:lnTo>
                        <a:pt x="352" y="531"/>
                      </a:lnTo>
                      <a:lnTo>
                        <a:pt x="335" y="548"/>
                      </a:lnTo>
                      <a:lnTo>
                        <a:pt x="309" y="548"/>
                      </a:lnTo>
                      <a:lnTo>
                        <a:pt x="278" y="552"/>
                      </a:lnTo>
                      <a:lnTo>
                        <a:pt x="256" y="548"/>
                      </a:lnTo>
                      <a:lnTo>
                        <a:pt x="235" y="548"/>
                      </a:lnTo>
                      <a:lnTo>
                        <a:pt x="217" y="557"/>
                      </a:lnTo>
                      <a:lnTo>
                        <a:pt x="200" y="544"/>
                      </a:lnTo>
                      <a:lnTo>
                        <a:pt x="187" y="535"/>
                      </a:lnTo>
                      <a:lnTo>
                        <a:pt x="178" y="531"/>
                      </a:lnTo>
                      <a:lnTo>
                        <a:pt x="169" y="522"/>
                      </a:lnTo>
                      <a:lnTo>
                        <a:pt x="156" y="509"/>
                      </a:lnTo>
                      <a:lnTo>
                        <a:pt x="148" y="504"/>
                      </a:lnTo>
                      <a:lnTo>
                        <a:pt x="139" y="504"/>
                      </a:lnTo>
                      <a:lnTo>
                        <a:pt x="130" y="504"/>
                      </a:lnTo>
                      <a:lnTo>
                        <a:pt x="130" y="496"/>
                      </a:lnTo>
                      <a:lnTo>
                        <a:pt x="130" y="491"/>
                      </a:lnTo>
                      <a:lnTo>
                        <a:pt x="121" y="483"/>
                      </a:lnTo>
                      <a:lnTo>
                        <a:pt x="108" y="474"/>
                      </a:lnTo>
                      <a:lnTo>
                        <a:pt x="95" y="470"/>
                      </a:lnTo>
                      <a:lnTo>
                        <a:pt x="104" y="452"/>
                      </a:lnTo>
                      <a:lnTo>
                        <a:pt x="95" y="443"/>
                      </a:lnTo>
                      <a:lnTo>
                        <a:pt x="78" y="430"/>
                      </a:lnTo>
                      <a:lnTo>
                        <a:pt x="56" y="417"/>
                      </a:lnTo>
                      <a:lnTo>
                        <a:pt x="52" y="396"/>
                      </a:lnTo>
                      <a:lnTo>
                        <a:pt x="74" y="400"/>
                      </a:lnTo>
                      <a:lnTo>
                        <a:pt x="91" y="404"/>
                      </a:lnTo>
                      <a:lnTo>
                        <a:pt x="95" y="396"/>
                      </a:lnTo>
                      <a:lnTo>
                        <a:pt x="100" y="383"/>
                      </a:lnTo>
                      <a:lnTo>
                        <a:pt x="95" y="356"/>
                      </a:lnTo>
                      <a:lnTo>
                        <a:pt x="100" y="356"/>
                      </a:lnTo>
                      <a:lnTo>
                        <a:pt x="104" y="348"/>
                      </a:lnTo>
                      <a:lnTo>
                        <a:pt x="108" y="322"/>
                      </a:lnTo>
                      <a:lnTo>
                        <a:pt x="113" y="291"/>
                      </a:lnTo>
                      <a:lnTo>
                        <a:pt x="108" y="278"/>
                      </a:lnTo>
                      <a:lnTo>
                        <a:pt x="91" y="282"/>
                      </a:lnTo>
                      <a:lnTo>
                        <a:pt x="87" y="269"/>
                      </a:lnTo>
                      <a:lnTo>
                        <a:pt x="91" y="243"/>
                      </a:lnTo>
                      <a:lnTo>
                        <a:pt x="91" y="213"/>
                      </a:lnTo>
                      <a:lnTo>
                        <a:pt x="87" y="204"/>
                      </a:lnTo>
                      <a:lnTo>
                        <a:pt x="82" y="187"/>
                      </a:lnTo>
                      <a:lnTo>
                        <a:pt x="104" y="191"/>
                      </a:lnTo>
                      <a:lnTo>
                        <a:pt x="126" y="187"/>
                      </a:lnTo>
                      <a:lnTo>
                        <a:pt x="130" y="178"/>
                      </a:lnTo>
                      <a:lnTo>
                        <a:pt x="126" y="165"/>
                      </a:lnTo>
                      <a:lnTo>
                        <a:pt x="113" y="161"/>
                      </a:lnTo>
                      <a:lnTo>
                        <a:pt x="108" y="148"/>
                      </a:lnTo>
                      <a:lnTo>
                        <a:pt x="104" y="139"/>
                      </a:lnTo>
                      <a:lnTo>
                        <a:pt x="87" y="139"/>
                      </a:lnTo>
                      <a:lnTo>
                        <a:pt x="78" y="130"/>
                      </a:lnTo>
                      <a:lnTo>
                        <a:pt x="69" y="113"/>
                      </a:lnTo>
                      <a:lnTo>
                        <a:pt x="56" y="104"/>
                      </a:lnTo>
                      <a:lnTo>
                        <a:pt x="30" y="117"/>
                      </a:lnTo>
                      <a:lnTo>
                        <a:pt x="4" y="130"/>
                      </a:lnTo>
                      <a:lnTo>
                        <a:pt x="8" y="122"/>
                      </a:lnTo>
                      <a:lnTo>
                        <a:pt x="13" y="117"/>
                      </a:lnTo>
                      <a:lnTo>
                        <a:pt x="13" y="113"/>
                      </a:lnTo>
                      <a:lnTo>
                        <a:pt x="13" y="108"/>
                      </a:lnTo>
                      <a:lnTo>
                        <a:pt x="17" y="104"/>
                      </a:lnTo>
                      <a:lnTo>
                        <a:pt x="13" y="104"/>
                      </a:lnTo>
                      <a:lnTo>
                        <a:pt x="8" y="100"/>
                      </a:lnTo>
                      <a:lnTo>
                        <a:pt x="8" y="95"/>
                      </a:lnTo>
                      <a:lnTo>
                        <a:pt x="4" y="91"/>
                      </a:lnTo>
                      <a:lnTo>
                        <a:pt x="0" y="91"/>
                      </a:lnTo>
                      <a:lnTo>
                        <a:pt x="0" y="87"/>
                      </a:lnTo>
                      <a:lnTo>
                        <a:pt x="4" y="82"/>
                      </a:lnTo>
                      <a:lnTo>
                        <a:pt x="8" y="78"/>
                      </a:lnTo>
                      <a:lnTo>
                        <a:pt x="13" y="78"/>
                      </a:lnTo>
                      <a:lnTo>
                        <a:pt x="13" y="74"/>
                      </a:lnTo>
                      <a:lnTo>
                        <a:pt x="13" y="69"/>
                      </a:lnTo>
                      <a:lnTo>
                        <a:pt x="8" y="69"/>
                      </a:lnTo>
                      <a:lnTo>
                        <a:pt x="8" y="65"/>
                      </a:lnTo>
                      <a:lnTo>
                        <a:pt x="8" y="61"/>
                      </a:lnTo>
                      <a:lnTo>
                        <a:pt x="8" y="56"/>
                      </a:lnTo>
                      <a:lnTo>
                        <a:pt x="8" y="52"/>
                      </a:lnTo>
                      <a:lnTo>
                        <a:pt x="13" y="56"/>
                      </a:lnTo>
                      <a:lnTo>
                        <a:pt x="17" y="52"/>
                      </a:lnTo>
                      <a:lnTo>
                        <a:pt x="17" y="48"/>
                      </a:lnTo>
                      <a:lnTo>
                        <a:pt x="21" y="43"/>
                      </a:lnTo>
                      <a:lnTo>
                        <a:pt x="26" y="39"/>
                      </a:lnTo>
                      <a:lnTo>
                        <a:pt x="30" y="43"/>
                      </a:lnTo>
                      <a:lnTo>
                        <a:pt x="34" y="39"/>
                      </a:lnTo>
                      <a:lnTo>
                        <a:pt x="39" y="43"/>
                      </a:lnTo>
                      <a:lnTo>
                        <a:pt x="39" y="48"/>
                      </a:lnTo>
                      <a:lnTo>
                        <a:pt x="43" y="52"/>
                      </a:lnTo>
                      <a:lnTo>
                        <a:pt x="47" y="52"/>
                      </a:lnTo>
                      <a:lnTo>
                        <a:pt x="52" y="52"/>
                      </a:lnTo>
                      <a:lnTo>
                        <a:pt x="56" y="52"/>
                      </a:lnTo>
                      <a:lnTo>
                        <a:pt x="61" y="52"/>
                      </a:lnTo>
                      <a:lnTo>
                        <a:pt x="61" y="56"/>
                      </a:lnTo>
                      <a:lnTo>
                        <a:pt x="61" y="61"/>
                      </a:lnTo>
                      <a:lnTo>
                        <a:pt x="61" y="65"/>
                      </a:lnTo>
                      <a:lnTo>
                        <a:pt x="61" y="69"/>
                      </a:lnTo>
                      <a:lnTo>
                        <a:pt x="61" y="74"/>
                      </a:lnTo>
                      <a:lnTo>
                        <a:pt x="61" y="78"/>
                      </a:lnTo>
                      <a:lnTo>
                        <a:pt x="65" y="78"/>
                      </a:lnTo>
                      <a:lnTo>
                        <a:pt x="69" y="78"/>
                      </a:lnTo>
                      <a:lnTo>
                        <a:pt x="74" y="78"/>
                      </a:lnTo>
                      <a:lnTo>
                        <a:pt x="78" y="74"/>
                      </a:lnTo>
                      <a:lnTo>
                        <a:pt x="82" y="69"/>
                      </a:lnTo>
                      <a:lnTo>
                        <a:pt x="82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5" y="61"/>
                      </a:lnTo>
                      <a:lnTo>
                        <a:pt x="95" y="56"/>
                      </a:lnTo>
                      <a:lnTo>
                        <a:pt x="100" y="52"/>
                      </a:lnTo>
                      <a:lnTo>
                        <a:pt x="95" y="52"/>
                      </a:lnTo>
                      <a:lnTo>
                        <a:pt x="91" y="48"/>
                      </a:lnTo>
                      <a:lnTo>
                        <a:pt x="95" y="43"/>
                      </a:lnTo>
                      <a:lnTo>
                        <a:pt x="95" y="39"/>
                      </a:lnTo>
                      <a:lnTo>
                        <a:pt x="100" y="39"/>
                      </a:lnTo>
                      <a:lnTo>
                        <a:pt x="104" y="39"/>
                      </a:lnTo>
                      <a:lnTo>
                        <a:pt x="108" y="39"/>
                      </a:lnTo>
                      <a:lnTo>
                        <a:pt x="113" y="39"/>
                      </a:lnTo>
                      <a:lnTo>
                        <a:pt x="117" y="39"/>
                      </a:lnTo>
                      <a:lnTo>
                        <a:pt x="121" y="39"/>
                      </a:lnTo>
                      <a:lnTo>
                        <a:pt x="126" y="39"/>
                      </a:lnTo>
                      <a:lnTo>
                        <a:pt x="130" y="34"/>
                      </a:lnTo>
                      <a:lnTo>
                        <a:pt x="130" y="30"/>
                      </a:lnTo>
                      <a:lnTo>
                        <a:pt x="134" y="30"/>
                      </a:lnTo>
                      <a:lnTo>
                        <a:pt x="134" y="26"/>
                      </a:lnTo>
                      <a:lnTo>
                        <a:pt x="139" y="26"/>
                      </a:lnTo>
                      <a:lnTo>
                        <a:pt x="143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61" y="26"/>
                      </a:lnTo>
                      <a:lnTo>
                        <a:pt x="165" y="30"/>
                      </a:lnTo>
                      <a:lnTo>
                        <a:pt x="169" y="34"/>
                      </a:lnTo>
                      <a:lnTo>
                        <a:pt x="169" y="39"/>
                      </a:lnTo>
                      <a:lnTo>
                        <a:pt x="174" y="39"/>
                      </a:lnTo>
                      <a:lnTo>
                        <a:pt x="178" y="39"/>
                      </a:lnTo>
                      <a:lnTo>
                        <a:pt x="182" y="39"/>
                      </a:lnTo>
                      <a:lnTo>
                        <a:pt x="187" y="34"/>
                      </a:lnTo>
                      <a:lnTo>
                        <a:pt x="191" y="30"/>
                      </a:lnTo>
                      <a:lnTo>
                        <a:pt x="195" y="26"/>
                      </a:lnTo>
                      <a:lnTo>
                        <a:pt x="200" y="26"/>
                      </a:lnTo>
                      <a:lnTo>
                        <a:pt x="208" y="26"/>
                      </a:lnTo>
                      <a:lnTo>
                        <a:pt x="213" y="26"/>
                      </a:lnTo>
                      <a:lnTo>
                        <a:pt x="217" y="26"/>
                      </a:lnTo>
                      <a:lnTo>
                        <a:pt x="222" y="26"/>
                      </a:lnTo>
                      <a:lnTo>
                        <a:pt x="226" y="26"/>
                      </a:lnTo>
                      <a:lnTo>
                        <a:pt x="230" y="26"/>
                      </a:lnTo>
                      <a:lnTo>
                        <a:pt x="230" y="21"/>
                      </a:lnTo>
                      <a:lnTo>
                        <a:pt x="235" y="17"/>
                      </a:lnTo>
                      <a:lnTo>
                        <a:pt x="239" y="17"/>
                      </a:lnTo>
                      <a:lnTo>
                        <a:pt x="239" y="13"/>
                      </a:lnTo>
                      <a:lnTo>
                        <a:pt x="243" y="8"/>
                      </a:lnTo>
                      <a:lnTo>
                        <a:pt x="243" y="4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6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5" y="4"/>
                      </a:lnTo>
                      <a:lnTo>
                        <a:pt x="265" y="8"/>
                      </a:lnTo>
                      <a:lnTo>
                        <a:pt x="265" y="13"/>
                      </a:lnTo>
                      <a:lnTo>
                        <a:pt x="265" y="17"/>
                      </a:lnTo>
                      <a:lnTo>
                        <a:pt x="265" y="21"/>
                      </a:lnTo>
                      <a:lnTo>
                        <a:pt x="265" y="26"/>
                      </a:lnTo>
                      <a:lnTo>
                        <a:pt x="265" y="30"/>
                      </a:lnTo>
                      <a:lnTo>
                        <a:pt x="265" y="34"/>
                      </a:lnTo>
                      <a:lnTo>
                        <a:pt x="261" y="39"/>
                      </a:lnTo>
                      <a:lnTo>
                        <a:pt x="265" y="43"/>
                      </a:lnTo>
                      <a:lnTo>
                        <a:pt x="265" y="48"/>
                      </a:lnTo>
                      <a:lnTo>
                        <a:pt x="269" y="52"/>
                      </a:lnTo>
                      <a:lnTo>
                        <a:pt x="274" y="48"/>
                      </a:lnTo>
                      <a:lnTo>
                        <a:pt x="278" y="48"/>
                      </a:lnTo>
                      <a:lnTo>
                        <a:pt x="282" y="48"/>
                      </a:lnTo>
                      <a:lnTo>
                        <a:pt x="287" y="48"/>
                      </a:lnTo>
                      <a:lnTo>
                        <a:pt x="291" y="48"/>
                      </a:lnTo>
                      <a:lnTo>
                        <a:pt x="295" y="48"/>
                      </a:lnTo>
                      <a:lnTo>
                        <a:pt x="300" y="48"/>
                      </a:lnTo>
                      <a:lnTo>
                        <a:pt x="304" y="48"/>
                      </a:lnTo>
                      <a:lnTo>
                        <a:pt x="304" y="52"/>
                      </a:lnTo>
                      <a:lnTo>
                        <a:pt x="309" y="56"/>
                      </a:lnTo>
                      <a:lnTo>
                        <a:pt x="309" y="61"/>
                      </a:lnTo>
                      <a:lnTo>
                        <a:pt x="313" y="61"/>
                      </a:lnTo>
                      <a:lnTo>
                        <a:pt x="317" y="61"/>
                      </a:lnTo>
                      <a:lnTo>
                        <a:pt x="322" y="61"/>
                      </a:lnTo>
                      <a:lnTo>
                        <a:pt x="326" y="61"/>
                      </a:lnTo>
                      <a:lnTo>
                        <a:pt x="330" y="61"/>
                      </a:lnTo>
                      <a:lnTo>
                        <a:pt x="335" y="61"/>
                      </a:lnTo>
                      <a:lnTo>
                        <a:pt x="339" y="61"/>
                      </a:lnTo>
                      <a:lnTo>
                        <a:pt x="343" y="65"/>
                      </a:lnTo>
                      <a:lnTo>
                        <a:pt x="343" y="69"/>
                      </a:lnTo>
                      <a:lnTo>
                        <a:pt x="348" y="74"/>
                      </a:lnTo>
                      <a:lnTo>
                        <a:pt x="348" y="78"/>
                      </a:lnTo>
                      <a:lnTo>
                        <a:pt x="352" y="82"/>
                      </a:lnTo>
                      <a:lnTo>
                        <a:pt x="356" y="87"/>
                      </a:lnTo>
                      <a:lnTo>
                        <a:pt x="361" y="87"/>
                      </a:lnTo>
                      <a:lnTo>
                        <a:pt x="365" y="87"/>
                      </a:lnTo>
                      <a:lnTo>
                        <a:pt x="369" y="87"/>
                      </a:lnTo>
                      <a:lnTo>
                        <a:pt x="374" y="82"/>
                      </a:lnTo>
                      <a:lnTo>
                        <a:pt x="378" y="82"/>
                      </a:lnTo>
                      <a:lnTo>
                        <a:pt x="378" y="87"/>
                      </a:lnTo>
                      <a:lnTo>
                        <a:pt x="383" y="87"/>
                      </a:lnTo>
                      <a:lnTo>
                        <a:pt x="387" y="82"/>
                      </a:lnTo>
                      <a:lnTo>
                        <a:pt x="387" y="78"/>
                      </a:lnTo>
                      <a:lnTo>
                        <a:pt x="391" y="74"/>
                      </a:lnTo>
                      <a:lnTo>
                        <a:pt x="391" y="69"/>
                      </a:lnTo>
                      <a:lnTo>
                        <a:pt x="400" y="69"/>
                      </a:lnTo>
                      <a:lnTo>
                        <a:pt x="404" y="69"/>
                      </a:lnTo>
                      <a:lnTo>
                        <a:pt x="409" y="69"/>
                      </a:lnTo>
                      <a:lnTo>
                        <a:pt x="409" y="74"/>
                      </a:lnTo>
                      <a:lnTo>
                        <a:pt x="413" y="78"/>
                      </a:lnTo>
                      <a:lnTo>
                        <a:pt x="413" y="82"/>
                      </a:lnTo>
                      <a:lnTo>
                        <a:pt x="417" y="78"/>
                      </a:lnTo>
                      <a:lnTo>
                        <a:pt x="417" y="74"/>
                      </a:lnTo>
                      <a:lnTo>
                        <a:pt x="417" y="69"/>
                      </a:lnTo>
                      <a:lnTo>
                        <a:pt x="422" y="74"/>
                      </a:lnTo>
                      <a:lnTo>
                        <a:pt x="422" y="78"/>
                      </a:lnTo>
                      <a:lnTo>
                        <a:pt x="422" y="82"/>
                      </a:lnTo>
                      <a:lnTo>
                        <a:pt x="426" y="82"/>
                      </a:lnTo>
                      <a:lnTo>
                        <a:pt x="430" y="8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8" name="Freeform 386"/>
                <p:cNvSpPr>
                  <a:spLocks/>
                </p:cNvSpPr>
                <p:nvPr/>
              </p:nvSpPr>
              <p:spPr bwMode="auto">
                <a:xfrm>
                  <a:off x="2515" y="3211"/>
                  <a:ext cx="444" cy="588"/>
                </a:xfrm>
                <a:custGeom>
                  <a:avLst/>
                  <a:gdLst>
                    <a:gd name="T0" fmla="*/ 157 w 444"/>
                    <a:gd name="T1" fmla="*/ 52 h 588"/>
                    <a:gd name="T2" fmla="*/ 166 w 444"/>
                    <a:gd name="T3" fmla="*/ 48 h 588"/>
                    <a:gd name="T4" fmla="*/ 174 w 444"/>
                    <a:gd name="T5" fmla="*/ 39 h 588"/>
                    <a:gd name="T6" fmla="*/ 183 w 444"/>
                    <a:gd name="T7" fmla="*/ 31 h 588"/>
                    <a:gd name="T8" fmla="*/ 192 w 444"/>
                    <a:gd name="T9" fmla="*/ 26 h 588"/>
                    <a:gd name="T10" fmla="*/ 209 w 444"/>
                    <a:gd name="T11" fmla="*/ 22 h 588"/>
                    <a:gd name="T12" fmla="*/ 214 w 444"/>
                    <a:gd name="T13" fmla="*/ 13 h 588"/>
                    <a:gd name="T14" fmla="*/ 231 w 444"/>
                    <a:gd name="T15" fmla="*/ 5 h 588"/>
                    <a:gd name="T16" fmla="*/ 240 w 444"/>
                    <a:gd name="T17" fmla="*/ 52 h 588"/>
                    <a:gd name="T18" fmla="*/ 262 w 444"/>
                    <a:gd name="T19" fmla="*/ 113 h 588"/>
                    <a:gd name="T20" fmla="*/ 266 w 444"/>
                    <a:gd name="T21" fmla="*/ 170 h 588"/>
                    <a:gd name="T22" fmla="*/ 283 w 444"/>
                    <a:gd name="T23" fmla="*/ 192 h 588"/>
                    <a:gd name="T24" fmla="*/ 327 w 444"/>
                    <a:gd name="T25" fmla="*/ 227 h 588"/>
                    <a:gd name="T26" fmla="*/ 322 w 444"/>
                    <a:gd name="T27" fmla="*/ 292 h 588"/>
                    <a:gd name="T28" fmla="*/ 309 w 444"/>
                    <a:gd name="T29" fmla="*/ 331 h 588"/>
                    <a:gd name="T30" fmla="*/ 327 w 444"/>
                    <a:gd name="T31" fmla="*/ 374 h 588"/>
                    <a:gd name="T32" fmla="*/ 357 w 444"/>
                    <a:gd name="T33" fmla="*/ 353 h 588"/>
                    <a:gd name="T34" fmla="*/ 379 w 444"/>
                    <a:gd name="T35" fmla="*/ 340 h 588"/>
                    <a:gd name="T36" fmla="*/ 409 w 444"/>
                    <a:gd name="T37" fmla="*/ 379 h 588"/>
                    <a:gd name="T38" fmla="*/ 427 w 444"/>
                    <a:gd name="T39" fmla="*/ 418 h 588"/>
                    <a:gd name="T40" fmla="*/ 401 w 444"/>
                    <a:gd name="T41" fmla="*/ 435 h 588"/>
                    <a:gd name="T42" fmla="*/ 444 w 444"/>
                    <a:gd name="T43" fmla="*/ 448 h 588"/>
                    <a:gd name="T44" fmla="*/ 436 w 444"/>
                    <a:gd name="T45" fmla="*/ 483 h 588"/>
                    <a:gd name="T46" fmla="*/ 401 w 444"/>
                    <a:gd name="T47" fmla="*/ 522 h 588"/>
                    <a:gd name="T48" fmla="*/ 379 w 444"/>
                    <a:gd name="T49" fmla="*/ 562 h 588"/>
                    <a:gd name="T50" fmla="*/ 344 w 444"/>
                    <a:gd name="T51" fmla="*/ 588 h 588"/>
                    <a:gd name="T52" fmla="*/ 322 w 444"/>
                    <a:gd name="T53" fmla="*/ 562 h 588"/>
                    <a:gd name="T54" fmla="*/ 305 w 444"/>
                    <a:gd name="T55" fmla="*/ 562 h 588"/>
                    <a:gd name="T56" fmla="*/ 275 w 444"/>
                    <a:gd name="T57" fmla="*/ 562 h 588"/>
                    <a:gd name="T58" fmla="*/ 248 w 444"/>
                    <a:gd name="T59" fmla="*/ 535 h 588"/>
                    <a:gd name="T60" fmla="*/ 222 w 444"/>
                    <a:gd name="T61" fmla="*/ 501 h 588"/>
                    <a:gd name="T62" fmla="*/ 179 w 444"/>
                    <a:gd name="T63" fmla="*/ 475 h 588"/>
                    <a:gd name="T64" fmla="*/ 144 w 444"/>
                    <a:gd name="T65" fmla="*/ 509 h 588"/>
                    <a:gd name="T66" fmla="*/ 118 w 444"/>
                    <a:gd name="T67" fmla="*/ 544 h 588"/>
                    <a:gd name="T68" fmla="*/ 87 w 444"/>
                    <a:gd name="T69" fmla="*/ 509 h 588"/>
                    <a:gd name="T70" fmla="*/ 101 w 444"/>
                    <a:gd name="T71" fmla="*/ 470 h 588"/>
                    <a:gd name="T72" fmla="*/ 53 w 444"/>
                    <a:gd name="T73" fmla="*/ 440 h 588"/>
                    <a:gd name="T74" fmla="*/ 44 w 444"/>
                    <a:gd name="T75" fmla="*/ 414 h 588"/>
                    <a:gd name="T76" fmla="*/ 44 w 444"/>
                    <a:gd name="T77" fmla="*/ 374 h 588"/>
                    <a:gd name="T78" fmla="*/ 53 w 444"/>
                    <a:gd name="T79" fmla="*/ 327 h 588"/>
                    <a:gd name="T80" fmla="*/ 35 w 444"/>
                    <a:gd name="T81" fmla="*/ 270 h 588"/>
                    <a:gd name="T82" fmla="*/ 13 w 444"/>
                    <a:gd name="T83" fmla="*/ 218 h 588"/>
                    <a:gd name="T84" fmla="*/ 18 w 444"/>
                    <a:gd name="T85" fmla="*/ 196 h 588"/>
                    <a:gd name="T86" fmla="*/ 70 w 444"/>
                    <a:gd name="T87" fmla="*/ 153 h 588"/>
                    <a:gd name="T88" fmla="*/ 92 w 444"/>
                    <a:gd name="T89" fmla="*/ 144 h 588"/>
                    <a:gd name="T90" fmla="*/ 101 w 444"/>
                    <a:gd name="T91" fmla="*/ 100 h 588"/>
                    <a:gd name="T92" fmla="*/ 96 w 444"/>
                    <a:gd name="T93" fmla="*/ 79 h 588"/>
                    <a:gd name="T94" fmla="*/ 92 w 444"/>
                    <a:gd name="T95" fmla="*/ 66 h 588"/>
                    <a:gd name="T96" fmla="*/ 105 w 444"/>
                    <a:gd name="T97" fmla="*/ 61 h 588"/>
                    <a:gd name="T98" fmla="*/ 118 w 444"/>
                    <a:gd name="T99" fmla="*/ 52 h 588"/>
                    <a:gd name="T100" fmla="*/ 131 w 444"/>
                    <a:gd name="T101" fmla="*/ 44 h 588"/>
                    <a:gd name="T102" fmla="*/ 140 w 444"/>
                    <a:gd name="T103" fmla="*/ 44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44" h="588">
                      <a:moveTo>
                        <a:pt x="148" y="52"/>
                      </a:moveTo>
                      <a:lnTo>
                        <a:pt x="153" y="52"/>
                      </a:lnTo>
                      <a:lnTo>
                        <a:pt x="157" y="52"/>
                      </a:lnTo>
                      <a:lnTo>
                        <a:pt x="161" y="52"/>
                      </a:lnTo>
                      <a:lnTo>
                        <a:pt x="166" y="52"/>
                      </a:lnTo>
                      <a:lnTo>
                        <a:pt x="166" y="48"/>
                      </a:lnTo>
                      <a:lnTo>
                        <a:pt x="170" y="44"/>
                      </a:lnTo>
                      <a:lnTo>
                        <a:pt x="170" y="39"/>
                      </a:lnTo>
                      <a:lnTo>
                        <a:pt x="174" y="39"/>
                      </a:lnTo>
                      <a:lnTo>
                        <a:pt x="179" y="39"/>
                      </a:lnTo>
                      <a:lnTo>
                        <a:pt x="183" y="35"/>
                      </a:lnTo>
                      <a:lnTo>
                        <a:pt x="183" y="31"/>
                      </a:lnTo>
                      <a:lnTo>
                        <a:pt x="183" y="26"/>
                      </a:lnTo>
                      <a:lnTo>
                        <a:pt x="188" y="26"/>
                      </a:lnTo>
                      <a:lnTo>
                        <a:pt x="192" y="26"/>
                      </a:lnTo>
                      <a:lnTo>
                        <a:pt x="201" y="26"/>
                      </a:lnTo>
                      <a:lnTo>
                        <a:pt x="205" y="26"/>
                      </a:lnTo>
                      <a:lnTo>
                        <a:pt x="209" y="22"/>
                      </a:lnTo>
                      <a:lnTo>
                        <a:pt x="209" y="18"/>
                      </a:lnTo>
                      <a:lnTo>
                        <a:pt x="209" y="13"/>
                      </a:lnTo>
                      <a:lnTo>
                        <a:pt x="214" y="13"/>
                      </a:lnTo>
                      <a:lnTo>
                        <a:pt x="218" y="9"/>
                      </a:lnTo>
                      <a:lnTo>
                        <a:pt x="222" y="0"/>
                      </a:lnTo>
                      <a:lnTo>
                        <a:pt x="231" y="5"/>
                      </a:lnTo>
                      <a:lnTo>
                        <a:pt x="231" y="18"/>
                      </a:lnTo>
                      <a:lnTo>
                        <a:pt x="231" y="31"/>
                      </a:lnTo>
                      <a:lnTo>
                        <a:pt x="240" y="52"/>
                      </a:lnTo>
                      <a:lnTo>
                        <a:pt x="248" y="70"/>
                      </a:lnTo>
                      <a:lnTo>
                        <a:pt x="257" y="92"/>
                      </a:lnTo>
                      <a:lnTo>
                        <a:pt x="262" y="113"/>
                      </a:lnTo>
                      <a:lnTo>
                        <a:pt x="262" y="135"/>
                      </a:lnTo>
                      <a:lnTo>
                        <a:pt x="257" y="157"/>
                      </a:lnTo>
                      <a:lnTo>
                        <a:pt x="266" y="170"/>
                      </a:lnTo>
                      <a:lnTo>
                        <a:pt x="266" y="174"/>
                      </a:lnTo>
                      <a:lnTo>
                        <a:pt x="275" y="187"/>
                      </a:lnTo>
                      <a:lnTo>
                        <a:pt x="283" y="192"/>
                      </a:lnTo>
                      <a:lnTo>
                        <a:pt x="301" y="200"/>
                      </a:lnTo>
                      <a:lnTo>
                        <a:pt x="314" y="213"/>
                      </a:lnTo>
                      <a:lnTo>
                        <a:pt x="327" y="227"/>
                      </a:lnTo>
                      <a:lnTo>
                        <a:pt x="327" y="253"/>
                      </a:lnTo>
                      <a:lnTo>
                        <a:pt x="318" y="266"/>
                      </a:lnTo>
                      <a:lnTo>
                        <a:pt x="322" y="292"/>
                      </a:lnTo>
                      <a:lnTo>
                        <a:pt x="322" y="296"/>
                      </a:lnTo>
                      <a:lnTo>
                        <a:pt x="322" y="314"/>
                      </a:lnTo>
                      <a:lnTo>
                        <a:pt x="309" y="331"/>
                      </a:lnTo>
                      <a:lnTo>
                        <a:pt x="314" y="348"/>
                      </a:lnTo>
                      <a:lnTo>
                        <a:pt x="318" y="366"/>
                      </a:lnTo>
                      <a:lnTo>
                        <a:pt x="327" y="374"/>
                      </a:lnTo>
                      <a:lnTo>
                        <a:pt x="335" y="366"/>
                      </a:lnTo>
                      <a:lnTo>
                        <a:pt x="349" y="361"/>
                      </a:lnTo>
                      <a:lnTo>
                        <a:pt x="357" y="353"/>
                      </a:lnTo>
                      <a:lnTo>
                        <a:pt x="362" y="353"/>
                      </a:lnTo>
                      <a:lnTo>
                        <a:pt x="370" y="348"/>
                      </a:lnTo>
                      <a:lnTo>
                        <a:pt x="379" y="340"/>
                      </a:lnTo>
                      <a:lnTo>
                        <a:pt x="392" y="353"/>
                      </a:lnTo>
                      <a:lnTo>
                        <a:pt x="401" y="366"/>
                      </a:lnTo>
                      <a:lnTo>
                        <a:pt x="409" y="379"/>
                      </a:lnTo>
                      <a:lnTo>
                        <a:pt x="418" y="388"/>
                      </a:lnTo>
                      <a:lnTo>
                        <a:pt x="414" y="409"/>
                      </a:lnTo>
                      <a:lnTo>
                        <a:pt x="427" y="418"/>
                      </a:lnTo>
                      <a:lnTo>
                        <a:pt x="414" y="427"/>
                      </a:lnTo>
                      <a:lnTo>
                        <a:pt x="409" y="422"/>
                      </a:lnTo>
                      <a:lnTo>
                        <a:pt x="401" y="435"/>
                      </a:lnTo>
                      <a:lnTo>
                        <a:pt x="414" y="440"/>
                      </a:lnTo>
                      <a:lnTo>
                        <a:pt x="431" y="440"/>
                      </a:lnTo>
                      <a:lnTo>
                        <a:pt x="444" y="448"/>
                      </a:lnTo>
                      <a:lnTo>
                        <a:pt x="444" y="461"/>
                      </a:lnTo>
                      <a:lnTo>
                        <a:pt x="436" y="470"/>
                      </a:lnTo>
                      <a:lnTo>
                        <a:pt x="436" y="483"/>
                      </a:lnTo>
                      <a:lnTo>
                        <a:pt x="423" y="496"/>
                      </a:lnTo>
                      <a:lnTo>
                        <a:pt x="414" y="509"/>
                      </a:lnTo>
                      <a:lnTo>
                        <a:pt x="401" y="522"/>
                      </a:lnTo>
                      <a:lnTo>
                        <a:pt x="396" y="535"/>
                      </a:lnTo>
                      <a:lnTo>
                        <a:pt x="388" y="549"/>
                      </a:lnTo>
                      <a:lnTo>
                        <a:pt x="379" y="562"/>
                      </a:lnTo>
                      <a:lnTo>
                        <a:pt x="370" y="575"/>
                      </a:lnTo>
                      <a:lnTo>
                        <a:pt x="357" y="583"/>
                      </a:lnTo>
                      <a:lnTo>
                        <a:pt x="344" y="588"/>
                      </a:lnTo>
                      <a:lnTo>
                        <a:pt x="331" y="588"/>
                      </a:lnTo>
                      <a:lnTo>
                        <a:pt x="322" y="575"/>
                      </a:lnTo>
                      <a:lnTo>
                        <a:pt x="322" y="562"/>
                      </a:lnTo>
                      <a:lnTo>
                        <a:pt x="318" y="553"/>
                      </a:lnTo>
                      <a:lnTo>
                        <a:pt x="309" y="562"/>
                      </a:lnTo>
                      <a:lnTo>
                        <a:pt x="305" y="562"/>
                      </a:lnTo>
                      <a:lnTo>
                        <a:pt x="301" y="557"/>
                      </a:lnTo>
                      <a:lnTo>
                        <a:pt x="292" y="566"/>
                      </a:lnTo>
                      <a:lnTo>
                        <a:pt x="275" y="562"/>
                      </a:lnTo>
                      <a:lnTo>
                        <a:pt x="266" y="549"/>
                      </a:lnTo>
                      <a:lnTo>
                        <a:pt x="257" y="535"/>
                      </a:lnTo>
                      <a:lnTo>
                        <a:pt x="248" y="535"/>
                      </a:lnTo>
                      <a:lnTo>
                        <a:pt x="244" y="518"/>
                      </a:lnTo>
                      <a:lnTo>
                        <a:pt x="231" y="518"/>
                      </a:lnTo>
                      <a:lnTo>
                        <a:pt x="222" y="501"/>
                      </a:lnTo>
                      <a:lnTo>
                        <a:pt x="214" y="496"/>
                      </a:lnTo>
                      <a:lnTo>
                        <a:pt x="192" y="492"/>
                      </a:lnTo>
                      <a:lnTo>
                        <a:pt x="179" y="475"/>
                      </a:lnTo>
                      <a:lnTo>
                        <a:pt x="166" y="488"/>
                      </a:lnTo>
                      <a:lnTo>
                        <a:pt x="161" y="505"/>
                      </a:lnTo>
                      <a:lnTo>
                        <a:pt x="144" y="509"/>
                      </a:lnTo>
                      <a:lnTo>
                        <a:pt x="140" y="522"/>
                      </a:lnTo>
                      <a:lnTo>
                        <a:pt x="127" y="535"/>
                      </a:lnTo>
                      <a:lnTo>
                        <a:pt x="118" y="544"/>
                      </a:lnTo>
                      <a:lnTo>
                        <a:pt x="109" y="527"/>
                      </a:lnTo>
                      <a:lnTo>
                        <a:pt x="101" y="518"/>
                      </a:lnTo>
                      <a:lnTo>
                        <a:pt x="87" y="509"/>
                      </a:lnTo>
                      <a:lnTo>
                        <a:pt x="96" y="496"/>
                      </a:lnTo>
                      <a:lnTo>
                        <a:pt x="109" y="479"/>
                      </a:lnTo>
                      <a:lnTo>
                        <a:pt x="101" y="470"/>
                      </a:lnTo>
                      <a:lnTo>
                        <a:pt x="87" y="466"/>
                      </a:lnTo>
                      <a:lnTo>
                        <a:pt x="70" y="448"/>
                      </a:lnTo>
                      <a:lnTo>
                        <a:pt x="53" y="440"/>
                      </a:lnTo>
                      <a:lnTo>
                        <a:pt x="53" y="431"/>
                      </a:lnTo>
                      <a:lnTo>
                        <a:pt x="53" y="418"/>
                      </a:lnTo>
                      <a:lnTo>
                        <a:pt x="44" y="414"/>
                      </a:lnTo>
                      <a:lnTo>
                        <a:pt x="35" y="396"/>
                      </a:lnTo>
                      <a:lnTo>
                        <a:pt x="40" y="388"/>
                      </a:lnTo>
                      <a:lnTo>
                        <a:pt x="44" y="374"/>
                      </a:lnTo>
                      <a:lnTo>
                        <a:pt x="48" y="348"/>
                      </a:lnTo>
                      <a:lnTo>
                        <a:pt x="57" y="331"/>
                      </a:lnTo>
                      <a:lnTo>
                        <a:pt x="53" y="327"/>
                      </a:lnTo>
                      <a:lnTo>
                        <a:pt x="53" y="309"/>
                      </a:lnTo>
                      <a:lnTo>
                        <a:pt x="44" y="287"/>
                      </a:lnTo>
                      <a:lnTo>
                        <a:pt x="35" y="270"/>
                      </a:lnTo>
                      <a:lnTo>
                        <a:pt x="35" y="248"/>
                      </a:lnTo>
                      <a:lnTo>
                        <a:pt x="27" y="227"/>
                      </a:lnTo>
                      <a:lnTo>
                        <a:pt x="13" y="218"/>
                      </a:lnTo>
                      <a:lnTo>
                        <a:pt x="0" y="218"/>
                      </a:lnTo>
                      <a:lnTo>
                        <a:pt x="9" y="209"/>
                      </a:lnTo>
                      <a:lnTo>
                        <a:pt x="18" y="196"/>
                      </a:lnTo>
                      <a:lnTo>
                        <a:pt x="31" y="183"/>
                      </a:lnTo>
                      <a:lnTo>
                        <a:pt x="48" y="166"/>
                      </a:lnTo>
                      <a:lnTo>
                        <a:pt x="70" y="153"/>
                      </a:lnTo>
                      <a:lnTo>
                        <a:pt x="79" y="148"/>
                      </a:lnTo>
                      <a:lnTo>
                        <a:pt x="83" y="144"/>
                      </a:lnTo>
                      <a:lnTo>
                        <a:pt x="92" y="144"/>
                      </a:lnTo>
                      <a:lnTo>
                        <a:pt x="96" y="135"/>
                      </a:lnTo>
                      <a:lnTo>
                        <a:pt x="105" y="113"/>
                      </a:lnTo>
                      <a:lnTo>
                        <a:pt x="101" y="100"/>
                      </a:lnTo>
                      <a:lnTo>
                        <a:pt x="105" y="96"/>
                      </a:lnTo>
                      <a:lnTo>
                        <a:pt x="101" y="87"/>
                      </a:lnTo>
                      <a:lnTo>
                        <a:pt x="96" y="79"/>
                      </a:lnTo>
                      <a:lnTo>
                        <a:pt x="87" y="74"/>
                      </a:lnTo>
                      <a:lnTo>
                        <a:pt x="87" y="70"/>
                      </a:lnTo>
                      <a:lnTo>
                        <a:pt x="92" y="66"/>
                      </a:lnTo>
                      <a:lnTo>
                        <a:pt x="96" y="61"/>
                      </a:lnTo>
                      <a:lnTo>
                        <a:pt x="101" y="66"/>
                      </a:lnTo>
                      <a:lnTo>
                        <a:pt x="105" y="61"/>
                      </a:lnTo>
                      <a:lnTo>
                        <a:pt x="109" y="61"/>
                      </a:lnTo>
                      <a:lnTo>
                        <a:pt x="114" y="57"/>
                      </a:lnTo>
                      <a:lnTo>
                        <a:pt x="118" y="52"/>
                      </a:lnTo>
                      <a:lnTo>
                        <a:pt x="122" y="48"/>
                      </a:lnTo>
                      <a:lnTo>
                        <a:pt x="127" y="44"/>
                      </a:lnTo>
                      <a:lnTo>
                        <a:pt x="131" y="44"/>
                      </a:lnTo>
                      <a:lnTo>
                        <a:pt x="131" y="39"/>
                      </a:lnTo>
                      <a:lnTo>
                        <a:pt x="135" y="44"/>
                      </a:lnTo>
                      <a:lnTo>
                        <a:pt x="140" y="44"/>
                      </a:lnTo>
                      <a:lnTo>
                        <a:pt x="144" y="48"/>
                      </a:lnTo>
                      <a:lnTo>
                        <a:pt x="148" y="5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9" name="Freeform 387"/>
                <p:cNvSpPr>
                  <a:spLocks/>
                </p:cNvSpPr>
                <p:nvPr/>
              </p:nvSpPr>
              <p:spPr bwMode="auto">
                <a:xfrm>
                  <a:off x="3146" y="2119"/>
                  <a:ext cx="375" cy="253"/>
                </a:xfrm>
                <a:custGeom>
                  <a:avLst/>
                  <a:gdLst>
                    <a:gd name="T0" fmla="*/ 257 w 375"/>
                    <a:gd name="T1" fmla="*/ 31 h 253"/>
                    <a:gd name="T2" fmla="*/ 279 w 375"/>
                    <a:gd name="T3" fmla="*/ 31 h 253"/>
                    <a:gd name="T4" fmla="*/ 296 w 375"/>
                    <a:gd name="T5" fmla="*/ 39 h 253"/>
                    <a:gd name="T6" fmla="*/ 309 w 375"/>
                    <a:gd name="T7" fmla="*/ 52 h 253"/>
                    <a:gd name="T8" fmla="*/ 318 w 375"/>
                    <a:gd name="T9" fmla="*/ 65 h 253"/>
                    <a:gd name="T10" fmla="*/ 327 w 375"/>
                    <a:gd name="T11" fmla="*/ 78 h 253"/>
                    <a:gd name="T12" fmla="*/ 340 w 375"/>
                    <a:gd name="T13" fmla="*/ 87 h 253"/>
                    <a:gd name="T14" fmla="*/ 348 w 375"/>
                    <a:gd name="T15" fmla="*/ 109 h 253"/>
                    <a:gd name="T16" fmla="*/ 353 w 375"/>
                    <a:gd name="T17" fmla="*/ 131 h 253"/>
                    <a:gd name="T18" fmla="*/ 357 w 375"/>
                    <a:gd name="T19" fmla="*/ 152 h 253"/>
                    <a:gd name="T20" fmla="*/ 348 w 375"/>
                    <a:gd name="T21" fmla="*/ 161 h 253"/>
                    <a:gd name="T22" fmla="*/ 335 w 375"/>
                    <a:gd name="T23" fmla="*/ 157 h 253"/>
                    <a:gd name="T24" fmla="*/ 335 w 375"/>
                    <a:gd name="T25" fmla="*/ 179 h 253"/>
                    <a:gd name="T26" fmla="*/ 344 w 375"/>
                    <a:gd name="T27" fmla="*/ 200 h 253"/>
                    <a:gd name="T28" fmla="*/ 327 w 375"/>
                    <a:gd name="T29" fmla="*/ 209 h 253"/>
                    <a:gd name="T30" fmla="*/ 309 w 375"/>
                    <a:gd name="T31" fmla="*/ 200 h 253"/>
                    <a:gd name="T32" fmla="*/ 301 w 375"/>
                    <a:gd name="T33" fmla="*/ 213 h 253"/>
                    <a:gd name="T34" fmla="*/ 292 w 375"/>
                    <a:gd name="T35" fmla="*/ 222 h 253"/>
                    <a:gd name="T36" fmla="*/ 283 w 375"/>
                    <a:gd name="T37" fmla="*/ 222 h 253"/>
                    <a:gd name="T38" fmla="*/ 292 w 375"/>
                    <a:gd name="T39" fmla="*/ 239 h 253"/>
                    <a:gd name="T40" fmla="*/ 270 w 375"/>
                    <a:gd name="T41" fmla="*/ 253 h 253"/>
                    <a:gd name="T42" fmla="*/ 257 w 375"/>
                    <a:gd name="T43" fmla="*/ 239 h 253"/>
                    <a:gd name="T44" fmla="*/ 235 w 375"/>
                    <a:gd name="T45" fmla="*/ 239 h 253"/>
                    <a:gd name="T46" fmla="*/ 222 w 375"/>
                    <a:gd name="T47" fmla="*/ 226 h 253"/>
                    <a:gd name="T48" fmla="*/ 205 w 375"/>
                    <a:gd name="T49" fmla="*/ 226 h 253"/>
                    <a:gd name="T50" fmla="*/ 201 w 375"/>
                    <a:gd name="T51" fmla="*/ 205 h 253"/>
                    <a:gd name="T52" fmla="*/ 183 w 375"/>
                    <a:gd name="T53" fmla="*/ 196 h 253"/>
                    <a:gd name="T54" fmla="*/ 179 w 375"/>
                    <a:gd name="T55" fmla="*/ 179 h 253"/>
                    <a:gd name="T56" fmla="*/ 157 w 375"/>
                    <a:gd name="T57" fmla="*/ 179 h 253"/>
                    <a:gd name="T58" fmla="*/ 140 w 375"/>
                    <a:gd name="T59" fmla="*/ 192 h 253"/>
                    <a:gd name="T60" fmla="*/ 118 w 375"/>
                    <a:gd name="T61" fmla="*/ 192 h 253"/>
                    <a:gd name="T62" fmla="*/ 100 w 375"/>
                    <a:gd name="T63" fmla="*/ 183 h 253"/>
                    <a:gd name="T64" fmla="*/ 79 w 375"/>
                    <a:gd name="T65" fmla="*/ 174 h 253"/>
                    <a:gd name="T66" fmla="*/ 70 w 375"/>
                    <a:gd name="T67" fmla="*/ 157 h 253"/>
                    <a:gd name="T68" fmla="*/ 48 w 375"/>
                    <a:gd name="T69" fmla="*/ 157 h 253"/>
                    <a:gd name="T70" fmla="*/ 26 w 375"/>
                    <a:gd name="T71" fmla="*/ 157 h 253"/>
                    <a:gd name="T72" fmla="*/ 0 w 375"/>
                    <a:gd name="T73" fmla="*/ 157 h 253"/>
                    <a:gd name="T74" fmla="*/ 26 w 375"/>
                    <a:gd name="T75" fmla="*/ 118 h 253"/>
                    <a:gd name="T76" fmla="*/ 31 w 375"/>
                    <a:gd name="T77" fmla="*/ 96 h 253"/>
                    <a:gd name="T78" fmla="*/ 44 w 375"/>
                    <a:gd name="T79" fmla="*/ 83 h 253"/>
                    <a:gd name="T80" fmla="*/ 31 w 375"/>
                    <a:gd name="T81" fmla="*/ 70 h 253"/>
                    <a:gd name="T82" fmla="*/ 26 w 375"/>
                    <a:gd name="T83" fmla="*/ 57 h 253"/>
                    <a:gd name="T84" fmla="*/ 31 w 375"/>
                    <a:gd name="T85" fmla="*/ 39 h 253"/>
                    <a:gd name="T86" fmla="*/ 35 w 375"/>
                    <a:gd name="T87" fmla="*/ 22 h 253"/>
                    <a:gd name="T88" fmla="*/ 53 w 375"/>
                    <a:gd name="T89" fmla="*/ 9 h 253"/>
                    <a:gd name="T90" fmla="*/ 61 w 375"/>
                    <a:gd name="T91" fmla="*/ 5 h 253"/>
                    <a:gd name="T92" fmla="*/ 83 w 375"/>
                    <a:gd name="T93" fmla="*/ 9 h 253"/>
                    <a:gd name="T94" fmla="*/ 100 w 375"/>
                    <a:gd name="T95" fmla="*/ 9 h 253"/>
                    <a:gd name="T96" fmla="*/ 114 w 375"/>
                    <a:gd name="T97" fmla="*/ 18 h 253"/>
                    <a:gd name="T98" fmla="*/ 127 w 375"/>
                    <a:gd name="T99" fmla="*/ 31 h 253"/>
                    <a:gd name="T100" fmla="*/ 140 w 375"/>
                    <a:gd name="T101" fmla="*/ 39 h 253"/>
                    <a:gd name="T102" fmla="*/ 148 w 375"/>
                    <a:gd name="T103" fmla="*/ 31 h 253"/>
                    <a:gd name="T104" fmla="*/ 161 w 375"/>
                    <a:gd name="T105" fmla="*/ 22 h 253"/>
                    <a:gd name="T106" fmla="*/ 174 w 375"/>
                    <a:gd name="T107" fmla="*/ 31 h 253"/>
                    <a:gd name="T108" fmla="*/ 192 w 375"/>
                    <a:gd name="T109" fmla="*/ 31 h 253"/>
                    <a:gd name="T110" fmla="*/ 196 w 375"/>
                    <a:gd name="T111" fmla="*/ 18 h 253"/>
                    <a:gd name="T112" fmla="*/ 205 w 375"/>
                    <a:gd name="T113" fmla="*/ 13 h 253"/>
                    <a:gd name="T114" fmla="*/ 222 w 375"/>
                    <a:gd name="T115" fmla="*/ 5 h 253"/>
                    <a:gd name="T116" fmla="*/ 244 w 375"/>
                    <a:gd name="T117" fmla="*/ 13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75" h="253">
                      <a:moveTo>
                        <a:pt x="248" y="18"/>
                      </a:moveTo>
                      <a:lnTo>
                        <a:pt x="248" y="22"/>
                      </a:lnTo>
                      <a:lnTo>
                        <a:pt x="248" y="26"/>
                      </a:lnTo>
                      <a:lnTo>
                        <a:pt x="253" y="31"/>
                      </a:lnTo>
                      <a:lnTo>
                        <a:pt x="257" y="31"/>
                      </a:lnTo>
                      <a:lnTo>
                        <a:pt x="261" y="31"/>
                      </a:lnTo>
                      <a:lnTo>
                        <a:pt x="266" y="31"/>
                      </a:lnTo>
                      <a:lnTo>
                        <a:pt x="270" y="31"/>
                      </a:lnTo>
                      <a:lnTo>
                        <a:pt x="275" y="31"/>
                      </a:lnTo>
                      <a:lnTo>
                        <a:pt x="279" y="31"/>
                      </a:lnTo>
                      <a:lnTo>
                        <a:pt x="283" y="31"/>
                      </a:lnTo>
                      <a:lnTo>
                        <a:pt x="288" y="31"/>
                      </a:lnTo>
                      <a:lnTo>
                        <a:pt x="292" y="31"/>
                      </a:lnTo>
                      <a:lnTo>
                        <a:pt x="292" y="35"/>
                      </a:lnTo>
                      <a:lnTo>
                        <a:pt x="296" y="39"/>
                      </a:lnTo>
                      <a:lnTo>
                        <a:pt x="301" y="44"/>
                      </a:lnTo>
                      <a:lnTo>
                        <a:pt x="305" y="44"/>
                      </a:lnTo>
                      <a:lnTo>
                        <a:pt x="309" y="44"/>
                      </a:lnTo>
                      <a:lnTo>
                        <a:pt x="309" y="48"/>
                      </a:lnTo>
                      <a:lnTo>
                        <a:pt x="309" y="52"/>
                      </a:lnTo>
                      <a:lnTo>
                        <a:pt x="314" y="52"/>
                      </a:lnTo>
                      <a:lnTo>
                        <a:pt x="314" y="57"/>
                      </a:lnTo>
                      <a:lnTo>
                        <a:pt x="314" y="61"/>
                      </a:lnTo>
                      <a:lnTo>
                        <a:pt x="314" y="65"/>
                      </a:lnTo>
                      <a:lnTo>
                        <a:pt x="318" y="65"/>
                      </a:lnTo>
                      <a:lnTo>
                        <a:pt x="318" y="70"/>
                      </a:lnTo>
                      <a:lnTo>
                        <a:pt x="318" y="74"/>
                      </a:lnTo>
                      <a:lnTo>
                        <a:pt x="318" y="78"/>
                      </a:lnTo>
                      <a:lnTo>
                        <a:pt x="322" y="78"/>
                      </a:lnTo>
                      <a:lnTo>
                        <a:pt x="327" y="78"/>
                      </a:lnTo>
                      <a:lnTo>
                        <a:pt x="331" y="78"/>
                      </a:lnTo>
                      <a:lnTo>
                        <a:pt x="335" y="78"/>
                      </a:lnTo>
                      <a:lnTo>
                        <a:pt x="340" y="78"/>
                      </a:lnTo>
                      <a:lnTo>
                        <a:pt x="340" y="83"/>
                      </a:lnTo>
                      <a:lnTo>
                        <a:pt x="340" y="87"/>
                      </a:lnTo>
                      <a:lnTo>
                        <a:pt x="344" y="92"/>
                      </a:lnTo>
                      <a:lnTo>
                        <a:pt x="348" y="96"/>
                      </a:lnTo>
                      <a:lnTo>
                        <a:pt x="348" y="100"/>
                      </a:lnTo>
                      <a:lnTo>
                        <a:pt x="348" y="105"/>
                      </a:lnTo>
                      <a:lnTo>
                        <a:pt x="348" y="109"/>
                      </a:lnTo>
                      <a:lnTo>
                        <a:pt x="353" y="113"/>
                      </a:lnTo>
                      <a:lnTo>
                        <a:pt x="353" y="118"/>
                      </a:lnTo>
                      <a:lnTo>
                        <a:pt x="353" y="122"/>
                      </a:lnTo>
                      <a:lnTo>
                        <a:pt x="353" y="126"/>
                      </a:lnTo>
                      <a:lnTo>
                        <a:pt x="353" y="131"/>
                      </a:lnTo>
                      <a:lnTo>
                        <a:pt x="375" y="148"/>
                      </a:lnTo>
                      <a:lnTo>
                        <a:pt x="370" y="148"/>
                      </a:lnTo>
                      <a:lnTo>
                        <a:pt x="366" y="148"/>
                      </a:lnTo>
                      <a:lnTo>
                        <a:pt x="362" y="148"/>
                      </a:lnTo>
                      <a:lnTo>
                        <a:pt x="357" y="152"/>
                      </a:lnTo>
                      <a:lnTo>
                        <a:pt x="357" y="157"/>
                      </a:lnTo>
                      <a:lnTo>
                        <a:pt x="357" y="161"/>
                      </a:lnTo>
                      <a:lnTo>
                        <a:pt x="357" y="166"/>
                      </a:lnTo>
                      <a:lnTo>
                        <a:pt x="353" y="166"/>
                      </a:lnTo>
                      <a:lnTo>
                        <a:pt x="348" y="161"/>
                      </a:lnTo>
                      <a:lnTo>
                        <a:pt x="348" y="157"/>
                      </a:lnTo>
                      <a:lnTo>
                        <a:pt x="344" y="152"/>
                      </a:lnTo>
                      <a:lnTo>
                        <a:pt x="340" y="152"/>
                      </a:lnTo>
                      <a:lnTo>
                        <a:pt x="335" y="152"/>
                      </a:lnTo>
                      <a:lnTo>
                        <a:pt x="335" y="157"/>
                      </a:lnTo>
                      <a:lnTo>
                        <a:pt x="335" y="161"/>
                      </a:lnTo>
                      <a:lnTo>
                        <a:pt x="335" y="166"/>
                      </a:lnTo>
                      <a:lnTo>
                        <a:pt x="335" y="170"/>
                      </a:lnTo>
                      <a:lnTo>
                        <a:pt x="335" y="174"/>
                      </a:lnTo>
                      <a:lnTo>
                        <a:pt x="335" y="179"/>
                      </a:lnTo>
                      <a:lnTo>
                        <a:pt x="335" y="183"/>
                      </a:lnTo>
                      <a:lnTo>
                        <a:pt x="340" y="187"/>
                      </a:lnTo>
                      <a:lnTo>
                        <a:pt x="340" y="192"/>
                      </a:lnTo>
                      <a:lnTo>
                        <a:pt x="344" y="196"/>
                      </a:lnTo>
                      <a:lnTo>
                        <a:pt x="344" y="200"/>
                      </a:lnTo>
                      <a:lnTo>
                        <a:pt x="335" y="200"/>
                      </a:lnTo>
                      <a:lnTo>
                        <a:pt x="335" y="205"/>
                      </a:lnTo>
                      <a:lnTo>
                        <a:pt x="331" y="209"/>
                      </a:lnTo>
                      <a:lnTo>
                        <a:pt x="331" y="213"/>
                      </a:lnTo>
                      <a:lnTo>
                        <a:pt x="327" y="209"/>
                      </a:lnTo>
                      <a:lnTo>
                        <a:pt x="327" y="205"/>
                      </a:lnTo>
                      <a:lnTo>
                        <a:pt x="322" y="200"/>
                      </a:lnTo>
                      <a:lnTo>
                        <a:pt x="318" y="200"/>
                      </a:lnTo>
                      <a:lnTo>
                        <a:pt x="314" y="200"/>
                      </a:lnTo>
                      <a:lnTo>
                        <a:pt x="309" y="200"/>
                      </a:lnTo>
                      <a:lnTo>
                        <a:pt x="305" y="200"/>
                      </a:lnTo>
                      <a:lnTo>
                        <a:pt x="301" y="200"/>
                      </a:lnTo>
                      <a:lnTo>
                        <a:pt x="301" y="205"/>
                      </a:lnTo>
                      <a:lnTo>
                        <a:pt x="301" y="209"/>
                      </a:lnTo>
                      <a:lnTo>
                        <a:pt x="301" y="213"/>
                      </a:lnTo>
                      <a:lnTo>
                        <a:pt x="301" y="218"/>
                      </a:lnTo>
                      <a:lnTo>
                        <a:pt x="301" y="222"/>
                      </a:lnTo>
                      <a:lnTo>
                        <a:pt x="305" y="226"/>
                      </a:lnTo>
                      <a:lnTo>
                        <a:pt x="296" y="226"/>
                      </a:lnTo>
                      <a:lnTo>
                        <a:pt x="292" y="222"/>
                      </a:lnTo>
                      <a:lnTo>
                        <a:pt x="292" y="218"/>
                      </a:lnTo>
                      <a:lnTo>
                        <a:pt x="292" y="213"/>
                      </a:lnTo>
                      <a:lnTo>
                        <a:pt x="288" y="213"/>
                      </a:lnTo>
                      <a:lnTo>
                        <a:pt x="283" y="218"/>
                      </a:lnTo>
                      <a:lnTo>
                        <a:pt x="283" y="222"/>
                      </a:lnTo>
                      <a:lnTo>
                        <a:pt x="283" y="226"/>
                      </a:lnTo>
                      <a:lnTo>
                        <a:pt x="288" y="226"/>
                      </a:lnTo>
                      <a:lnTo>
                        <a:pt x="288" y="231"/>
                      </a:lnTo>
                      <a:lnTo>
                        <a:pt x="292" y="235"/>
                      </a:lnTo>
                      <a:lnTo>
                        <a:pt x="292" y="239"/>
                      </a:lnTo>
                      <a:lnTo>
                        <a:pt x="283" y="239"/>
                      </a:lnTo>
                      <a:lnTo>
                        <a:pt x="279" y="244"/>
                      </a:lnTo>
                      <a:lnTo>
                        <a:pt x="275" y="248"/>
                      </a:lnTo>
                      <a:lnTo>
                        <a:pt x="275" y="253"/>
                      </a:lnTo>
                      <a:lnTo>
                        <a:pt x="270" y="253"/>
                      </a:lnTo>
                      <a:lnTo>
                        <a:pt x="270" y="248"/>
                      </a:lnTo>
                      <a:lnTo>
                        <a:pt x="270" y="244"/>
                      </a:lnTo>
                      <a:lnTo>
                        <a:pt x="266" y="239"/>
                      </a:lnTo>
                      <a:lnTo>
                        <a:pt x="261" y="239"/>
                      </a:lnTo>
                      <a:lnTo>
                        <a:pt x="257" y="239"/>
                      </a:lnTo>
                      <a:lnTo>
                        <a:pt x="253" y="239"/>
                      </a:lnTo>
                      <a:lnTo>
                        <a:pt x="248" y="239"/>
                      </a:lnTo>
                      <a:lnTo>
                        <a:pt x="244" y="239"/>
                      </a:lnTo>
                      <a:lnTo>
                        <a:pt x="240" y="239"/>
                      </a:lnTo>
                      <a:lnTo>
                        <a:pt x="235" y="239"/>
                      </a:lnTo>
                      <a:lnTo>
                        <a:pt x="235" y="235"/>
                      </a:lnTo>
                      <a:lnTo>
                        <a:pt x="235" y="231"/>
                      </a:lnTo>
                      <a:lnTo>
                        <a:pt x="235" y="226"/>
                      </a:lnTo>
                      <a:lnTo>
                        <a:pt x="231" y="226"/>
                      </a:lnTo>
                      <a:lnTo>
                        <a:pt x="222" y="226"/>
                      </a:lnTo>
                      <a:lnTo>
                        <a:pt x="218" y="226"/>
                      </a:lnTo>
                      <a:lnTo>
                        <a:pt x="214" y="226"/>
                      </a:lnTo>
                      <a:lnTo>
                        <a:pt x="209" y="231"/>
                      </a:lnTo>
                      <a:lnTo>
                        <a:pt x="205" y="231"/>
                      </a:lnTo>
                      <a:lnTo>
                        <a:pt x="205" y="226"/>
                      </a:lnTo>
                      <a:lnTo>
                        <a:pt x="205" y="222"/>
                      </a:lnTo>
                      <a:lnTo>
                        <a:pt x="205" y="218"/>
                      </a:lnTo>
                      <a:lnTo>
                        <a:pt x="201" y="213"/>
                      </a:lnTo>
                      <a:lnTo>
                        <a:pt x="201" y="209"/>
                      </a:lnTo>
                      <a:lnTo>
                        <a:pt x="201" y="205"/>
                      </a:lnTo>
                      <a:lnTo>
                        <a:pt x="196" y="205"/>
                      </a:lnTo>
                      <a:lnTo>
                        <a:pt x="192" y="205"/>
                      </a:lnTo>
                      <a:lnTo>
                        <a:pt x="187" y="205"/>
                      </a:lnTo>
                      <a:lnTo>
                        <a:pt x="187" y="200"/>
                      </a:lnTo>
                      <a:lnTo>
                        <a:pt x="183" y="196"/>
                      </a:lnTo>
                      <a:lnTo>
                        <a:pt x="183" y="192"/>
                      </a:lnTo>
                      <a:lnTo>
                        <a:pt x="179" y="192"/>
                      </a:lnTo>
                      <a:lnTo>
                        <a:pt x="179" y="187"/>
                      </a:lnTo>
                      <a:lnTo>
                        <a:pt x="179" y="183"/>
                      </a:lnTo>
                      <a:lnTo>
                        <a:pt x="179" y="179"/>
                      </a:lnTo>
                      <a:lnTo>
                        <a:pt x="174" y="179"/>
                      </a:lnTo>
                      <a:lnTo>
                        <a:pt x="170" y="179"/>
                      </a:lnTo>
                      <a:lnTo>
                        <a:pt x="166" y="179"/>
                      </a:lnTo>
                      <a:lnTo>
                        <a:pt x="161" y="179"/>
                      </a:lnTo>
                      <a:lnTo>
                        <a:pt x="157" y="179"/>
                      </a:lnTo>
                      <a:lnTo>
                        <a:pt x="153" y="179"/>
                      </a:lnTo>
                      <a:lnTo>
                        <a:pt x="148" y="179"/>
                      </a:lnTo>
                      <a:lnTo>
                        <a:pt x="144" y="183"/>
                      </a:lnTo>
                      <a:lnTo>
                        <a:pt x="140" y="187"/>
                      </a:lnTo>
                      <a:lnTo>
                        <a:pt x="140" y="192"/>
                      </a:lnTo>
                      <a:lnTo>
                        <a:pt x="135" y="192"/>
                      </a:lnTo>
                      <a:lnTo>
                        <a:pt x="131" y="192"/>
                      </a:lnTo>
                      <a:lnTo>
                        <a:pt x="127" y="192"/>
                      </a:lnTo>
                      <a:lnTo>
                        <a:pt x="122" y="192"/>
                      </a:lnTo>
                      <a:lnTo>
                        <a:pt x="118" y="192"/>
                      </a:lnTo>
                      <a:lnTo>
                        <a:pt x="114" y="192"/>
                      </a:lnTo>
                      <a:lnTo>
                        <a:pt x="109" y="192"/>
                      </a:lnTo>
                      <a:lnTo>
                        <a:pt x="105" y="192"/>
                      </a:lnTo>
                      <a:lnTo>
                        <a:pt x="100" y="187"/>
                      </a:lnTo>
                      <a:lnTo>
                        <a:pt x="100" y="183"/>
                      </a:lnTo>
                      <a:lnTo>
                        <a:pt x="96" y="183"/>
                      </a:lnTo>
                      <a:lnTo>
                        <a:pt x="92" y="179"/>
                      </a:lnTo>
                      <a:lnTo>
                        <a:pt x="87" y="183"/>
                      </a:lnTo>
                      <a:lnTo>
                        <a:pt x="83" y="179"/>
                      </a:lnTo>
                      <a:lnTo>
                        <a:pt x="79" y="174"/>
                      </a:lnTo>
                      <a:lnTo>
                        <a:pt x="74" y="170"/>
                      </a:lnTo>
                      <a:lnTo>
                        <a:pt x="74" y="166"/>
                      </a:lnTo>
                      <a:lnTo>
                        <a:pt x="74" y="161"/>
                      </a:lnTo>
                      <a:lnTo>
                        <a:pt x="74" y="157"/>
                      </a:lnTo>
                      <a:lnTo>
                        <a:pt x="70" y="157"/>
                      </a:lnTo>
                      <a:lnTo>
                        <a:pt x="66" y="157"/>
                      </a:lnTo>
                      <a:lnTo>
                        <a:pt x="61" y="157"/>
                      </a:lnTo>
                      <a:lnTo>
                        <a:pt x="57" y="157"/>
                      </a:lnTo>
                      <a:lnTo>
                        <a:pt x="53" y="157"/>
                      </a:lnTo>
                      <a:lnTo>
                        <a:pt x="48" y="157"/>
                      </a:lnTo>
                      <a:lnTo>
                        <a:pt x="44" y="157"/>
                      </a:lnTo>
                      <a:lnTo>
                        <a:pt x="40" y="157"/>
                      </a:lnTo>
                      <a:lnTo>
                        <a:pt x="35" y="157"/>
                      </a:lnTo>
                      <a:lnTo>
                        <a:pt x="31" y="157"/>
                      </a:lnTo>
                      <a:lnTo>
                        <a:pt x="26" y="157"/>
                      </a:lnTo>
                      <a:lnTo>
                        <a:pt x="22" y="157"/>
                      </a:lnTo>
                      <a:lnTo>
                        <a:pt x="18" y="157"/>
                      </a:lnTo>
                      <a:lnTo>
                        <a:pt x="9" y="157"/>
                      </a:lnTo>
                      <a:lnTo>
                        <a:pt x="5" y="157"/>
                      </a:lnTo>
                      <a:lnTo>
                        <a:pt x="0" y="157"/>
                      </a:lnTo>
                      <a:lnTo>
                        <a:pt x="0" y="152"/>
                      </a:lnTo>
                      <a:lnTo>
                        <a:pt x="0" y="148"/>
                      </a:lnTo>
                      <a:lnTo>
                        <a:pt x="5" y="144"/>
                      </a:lnTo>
                      <a:lnTo>
                        <a:pt x="22" y="122"/>
                      </a:lnTo>
                      <a:lnTo>
                        <a:pt x="26" y="118"/>
                      </a:lnTo>
                      <a:lnTo>
                        <a:pt x="26" y="113"/>
                      </a:lnTo>
                      <a:lnTo>
                        <a:pt x="26" y="109"/>
                      </a:lnTo>
                      <a:lnTo>
                        <a:pt x="26" y="105"/>
                      </a:lnTo>
                      <a:lnTo>
                        <a:pt x="31" y="100"/>
                      </a:lnTo>
                      <a:lnTo>
                        <a:pt x="31" y="96"/>
                      </a:lnTo>
                      <a:lnTo>
                        <a:pt x="35" y="96"/>
                      </a:lnTo>
                      <a:lnTo>
                        <a:pt x="40" y="96"/>
                      </a:lnTo>
                      <a:lnTo>
                        <a:pt x="44" y="92"/>
                      </a:lnTo>
                      <a:lnTo>
                        <a:pt x="44" y="87"/>
                      </a:lnTo>
                      <a:lnTo>
                        <a:pt x="44" y="83"/>
                      </a:lnTo>
                      <a:lnTo>
                        <a:pt x="40" y="83"/>
                      </a:lnTo>
                      <a:lnTo>
                        <a:pt x="40" y="78"/>
                      </a:lnTo>
                      <a:lnTo>
                        <a:pt x="35" y="74"/>
                      </a:lnTo>
                      <a:lnTo>
                        <a:pt x="35" y="70"/>
                      </a:lnTo>
                      <a:lnTo>
                        <a:pt x="31" y="70"/>
                      </a:lnTo>
                      <a:lnTo>
                        <a:pt x="26" y="70"/>
                      </a:lnTo>
                      <a:lnTo>
                        <a:pt x="22" y="70"/>
                      </a:lnTo>
                      <a:lnTo>
                        <a:pt x="22" y="65"/>
                      </a:lnTo>
                      <a:lnTo>
                        <a:pt x="26" y="61"/>
                      </a:lnTo>
                      <a:lnTo>
                        <a:pt x="26" y="57"/>
                      </a:lnTo>
                      <a:lnTo>
                        <a:pt x="31" y="57"/>
                      </a:lnTo>
                      <a:lnTo>
                        <a:pt x="31" y="52"/>
                      </a:lnTo>
                      <a:lnTo>
                        <a:pt x="31" y="48"/>
                      </a:lnTo>
                      <a:lnTo>
                        <a:pt x="31" y="44"/>
                      </a:lnTo>
                      <a:lnTo>
                        <a:pt x="31" y="39"/>
                      </a:lnTo>
                      <a:lnTo>
                        <a:pt x="31" y="35"/>
                      </a:lnTo>
                      <a:lnTo>
                        <a:pt x="31" y="31"/>
                      </a:lnTo>
                      <a:lnTo>
                        <a:pt x="31" y="26"/>
                      </a:lnTo>
                      <a:lnTo>
                        <a:pt x="31" y="22"/>
                      </a:lnTo>
                      <a:lnTo>
                        <a:pt x="35" y="22"/>
                      </a:lnTo>
                      <a:lnTo>
                        <a:pt x="40" y="18"/>
                      </a:lnTo>
                      <a:lnTo>
                        <a:pt x="44" y="18"/>
                      </a:lnTo>
                      <a:lnTo>
                        <a:pt x="48" y="18"/>
                      </a:lnTo>
                      <a:lnTo>
                        <a:pt x="48" y="13"/>
                      </a:lnTo>
                      <a:lnTo>
                        <a:pt x="53" y="9"/>
                      </a:lnTo>
                      <a:lnTo>
                        <a:pt x="53" y="5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1" y="5"/>
                      </a:lnTo>
                      <a:lnTo>
                        <a:pt x="66" y="5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3" y="13"/>
                      </a:lnTo>
                      <a:lnTo>
                        <a:pt x="87" y="13"/>
                      </a:lnTo>
                      <a:lnTo>
                        <a:pt x="92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5" y="9"/>
                      </a:lnTo>
                      <a:lnTo>
                        <a:pt x="109" y="9"/>
                      </a:lnTo>
                      <a:lnTo>
                        <a:pt x="109" y="13"/>
                      </a:lnTo>
                      <a:lnTo>
                        <a:pt x="109" y="18"/>
                      </a:lnTo>
                      <a:lnTo>
                        <a:pt x="114" y="18"/>
                      </a:lnTo>
                      <a:lnTo>
                        <a:pt x="114" y="22"/>
                      </a:lnTo>
                      <a:lnTo>
                        <a:pt x="118" y="22"/>
                      </a:lnTo>
                      <a:lnTo>
                        <a:pt x="122" y="26"/>
                      </a:lnTo>
                      <a:lnTo>
                        <a:pt x="122" y="31"/>
                      </a:lnTo>
                      <a:lnTo>
                        <a:pt x="127" y="31"/>
                      </a:lnTo>
                      <a:lnTo>
                        <a:pt x="127" y="35"/>
                      </a:lnTo>
                      <a:lnTo>
                        <a:pt x="127" y="39"/>
                      </a:lnTo>
                      <a:lnTo>
                        <a:pt x="131" y="39"/>
                      </a:lnTo>
                      <a:lnTo>
                        <a:pt x="135" y="39"/>
                      </a:lnTo>
                      <a:lnTo>
                        <a:pt x="140" y="39"/>
                      </a:lnTo>
                      <a:lnTo>
                        <a:pt x="140" y="35"/>
                      </a:lnTo>
                      <a:lnTo>
                        <a:pt x="144" y="35"/>
                      </a:lnTo>
                      <a:lnTo>
                        <a:pt x="144" y="31"/>
                      </a:lnTo>
                      <a:lnTo>
                        <a:pt x="148" y="35"/>
                      </a:lnTo>
                      <a:lnTo>
                        <a:pt x="148" y="31"/>
                      </a:lnTo>
                      <a:lnTo>
                        <a:pt x="153" y="31"/>
                      </a:lnTo>
                      <a:lnTo>
                        <a:pt x="153" y="26"/>
                      </a:lnTo>
                      <a:lnTo>
                        <a:pt x="157" y="26"/>
                      </a:lnTo>
                      <a:lnTo>
                        <a:pt x="157" y="22"/>
                      </a:lnTo>
                      <a:lnTo>
                        <a:pt x="161" y="22"/>
                      </a:lnTo>
                      <a:lnTo>
                        <a:pt x="166" y="22"/>
                      </a:lnTo>
                      <a:lnTo>
                        <a:pt x="170" y="22"/>
                      </a:lnTo>
                      <a:lnTo>
                        <a:pt x="170" y="26"/>
                      </a:lnTo>
                      <a:lnTo>
                        <a:pt x="170" y="31"/>
                      </a:lnTo>
                      <a:lnTo>
                        <a:pt x="174" y="31"/>
                      </a:lnTo>
                      <a:lnTo>
                        <a:pt x="179" y="31"/>
                      </a:lnTo>
                      <a:lnTo>
                        <a:pt x="179" y="35"/>
                      </a:lnTo>
                      <a:lnTo>
                        <a:pt x="183" y="35"/>
                      </a:lnTo>
                      <a:lnTo>
                        <a:pt x="187" y="35"/>
                      </a:lnTo>
                      <a:lnTo>
                        <a:pt x="192" y="31"/>
                      </a:lnTo>
                      <a:lnTo>
                        <a:pt x="192" y="26"/>
                      </a:lnTo>
                      <a:lnTo>
                        <a:pt x="196" y="26"/>
                      </a:lnTo>
                      <a:lnTo>
                        <a:pt x="192" y="26"/>
                      </a:lnTo>
                      <a:lnTo>
                        <a:pt x="192" y="22"/>
                      </a:lnTo>
                      <a:lnTo>
                        <a:pt x="196" y="18"/>
                      </a:lnTo>
                      <a:lnTo>
                        <a:pt x="201" y="18"/>
                      </a:lnTo>
                      <a:lnTo>
                        <a:pt x="201" y="13"/>
                      </a:lnTo>
                      <a:lnTo>
                        <a:pt x="201" y="9"/>
                      </a:lnTo>
                      <a:lnTo>
                        <a:pt x="205" y="9"/>
                      </a:lnTo>
                      <a:lnTo>
                        <a:pt x="205" y="13"/>
                      </a:lnTo>
                      <a:lnTo>
                        <a:pt x="209" y="13"/>
                      </a:lnTo>
                      <a:lnTo>
                        <a:pt x="214" y="13"/>
                      </a:lnTo>
                      <a:lnTo>
                        <a:pt x="214" y="5"/>
                      </a:lnTo>
                      <a:lnTo>
                        <a:pt x="218" y="5"/>
                      </a:lnTo>
                      <a:lnTo>
                        <a:pt x="222" y="5"/>
                      </a:lnTo>
                      <a:lnTo>
                        <a:pt x="227" y="5"/>
                      </a:lnTo>
                      <a:lnTo>
                        <a:pt x="231" y="5"/>
                      </a:lnTo>
                      <a:lnTo>
                        <a:pt x="235" y="5"/>
                      </a:lnTo>
                      <a:lnTo>
                        <a:pt x="240" y="9"/>
                      </a:lnTo>
                      <a:lnTo>
                        <a:pt x="244" y="13"/>
                      </a:lnTo>
                      <a:lnTo>
                        <a:pt x="244" y="18"/>
                      </a:lnTo>
                      <a:lnTo>
                        <a:pt x="248" y="18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0" name="Freeform 388"/>
                <p:cNvSpPr>
                  <a:spLocks/>
                </p:cNvSpPr>
                <p:nvPr/>
              </p:nvSpPr>
              <p:spPr bwMode="auto">
                <a:xfrm>
                  <a:off x="3020" y="1854"/>
                  <a:ext cx="344" cy="304"/>
                </a:xfrm>
                <a:custGeom>
                  <a:avLst/>
                  <a:gdLst>
                    <a:gd name="T0" fmla="*/ 235 w 344"/>
                    <a:gd name="T1" fmla="*/ 69 h 304"/>
                    <a:gd name="T2" fmla="*/ 261 w 344"/>
                    <a:gd name="T3" fmla="*/ 74 h 304"/>
                    <a:gd name="T4" fmla="*/ 270 w 344"/>
                    <a:gd name="T5" fmla="*/ 61 h 304"/>
                    <a:gd name="T6" fmla="*/ 283 w 344"/>
                    <a:gd name="T7" fmla="*/ 43 h 304"/>
                    <a:gd name="T8" fmla="*/ 283 w 344"/>
                    <a:gd name="T9" fmla="*/ 22 h 304"/>
                    <a:gd name="T10" fmla="*/ 296 w 344"/>
                    <a:gd name="T11" fmla="*/ 22 h 304"/>
                    <a:gd name="T12" fmla="*/ 292 w 344"/>
                    <a:gd name="T13" fmla="*/ 48 h 304"/>
                    <a:gd name="T14" fmla="*/ 296 w 344"/>
                    <a:gd name="T15" fmla="*/ 69 h 304"/>
                    <a:gd name="T16" fmla="*/ 296 w 344"/>
                    <a:gd name="T17" fmla="*/ 82 h 304"/>
                    <a:gd name="T18" fmla="*/ 300 w 344"/>
                    <a:gd name="T19" fmla="*/ 95 h 304"/>
                    <a:gd name="T20" fmla="*/ 300 w 344"/>
                    <a:gd name="T21" fmla="*/ 122 h 304"/>
                    <a:gd name="T22" fmla="*/ 318 w 344"/>
                    <a:gd name="T23" fmla="*/ 130 h 304"/>
                    <a:gd name="T24" fmla="*/ 344 w 344"/>
                    <a:gd name="T25" fmla="*/ 139 h 304"/>
                    <a:gd name="T26" fmla="*/ 335 w 344"/>
                    <a:gd name="T27" fmla="*/ 161 h 304"/>
                    <a:gd name="T28" fmla="*/ 327 w 344"/>
                    <a:gd name="T29" fmla="*/ 178 h 304"/>
                    <a:gd name="T30" fmla="*/ 322 w 344"/>
                    <a:gd name="T31" fmla="*/ 200 h 304"/>
                    <a:gd name="T32" fmla="*/ 335 w 344"/>
                    <a:gd name="T33" fmla="*/ 222 h 304"/>
                    <a:gd name="T34" fmla="*/ 331 w 344"/>
                    <a:gd name="T35" fmla="*/ 248 h 304"/>
                    <a:gd name="T36" fmla="*/ 331 w 344"/>
                    <a:gd name="T37" fmla="*/ 270 h 304"/>
                    <a:gd name="T38" fmla="*/ 331 w 344"/>
                    <a:gd name="T39" fmla="*/ 274 h 304"/>
                    <a:gd name="T40" fmla="*/ 318 w 344"/>
                    <a:gd name="T41" fmla="*/ 291 h 304"/>
                    <a:gd name="T42" fmla="*/ 305 w 344"/>
                    <a:gd name="T43" fmla="*/ 300 h 304"/>
                    <a:gd name="T44" fmla="*/ 292 w 344"/>
                    <a:gd name="T45" fmla="*/ 287 h 304"/>
                    <a:gd name="T46" fmla="*/ 274 w 344"/>
                    <a:gd name="T47" fmla="*/ 296 h 304"/>
                    <a:gd name="T48" fmla="*/ 261 w 344"/>
                    <a:gd name="T49" fmla="*/ 304 h 304"/>
                    <a:gd name="T50" fmla="*/ 248 w 344"/>
                    <a:gd name="T51" fmla="*/ 291 h 304"/>
                    <a:gd name="T52" fmla="*/ 235 w 344"/>
                    <a:gd name="T53" fmla="*/ 274 h 304"/>
                    <a:gd name="T54" fmla="*/ 209 w 344"/>
                    <a:gd name="T55" fmla="*/ 278 h 304"/>
                    <a:gd name="T56" fmla="*/ 187 w 344"/>
                    <a:gd name="T57" fmla="*/ 270 h 304"/>
                    <a:gd name="T58" fmla="*/ 174 w 344"/>
                    <a:gd name="T59" fmla="*/ 278 h 304"/>
                    <a:gd name="T60" fmla="*/ 152 w 344"/>
                    <a:gd name="T61" fmla="*/ 287 h 304"/>
                    <a:gd name="T62" fmla="*/ 126 w 344"/>
                    <a:gd name="T63" fmla="*/ 274 h 304"/>
                    <a:gd name="T64" fmla="*/ 113 w 344"/>
                    <a:gd name="T65" fmla="*/ 261 h 304"/>
                    <a:gd name="T66" fmla="*/ 118 w 344"/>
                    <a:gd name="T67" fmla="*/ 235 h 304"/>
                    <a:gd name="T68" fmla="*/ 96 w 344"/>
                    <a:gd name="T69" fmla="*/ 230 h 304"/>
                    <a:gd name="T70" fmla="*/ 83 w 344"/>
                    <a:gd name="T71" fmla="*/ 213 h 304"/>
                    <a:gd name="T72" fmla="*/ 79 w 344"/>
                    <a:gd name="T73" fmla="*/ 200 h 304"/>
                    <a:gd name="T74" fmla="*/ 79 w 344"/>
                    <a:gd name="T75" fmla="*/ 187 h 304"/>
                    <a:gd name="T76" fmla="*/ 70 w 344"/>
                    <a:gd name="T77" fmla="*/ 174 h 304"/>
                    <a:gd name="T78" fmla="*/ 70 w 344"/>
                    <a:gd name="T79" fmla="*/ 161 h 304"/>
                    <a:gd name="T80" fmla="*/ 79 w 344"/>
                    <a:gd name="T81" fmla="*/ 143 h 304"/>
                    <a:gd name="T82" fmla="*/ 83 w 344"/>
                    <a:gd name="T83" fmla="*/ 122 h 304"/>
                    <a:gd name="T84" fmla="*/ 70 w 344"/>
                    <a:gd name="T85" fmla="*/ 109 h 304"/>
                    <a:gd name="T86" fmla="*/ 57 w 344"/>
                    <a:gd name="T87" fmla="*/ 87 h 304"/>
                    <a:gd name="T88" fmla="*/ 39 w 344"/>
                    <a:gd name="T89" fmla="*/ 65 h 304"/>
                    <a:gd name="T90" fmla="*/ 22 w 344"/>
                    <a:gd name="T91" fmla="*/ 48 h 304"/>
                    <a:gd name="T92" fmla="*/ 9 w 344"/>
                    <a:gd name="T93" fmla="*/ 35 h 304"/>
                    <a:gd name="T94" fmla="*/ 5 w 344"/>
                    <a:gd name="T95" fmla="*/ 17 h 304"/>
                    <a:gd name="T96" fmla="*/ 26 w 344"/>
                    <a:gd name="T97" fmla="*/ 13 h 304"/>
                    <a:gd name="T98" fmla="*/ 44 w 344"/>
                    <a:gd name="T99" fmla="*/ 0 h 304"/>
                    <a:gd name="T100" fmla="*/ 65 w 344"/>
                    <a:gd name="T101" fmla="*/ 13 h 304"/>
                    <a:gd name="T102" fmla="*/ 83 w 344"/>
                    <a:gd name="T103" fmla="*/ 22 h 304"/>
                    <a:gd name="T104" fmla="*/ 105 w 344"/>
                    <a:gd name="T105" fmla="*/ 17 h 304"/>
                    <a:gd name="T106" fmla="*/ 118 w 344"/>
                    <a:gd name="T107" fmla="*/ 26 h 304"/>
                    <a:gd name="T108" fmla="*/ 131 w 344"/>
                    <a:gd name="T109" fmla="*/ 43 h 304"/>
                    <a:gd name="T110" fmla="*/ 148 w 344"/>
                    <a:gd name="T111" fmla="*/ 35 h 304"/>
                    <a:gd name="T112" fmla="*/ 166 w 344"/>
                    <a:gd name="T113" fmla="*/ 48 h 304"/>
                    <a:gd name="T114" fmla="*/ 196 w 344"/>
                    <a:gd name="T115" fmla="*/ 48 h 304"/>
                    <a:gd name="T116" fmla="*/ 205 w 344"/>
                    <a:gd name="T117" fmla="*/ 69 h 304"/>
                    <a:gd name="T118" fmla="*/ 222 w 344"/>
                    <a:gd name="T119" fmla="*/ 69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44" h="304">
                      <a:moveTo>
                        <a:pt x="231" y="69"/>
                      </a:moveTo>
                      <a:lnTo>
                        <a:pt x="231" y="65"/>
                      </a:lnTo>
                      <a:lnTo>
                        <a:pt x="231" y="61"/>
                      </a:lnTo>
                      <a:lnTo>
                        <a:pt x="235" y="61"/>
                      </a:lnTo>
                      <a:lnTo>
                        <a:pt x="235" y="65"/>
                      </a:lnTo>
                      <a:lnTo>
                        <a:pt x="235" y="69"/>
                      </a:lnTo>
                      <a:lnTo>
                        <a:pt x="240" y="74"/>
                      </a:lnTo>
                      <a:lnTo>
                        <a:pt x="244" y="74"/>
                      </a:lnTo>
                      <a:lnTo>
                        <a:pt x="248" y="74"/>
                      </a:lnTo>
                      <a:lnTo>
                        <a:pt x="253" y="74"/>
                      </a:lnTo>
                      <a:lnTo>
                        <a:pt x="257" y="74"/>
                      </a:lnTo>
                      <a:lnTo>
                        <a:pt x="261" y="74"/>
                      </a:lnTo>
                      <a:lnTo>
                        <a:pt x="266" y="74"/>
                      </a:lnTo>
                      <a:lnTo>
                        <a:pt x="270" y="74"/>
                      </a:lnTo>
                      <a:lnTo>
                        <a:pt x="274" y="69"/>
                      </a:lnTo>
                      <a:lnTo>
                        <a:pt x="270" y="65"/>
                      </a:lnTo>
                      <a:lnTo>
                        <a:pt x="266" y="61"/>
                      </a:lnTo>
                      <a:lnTo>
                        <a:pt x="270" y="61"/>
                      </a:lnTo>
                      <a:lnTo>
                        <a:pt x="274" y="61"/>
                      </a:lnTo>
                      <a:lnTo>
                        <a:pt x="279" y="56"/>
                      </a:lnTo>
                      <a:lnTo>
                        <a:pt x="279" y="52"/>
                      </a:lnTo>
                      <a:lnTo>
                        <a:pt x="283" y="52"/>
                      </a:lnTo>
                      <a:lnTo>
                        <a:pt x="283" y="48"/>
                      </a:lnTo>
                      <a:lnTo>
                        <a:pt x="283" y="43"/>
                      </a:lnTo>
                      <a:lnTo>
                        <a:pt x="283" y="39"/>
                      </a:lnTo>
                      <a:lnTo>
                        <a:pt x="283" y="35"/>
                      </a:lnTo>
                      <a:lnTo>
                        <a:pt x="279" y="35"/>
                      </a:lnTo>
                      <a:lnTo>
                        <a:pt x="279" y="30"/>
                      </a:lnTo>
                      <a:lnTo>
                        <a:pt x="283" y="26"/>
                      </a:lnTo>
                      <a:lnTo>
                        <a:pt x="283" y="22"/>
                      </a:lnTo>
                      <a:lnTo>
                        <a:pt x="287" y="26"/>
                      </a:lnTo>
                      <a:lnTo>
                        <a:pt x="287" y="30"/>
                      </a:lnTo>
                      <a:lnTo>
                        <a:pt x="292" y="35"/>
                      </a:lnTo>
                      <a:lnTo>
                        <a:pt x="292" y="30"/>
                      </a:lnTo>
                      <a:lnTo>
                        <a:pt x="292" y="26"/>
                      </a:lnTo>
                      <a:lnTo>
                        <a:pt x="296" y="22"/>
                      </a:lnTo>
                      <a:lnTo>
                        <a:pt x="296" y="26"/>
                      </a:lnTo>
                      <a:lnTo>
                        <a:pt x="296" y="30"/>
                      </a:lnTo>
                      <a:lnTo>
                        <a:pt x="300" y="35"/>
                      </a:lnTo>
                      <a:lnTo>
                        <a:pt x="296" y="39"/>
                      </a:lnTo>
                      <a:lnTo>
                        <a:pt x="296" y="43"/>
                      </a:lnTo>
                      <a:lnTo>
                        <a:pt x="292" y="48"/>
                      </a:lnTo>
                      <a:lnTo>
                        <a:pt x="296" y="48"/>
                      </a:lnTo>
                      <a:lnTo>
                        <a:pt x="296" y="52"/>
                      </a:lnTo>
                      <a:lnTo>
                        <a:pt x="300" y="56"/>
                      </a:lnTo>
                      <a:lnTo>
                        <a:pt x="300" y="61"/>
                      </a:lnTo>
                      <a:lnTo>
                        <a:pt x="296" y="65"/>
                      </a:lnTo>
                      <a:lnTo>
                        <a:pt x="296" y="69"/>
                      </a:lnTo>
                      <a:lnTo>
                        <a:pt x="292" y="69"/>
                      </a:lnTo>
                      <a:lnTo>
                        <a:pt x="292" y="74"/>
                      </a:lnTo>
                      <a:lnTo>
                        <a:pt x="287" y="78"/>
                      </a:lnTo>
                      <a:lnTo>
                        <a:pt x="287" y="82"/>
                      </a:lnTo>
                      <a:lnTo>
                        <a:pt x="292" y="82"/>
                      </a:lnTo>
                      <a:lnTo>
                        <a:pt x="296" y="82"/>
                      </a:lnTo>
                      <a:lnTo>
                        <a:pt x="300" y="82"/>
                      </a:lnTo>
                      <a:lnTo>
                        <a:pt x="305" y="82"/>
                      </a:lnTo>
                      <a:lnTo>
                        <a:pt x="309" y="87"/>
                      </a:lnTo>
                      <a:lnTo>
                        <a:pt x="309" y="91"/>
                      </a:lnTo>
                      <a:lnTo>
                        <a:pt x="305" y="95"/>
                      </a:lnTo>
                      <a:lnTo>
                        <a:pt x="300" y="95"/>
                      </a:lnTo>
                      <a:lnTo>
                        <a:pt x="300" y="100"/>
                      </a:lnTo>
                      <a:lnTo>
                        <a:pt x="300" y="104"/>
                      </a:lnTo>
                      <a:lnTo>
                        <a:pt x="300" y="109"/>
                      </a:lnTo>
                      <a:lnTo>
                        <a:pt x="300" y="113"/>
                      </a:lnTo>
                      <a:lnTo>
                        <a:pt x="300" y="117"/>
                      </a:lnTo>
                      <a:lnTo>
                        <a:pt x="300" y="122"/>
                      </a:lnTo>
                      <a:lnTo>
                        <a:pt x="305" y="122"/>
                      </a:lnTo>
                      <a:lnTo>
                        <a:pt x="309" y="122"/>
                      </a:lnTo>
                      <a:lnTo>
                        <a:pt x="313" y="122"/>
                      </a:lnTo>
                      <a:lnTo>
                        <a:pt x="318" y="122"/>
                      </a:lnTo>
                      <a:lnTo>
                        <a:pt x="318" y="126"/>
                      </a:lnTo>
                      <a:lnTo>
                        <a:pt x="318" y="130"/>
                      </a:lnTo>
                      <a:lnTo>
                        <a:pt x="322" y="135"/>
                      </a:lnTo>
                      <a:lnTo>
                        <a:pt x="327" y="135"/>
                      </a:lnTo>
                      <a:lnTo>
                        <a:pt x="331" y="135"/>
                      </a:lnTo>
                      <a:lnTo>
                        <a:pt x="335" y="135"/>
                      </a:lnTo>
                      <a:lnTo>
                        <a:pt x="340" y="135"/>
                      </a:lnTo>
                      <a:lnTo>
                        <a:pt x="344" y="139"/>
                      </a:lnTo>
                      <a:lnTo>
                        <a:pt x="344" y="143"/>
                      </a:lnTo>
                      <a:lnTo>
                        <a:pt x="344" y="148"/>
                      </a:lnTo>
                      <a:lnTo>
                        <a:pt x="344" y="152"/>
                      </a:lnTo>
                      <a:lnTo>
                        <a:pt x="344" y="156"/>
                      </a:lnTo>
                      <a:lnTo>
                        <a:pt x="340" y="156"/>
                      </a:lnTo>
                      <a:lnTo>
                        <a:pt x="335" y="161"/>
                      </a:lnTo>
                      <a:lnTo>
                        <a:pt x="335" y="165"/>
                      </a:lnTo>
                      <a:lnTo>
                        <a:pt x="335" y="169"/>
                      </a:lnTo>
                      <a:lnTo>
                        <a:pt x="331" y="169"/>
                      </a:lnTo>
                      <a:lnTo>
                        <a:pt x="327" y="169"/>
                      </a:lnTo>
                      <a:lnTo>
                        <a:pt x="327" y="174"/>
                      </a:lnTo>
                      <a:lnTo>
                        <a:pt x="327" y="178"/>
                      </a:lnTo>
                      <a:lnTo>
                        <a:pt x="322" y="182"/>
                      </a:lnTo>
                      <a:lnTo>
                        <a:pt x="322" y="187"/>
                      </a:lnTo>
                      <a:lnTo>
                        <a:pt x="322" y="191"/>
                      </a:lnTo>
                      <a:lnTo>
                        <a:pt x="322" y="196"/>
                      </a:lnTo>
                      <a:lnTo>
                        <a:pt x="318" y="196"/>
                      </a:lnTo>
                      <a:lnTo>
                        <a:pt x="322" y="200"/>
                      </a:lnTo>
                      <a:lnTo>
                        <a:pt x="327" y="204"/>
                      </a:lnTo>
                      <a:lnTo>
                        <a:pt x="327" y="209"/>
                      </a:lnTo>
                      <a:lnTo>
                        <a:pt x="331" y="209"/>
                      </a:lnTo>
                      <a:lnTo>
                        <a:pt x="335" y="213"/>
                      </a:lnTo>
                      <a:lnTo>
                        <a:pt x="335" y="217"/>
                      </a:lnTo>
                      <a:lnTo>
                        <a:pt x="335" y="222"/>
                      </a:lnTo>
                      <a:lnTo>
                        <a:pt x="335" y="226"/>
                      </a:lnTo>
                      <a:lnTo>
                        <a:pt x="335" y="230"/>
                      </a:lnTo>
                      <a:lnTo>
                        <a:pt x="335" y="235"/>
                      </a:lnTo>
                      <a:lnTo>
                        <a:pt x="335" y="239"/>
                      </a:lnTo>
                      <a:lnTo>
                        <a:pt x="335" y="243"/>
                      </a:lnTo>
                      <a:lnTo>
                        <a:pt x="331" y="248"/>
                      </a:lnTo>
                      <a:lnTo>
                        <a:pt x="327" y="248"/>
                      </a:lnTo>
                      <a:lnTo>
                        <a:pt x="327" y="252"/>
                      </a:lnTo>
                      <a:lnTo>
                        <a:pt x="327" y="256"/>
                      </a:lnTo>
                      <a:lnTo>
                        <a:pt x="327" y="261"/>
                      </a:lnTo>
                      <a:lnTo>
                        <a:pt x="331" y="265"/>
                      </a:lnTo>
                      <a:lnTo>
                        <a:pt x="331" y="270"/>
                      </a:lnTo>
                      <a:lnTo>
                        <a:pt x="335" y="270"/>
                      </a:lnTo>
                      <a:lnTo>
                        <a:pt x="340" y="270"/>
                      </a:lnTo>
                      <a:lnTo>
                        <a:pt x="340" y="278"/>
                      </a:lnTo>
                      <a:lnTo>
                        <a:pt x="335" y="278"/>
                      </a:lnTo>
                      <a:lnTo>
                        <a:pt x="331" y="278"/>
                      </a:lnTo>
                      <a:lnTo>
                        <a:pt x="331" y="274"/>
                      </a:lnTo>
                      <a:lnTo>
                        <a:pt x="327" y="274"/>
                      </a:lnTo>
                      <a:lnTo>
                        <a:pt x="327" y="278"/>
                      </a:lnTo>
                      <a:lnTo>
                        <a:pt x="327" y="283"/>
                      </a:lnTo>
                      <a:lnTo>
                        <a:pt x="322" y="283"/>
                      </a:lnTo>
                      <a:lnTo>
                        <a:pt x="318" y="287"/>
                      </a:lnTo>
                      <a:lnTo>
                        <a:pt x="318" y="291"/>
                      </a:lnTo>
                      <a:lnTo>
                        <a:pt x="322" y="291"/>
                      </a:lnTo>
                      <a:lnTo>
                        <a:pt x="318" y="291"/>
                      </a:lnTo>
                      <a:lnTo>
                        <a:pt x="318" y="296"/>
                      </a:lnTo>
                      <a:lnTo>
                        <a:pt x="313" y="300"/>
                      </a:lnTo>
                      <a:lnTo>
                        <a:pt x="309" y="300"/>
                      </a:lnTo>
                      <a:lnTo>
                        <a:pt x="305" y="300"/>
                      </a:lnTo>
                      <a:lnTo>
                        <a:pt x="305" y="296"/>
                      </a:lnTo>
                      <a:lnTo>
                        <a:pt x="300" y="296"/>
                      </a:lnTo>
                      <a:lnTo>
                        <a:pt x="296" y="296"/>
                      </a:lnTo>
                      <a:lnTo>
                        <a:pt x="296" y="291"/>
                      </a:lnTo>
                      <a:lnTo>
                        <a:pt x="296" y="287"/>
                      </a:lnTo>
                      <a:lnTo>
                        <a:pt x="292" y="287"/>
                      </a:lnTo>
                      <a:lnTo>
                        <a:pt x="287" y="287"/>
                      </a:lnTo>
                      <a:lnTo>
                        <a:pt x="283" y="287"/>
                      </a:lnTo>
                      <a:lnTo>
                        <a:pt x="283" y="291"/>
                      </a:lnTo>
                      <a:lnTo>
                        <a:pt x="279" y="291"/>
                      </a:lnTo>
                      <a:lnTo>
                        <a:pt x="279" y="296"/>
                      </a:lnTo>
                      <a:lnTo>
                        <a:pt x="274" y="296"/>
                      </a:lnTo>
                      <a:lnTo>
                        <a:pt x="274" y="300"/>
                      </a:lnTo>
                      <a:lnTo>
                        <a:pt x="270" y="296"/>
                      </a:lnTo>
                      <a:lnTo>
                        <a:pt x="270" y="300"/>
                      </a:lnTo>
                      <a:lnTo>
                        <a:pt x="266" y="300"/>
                      </a:lnTo>
                      <a:lnTo>
                        <a:pt x="266" y="304"/>
                      </a:lnTo>
                      <a:lnTo>
                        <a:pt x="261" y="304"/>
                      </a:lnTo>
                      <a:lnTo>
                        <a:pt x="257" y="304"/>
                      </a:lnTo>
                      <a:lnTo>
                        <a:pt x="253" y="304"/>
                      </a:lnTo>
                      <a:lnTo>
                        <a:pt x="253" y="300"/>
                      </a:lnTo>
                      <a:lnTo>
                        <a:pt x="253" y="296"/>
                      </a:lnTo>
                      <a:lnTo>
                        <a:pt x="248" y="296"/>
                      </a:lnTo>
                      <a:lnTo>
                        <a:pt x="248" y="291"/>
                      </a:lnTo>
                      <a:lnTo>
                        <a:pt x="244" y="287"/>
                      </a:lnTo>
                      <a:lnTo>
                        <a:pt x="240" y="287"/>
                      </a:lnTo>
                      <a:lnTo>
                        <a:pt x="240" y="283"/>
                      </a:lnTo>
                      <a:lnTo>
                        <a:pt x="235" y="283"/>
                      </a:lnTo>
                      <a:lnTo>
                        <a:pt x="235" y="278"/>
                      </a:lnTo>
                      <a:lnTo>
                        <a:pt x="235" y="274"/>
                      </a:lnTo>
                      <a:lnTo>
                        <a:pt x="231" y="274"/>
                      </a:lnTo>
                      <a:lnTo>
                        <a:pt x="226" y="274"/>
                      </a:lnTo>
                      <a:lnTo>
                        <a:pt x="222" y="274"/>
                      </a:lnTo>
                      <a:lnTo>
                        <a:pt x="218" y="274"/>
                      </a:lnTo>
                      <a:lnTo>
                        <a:pt x="213" y="278"/>
                      </a:lnTo>
                      <a:lnTo>
                        <a:pt x="209" y="278"/>
                      </a:lnTo>
                      <a:lnTo>
                        <a:pt x="209" y="274"/>
                      </a:lnTo>
                      <a:lnTo>
                        <a:pt x="205" y="274"/>
                      </a:lnTo>
                      <a:lnTo>
                        <a:pt x="200" y="274"/>
                      </a:lnTo>
                      <a:lnTo>
                        <a:pt x="196" y="274"/>
                      </a:lnTo>
                      <a:lnTo>
                        <a:pt x="192" y="270"/>
                      </a:lnTo>
                      <a:lnTo>
                        <a:pt x="187" y="270"/>
                      </a:lnTo>
                      <a:lnTo>
                        <a:pt x="187" y="265"/>
                      </a:lnTo>
                      <a:lnTo>
                        <a:pt x="183" y="265"/>
                      </a:lnTo>
                      <a:lnTo>
                        <a:pt x="179" y="265"/>
                      </a:lnTo>
                      <a:lnTo>
                        <a:pt x="179" y="270"/>
                      </a:lnTo>
                      <a:lnTo>
                        <a:pt x="179" y="274"/>
                      </a:lnTo>
                      <a:lnTo>
                        <a:pt x="174" y="278"/>
                      </a:lnTo>
                      <a:lnTo>
                        <a:pt x="174" y="283"/>
                      </a:lnTo>
                      <a:lnTo>
                        <a:pt x="170" y="283"/>
                      </a:lnTo>
                      <a:lnTo>
                        <a:pt x="166" y="283"/>
                      </a:lnTo>
                      <a:lnTo>
                        <a:pt x="161" y="287"/>
                      </a:lnTo>
                      <a:lnTo>
                        <a:pt x="157" y="287"/>
                      </a:lnTo>
                      <a:lnTo>
                        <a:pt x="152" y="287"/>
                      </a:lnTo>
                      <a:lnTo>
                        <a:pt x="148" y="283"/>
                      </a:lnTo>
                      <a:lnTo>
                        <a:pt x="148" y="278"/>
                      </a:lnTo>
                      <a:lnTo>
                        <a:pt x="144" y="274"/>
                      </a:lnTo>
                      <a:lnTo>
                        <a:pt x="139" y="274"/>
                      </a:lnTo>
                      <a:lnTo>
                        <a:pt x="131" y="274"/>
                      </a:lnTo>
                      <a:lnTo>
                        <a:pt x="126" y="274"/>
                      </a:lnTo>
                      <a:lnTo>
                        <a:pt x="126" y="270"/>
                      </a:lnTo>
                      <a:lnTo>
                        <a:pt x="126" y="265"/>
                      </a:lnTo>
                      <a:lnTo>
                        <a:pt x="126" y="261"/>
                      </a:lnTo>
                      <a:lnTo>
                        <a:pt x="122" y="261"/>
                      </a:lnTo>
                      <a:lnTo>
                        <a:pt x="118" y="261"/>
                      </a:lnTo>
                      <a:lnTo>
                        <a:pt x="113" y="261"/>
                      </a:lnTo>
                      <a:lnTo>
                        <a:pt x="113" y="256"/>
                      </a:lnTo>
                      <a:lnTo>
                        <a:pt x="113" y="252"/>
                      </a:lnTo>
                      <a:lnTo>
                        <a:pt x="118" y="248"/>
                      </a:lnTo>
                      <a:lnTo>
                        <a:pt x="118" y="243"/>
                      </a:lnTo>
                      <a:lnTo>
                        <a:pt x="118" y="239"/>
                      </a:lnTo>
                      <a:lnTo>
                        <a:pt x="118" y="235"/>
                      </a:lnTo>
                      <a:lnTo>
                        <a:pt x="113" y="235"/>
                      </a:lnTo>
                      <a:lnTo>
                        <a:pt x="109" y="235"/>
                      </a:lnTo>
                      <a:lnTo>
                        <a:pt x="105" y="235"/>
                      </a:lnTo>
                      <a:lnTo>
                        <a:pt x="100" y="235"/>
                      </a:lnTo>
                      <a:lnTo>
                        <a:pt x="96" y="235"/>
                      </a:lnTo>
                      <a:lnTo>
                        <a:pt x="96" y="230"/>
                      </a:lnTo>
                      <a:lnTo>
                        <a:pt x="96" y="226"/>
                      </a:lnTo>
                      <a:lnTo>
                        <a:pt x="92" y="222"/>
                      </a:lnTo>
                      <a:lnTo>
                        <a:pt x="87" y="222"/>
                      </a:lnTo>
                      <a:lnTo>
                        <a:pt x="83" y="222"/>
                      </a:lnTo>
                      <a:lnTo>
                        <a:pt x="83" y="217"/>
                      </a:lnTo>
                      <a:lnTo>
                        <a:pt x="83" y="213"/>
                      </a:lnTo>
                      <a:lnTo>
                        <a:pt x="83" y="209"/>
                      </a:lnTo>
                      <a:lnTo>
                        <a:pt x="74" y="213"/>
                      </a:lnTo>
                      <a:lnTo>
                        <a:pt x="74" y="209"/>
                      </a:lnTo>
                      <a:lnTo>
                        <a:pt x="74" y="204"/>
                      </a:lnTo>
                      <a:lnTo>
                        <a:pt x="74" y="200"/>
                      </a:lnTo>
                      <a:lnTo>
                        <a:pt x="79" y="200"/>
                      </a:lnTo>
                      <a:lnTo>
                        <a:pt x="83" y="200"/>
                      </a:lnTo>
                      <a:lnTo>
                        <a:pt x="87" y="200"/>
                      </a:lnTo>
                      <a:lnTo>
                        <a:pt x="87" y="196"/>
                      </a:lnTo>
                      <a:lnTo>
                        <a:pt x="87" y="191"/>
                      </a:lnTo>
                      <a:lnTo>
                        <a:pt x="83" y="187"/>
                      </a:lnTo>
                      <a:lnTo>
                        <a:pt x="79" y="187"/>
                      </a:lnTo>
                      <a:lnTo>
                        <a:pt x="74" y="187"/>
                      </a:lnTo>
                      <a:lnTo>
                        <a:pt x="74" y="182"/>
                      </a:lnTo>
                      <a:lnTo>
                        <a:pt x="74" y="178"/>
                      </a:lnTo>
                      <a:lnTo>
                        <a:pt x="79" y="174"/>
                      </a:lnTo>
                      <a:lnTo>
                        <a:pt x="74" y="174"/>
                      </a:lnTo>
                      <a:lnTo>
                        <a:pt x="70" y="174"/>
                      </a:lnTo>
                      <a:lnTo>
                        <a:pt x="65" y="174"/>
                      </a:lnTo>
                      <a:lnTo>
                        <a:pt x="61" y="174"/>
                      </a:lnTo>
                      <a:lnTo>
                        <a:pt x="61" y="169"/>
                      </a:lnTo>
                      <a:lnTo>
                        <a:pt x="61" y="165"/>
                      </a:lnTo>
                      <a:lnTo>
                        <a:pt x="65" y="161"/>
                      </a:lnTo>
                      <a:lnTo>
                        <a:pt x="70" y="161"/>
                      </a:lnTo>
                      <a:lnTo>
                        <a:pt x="74" y="161"/>
                      </a:lnTo>
                      <a:lnTo>
                        <a:pt x="79" y="161"/>
                      </a:lnTo>
                      <a:lnTo>
                        <a:pt x="79" y="156"/>
                      </a:lnTo>
                      <a:lnTo>
                        <a:pt x="79" y="152"/>
                      </a:lnTo>
                      <a:lnTo>
                        <a:pt x="79" y="148"/>
                      </a:lnTo>
                      <a:lnTo>
                        <a:pt x="79" y="143"/>
                      </a:lnTo>
                      <a:lnTo>
                        <a:pt x="79" y="139"/>
                      </a:lnTo>
                      <a:lnTo>
                        <a:pt x="74" y="135"/>
                      </a:lnTo>
                      <a:lnTo>
                        <a:pt x="74" y="130"/>
                      </a:lnTo>
                      <a:lnTo>
                        <a:pt x="74" y="126"/>
                      </a:lnTo>
                      <a:lnTo>
                        <a:pt x="79" y="126"/>
                      </a:lnTo>
                      <a:lnTo>
                        <a:pt x="83" y="122"/>
                      </a:lnTo>
                      <a:lnTo>
                        <a:pt x="79" y="117"/>
                      </a:lnTo>
                      <a:lnTo>
                        <a:pt x="79" y="113"/>
                      </a:lnTo>
                      <a:lnTo>
                        <a:pt x="79" y="109"/>
                      </a:lnTo>
                      <a:lnTo>
                        <a:pt x="74" y="113"/>
                      </a:lnTo>
                      <a:lnTo>
                        <a:pt x="70" y="113"/>
                      </a:lnTo>
                      <a:lnTo>
                        <a:pt x="70" y="109"/>
                      </a:lnTo>
                      <a:lnTo>
                        <a:pt x="65" y="109"/>
                      </a:lnTo>
                      <a:lnTo>
                        <a:pt x="61" y="104"/>
                      </a:lnTo>
                      <a:lnTo>
                        <a:pt x="61" y="100"/>
                      </a:lnTo>
                      <a:lnTo>
                        <a:pt x="57" y="95"/>
                      </a:lnTo>
                      <a:lnTo>
                        <a:pt x="57" y="91"/>
                      </a:lnTo>
                      <a:lnTo>
                        <a:pt x="57" y="87"/>
                      </a:lnTo>
                      <a:lnTo>
                        <a:pt x="52" y="82"/>
                      </a:lnTo>
                      <a:lnTo>
                        <a:pt x="52" y="78"/>
                      </a:lnTo>
                      <a:lnTo>
                        <a:pt x="52" y="74"/>
                      </a:lnTo>
                      <a:lnTo>
                        <a:pt x="44" y="74"/>
                      </a:lnTo>
                      <a:lnTo>
                        <a:pt x="44" y="69"/>
                      </a:lnTo>
                      <a:lnTo>
                        <a:pt x="39" y="65"/>
                      </a:lnTo>
                      <a:lnTo>
                        <a:pt x="39" y="61"/>
                      </a:lnTo>
                      <a:lnTo>
                        <a:pt x="35" y="61"/>
                      </a:lnTo>
                      <a:lnTo>
                        <a:pt x="31" y="61"/>
                      </a:lnTo>
                      <a:lnTo>
                        <a:pt x="31" y="56"/>
                      </a:lnTo>
                      <a:lnTo>
                        <a:pt x="26" y="52"/>
                      </a:lnTo>
                      <a:lnTo>
                        <a:pt x="22" y="48"/>
                      </a:lnTo>
                      <a:lnTo>
                        <a:pt x="18" y="48"/>
                      </a:lnTo>
                      <a:lnTo>
                        <a:pt x="13" y="52"/>
                      </a:lnTo>
                      <a:lnTo>
                        <a:pt x="9" y="48"/>
                      </a:lnTo>
                      <a:lnTo>
                        <a:pt x="9" y="43"/>
                      </a:lnTo>
                      <a:lnTo>
                        <a:pt x="9" y="39"/>
                      </a:lnTo>
                      <a:lnTo>
                        <a:pt x="9" y="35"/>
                      </a:lnTo>
                      <a:lnTo>
                        <a:pt x="9" y="30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5" y="17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3" y="13"/>
                      </a:lnTo>
                      <a:lnTo>
                        <a:pt x="18" y="13"/>
                      </a:lnTo>
                      <a:lnTo>
                        <a:pt x="22" y="13"/>
                      </a:lnTo>
                      <a:lnTo>
                        <a:pt x="26" y="13"/>
                      </a:lnTo>
                      <a:lnTo>
                        <a:pt x="31" y="8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61" y="13"/>
                      </a:lnTo>
                      <a:lnTo>
                        <a:pt x="65" y="13"/>
                      </a:lnTo>
                      <a:lnTo>
                        <a:pt x="70" y="13"/>
                      </a:lnTo>
                      <a:lnTo>
                        <a:pt x="74" y="13"/>
                      </a:lnTo>
                      <a:lnTo>
                        <a:pt x="79" y="13"/>
                      </a:lnTo>
                      <a:lnTo>
                        <a:pt x="83" y="13"/>
                      </a:lnTo>
                      <a:lnTo>
                        <a:pt x="83" y="17"/>
                      </a:lnTo>
                      <a:lnTo>
                        <a:pt x="83" y="22"/>
                      </a:lnTo>
                      <a:lnTo>
                        <a:pt x="87" y="26"/>
                      </a:lnTo>
                      <a:lnTo>
                        <a:pt x="92" y="22"/>
                      </a:lnTo>
                      <a:lnTo>
                        <a:pt x="96" y="22"/>
                      </a:lnTo>
                      <a:lnTo>
                        <a:pt x="100" y="22"/>
                      </a:lnTo>
                      <a:lnTo>
                        <a:pt x="105" y="22"/>
                      </a:lnTo>
                      <a:lnTo>
                        <a:pt x="105" y="17"/>
                      </a:lnTo>
                      <a:lnTo>
                        <a:pt x="105" y="13"/>
                      </a:lnTo>
                      <a:lnTo>
                        <a:pt x="109" y="13"/>
                      </a:lnTo>
                      <a:lnTo>
                        <a:pt x="109" y="17"/>
                      </a:lnTo>
                      <a:lnTo>
                        <a:pt x="109" y="26"/>
                      </a:lnTo>
                      <a:lnTo>
                        <a:pt x="113" y="22"/>
                      </a:lnTo>
                      <a:lnTo>
                        <a:pt x="118" y="26"/>
                      </a:lnTo>
                      <a:lnTo>
                        <a:pt x="122" y="30"/>
                      </a:lnTo>
                      <a:lnTo>
                        <a:pt x="122" y="35"/>
                      </a:lnTo>
                      <a:lnTo>
                        <a:pt x="126" y="35"/>
                      </a:lnTo>
                      <a:lnTo>
                        <a:pt x="131" y="35"/>
                      </a:lnTo>
                      <a:lnTo>
                        <a:pt x="131" y="39"/>
                      </a:lnTo>
                      <a:lnTo>
                        <a:pt x="131" y="43"/>
                      </a:lnTo>
                      <a:lnTo>
                        <a:pt x="131" y="48"/>
                      </a:lnTo>
                      <a:lnTo>
                        <a:pt x="131" y="43"/>
                      </a:lnTo>
                      <a:lnTo>
                        <a:pt x="135" y="39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48" y="35"/>
                      </a:lnTo>
                      <a:lnTo>
                        <a:pt x="152" y="39"/>
                      </a:lnTo>
                      <a:lnTo>
                        <a:pt x="152" y="43"/>
                      </a:lnTo>
                      <a:lnTo>
                        <a:pt x="152" y="48"/>
                      </a:lnTo>
                      <a:lnTo>
                        <a:pt x="157" y="48"/>
                      </a:lnTo>
                      <a:lnTo>
                        <a:pt x="161" y="48"/>
                      </a:lnTo>
                      <a:lnTo>
                        <a:pt x="166" y="48"/>
                      </a:lnTo>
                      <a:lnTo>
                        <a:pt x="174" y="48"/>
                      </a:lnTo>
                      <a:lnTo>
                        <a:pt x="179" y="48"/>
                      </a:lnTo>
                      <a:lnTo>
                        <a:pt x="183" y="48"/>
                      </a:lnTo>
                      <a:lnTo>
                        <a:pt x="187" y="48"/>
                      </a:lnTo>
                      <a:lnTo>
                        <a:pt x="192" y="48"/>
                      </a:lnTo>
                      <a:lnTo>
                        <a:pt x="196" y="48"/>
                      </a:lnTo>
                      <a:lnTo>
                        <a:pt x="200" y="48"/>
                      </a:lnTo>
                      <a:lnTo>
                        <a:pt x="205" y="52"/>
                      </a:lnTo>
                      <a:lnTo>
                        <a:pt x="205" y="56"/>
                      </a:lnTo>
                      <a:lnTo>
                        <a:pt x="200" y="61"/>
                      </a:lnTo>
                      <a:lnTo>
                        <a:pt x="205" y="65"/>
                      </a:lnTo>
                      <a:lnTo>
                        <a:pt x="205" y="69"/>
                      </a:lnTo>
                      <a:lnTo>
                        <a:pt x="209" y="74"/>
                      </a:lnTo>
                      <a:lnTo>
                        <a:pt x="213" y="69"/>
                      </a:lnTo>
                      <a:lnTo>
                        <a:pt x="213" y="65"/>
                      </a:lnTo>
                      <a:lnTo>
                        <a:pt x="218" y="61"/>
                      </a:lnTo>
                      <a:lnTo>
                        <a:pt x="222" y="65"/>
                      </a:lnTo>
                      <a:lnTo>
                        <a:pt x="222" y="69"/>
                      </a:lnTo>
                      <a:lnTo>
                        <a:pt x="226" y="74"/>
                      </a:lnTo>
                      <a:lnTo>
                        <a:pt x="231" y="6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1" name="Freeform 389"/>
                <p:cNvSpPr>
                  <a:spLocks/>
                </p:cNvSpPr>
                <p:nvPr/>
              </p:nvSpPr>
              <p:spPr bwMode="auto">
                <a:xfrm>
                  <a:off x="2502" y="1810"/>
                  <a:ext cx="605" cy="261"/>
                </a:xfrm>
                <a:custGeom>
                  <a:avLst/>
                  <a:gdLst>
                    <a:gd name="T0" fmla="*/ 201 w 605"/>
                    <a:gd name="T1" fmla="*/ 5 h 261"/>
                    <a:gd name="T2" fmla="*/ 231 w 605"/>
                    <a:gd name="T3" fmla="*/ 9 h 261"/>
                    <a:gd name="T4" fmla="*/ 257 w 605"/>
                    <a:gd name="T5" fmla="*/ 26 h 261"/>
                    <a:gd name="T6" fmla="*/ 283 w 605"/>
                    <a:gd name="T7" fmla="*/ 35 h 261"/>
                    <a:gd name="T8" fmla="*/ 288 w 605"/>
                    <a:gd name="T9" fmla="*/ 57 h 261"/>
                    <a:gd name="T10" fmla="*/ 305 w 605"/>
                    <a:gd name="T11" fmla="*/ 79 h 261"/>
                    <a:gd name="T12" fmla="*/ 335 w 605"/>
                    <a:gd name="T13" fmla="*/ 92 h 261"/>
                    <a:gd name="T14" fmla="*/ 375 w 605"/>
                    <a:gd name="T15" fmla="*/ 109 h 261"/>
                    <a:gd name="T16" fmla="*/ 392 w 605"/>
                    <a:gd name="T17" fmla="*/ 122 h 261"/>
                    <a:gd name="T18" fmla="*/ 414 w 605"/>
                    <a:gd name="T19" fmla="*/ 126 h 261"/>
                    <a:gd name="T20" fmla="*/ 436 w 605"/>
                    <a:gd name="T21" fmla="*/ 122 h 261"/>
                    <a:gd name="T22" fmla="*/ 444 w 605"/>
                    <a:gd name="T23" fmla="*/ 96 h 261"/>
                    <a:gd name="T24" fmla="*/ 470 w 605"/>
                    <a:gd name="T25" fmla="*/ 100 h 261"/>
                    <a:gd name="T26" fmla="*/ 492 w 605"/>
                    <a:gd name="T27" fmla="*/ 96 h 261"/>
                    <a:gd name="T28" fmla="*/ 501 w 605"/>
                    <a:gd name="T29" fmla="*/ 126 h 261"/>
                    <a:gd name="T30" fmla="*/ 553 w 605"/>
                    <a:gd name="T31" fmla="*/ 126 h 261"/>
                    <a:gd name="T32" fmla="*/ 575 w 605"/>
                    <a:gd name="T33" fmla="*/ 139 h 261"/>
                    <a:gd name="T34" fmla="*/ 597 w 605"/>
                    <a:gd name="T35" fmla="*/ 157 h 261"/>
                    <a:gd name="T36" fmla="*/ 597 w 605"/>
                    <a:gd name="T37" fmla="*/ 187 h 261"/>
                    <a:gd name="T38" fmla="*/ 579 w 605"/>
                    <a:gd name="T39" fmla="*/ 209 h 261"/>
                    <a:gd name="T40" fmla="*/ 592 w 605"/>
                    <a:gd name="T41" fmla="*/ 226 h 261"/>
                    <a:gd name="T42" fmla="*/ 597 w 605"/>
                    <a:gd name="T43" fmla="*/ 244 h 261"/>
                    <a:gd name="T44" fmla="*/ 570 w 605"/>
                    <a:gd name="T45" fmla="*/ 253 h 261"/>
                    <a:gd name="T46" fmla="*/ 549 w 605"/>
                    <a:gd name="T47" fmla="*/ 231 h 261"/>
                    <a:gd name="T48" fmla="*/ 531 w 605"/>
                    <a:gd name="T49" fmla="*/ 213 h 261"/>
                    <a:gd name="T50" fmla="*/ 505 w 605"/>
                    <a:gd name="T51" fmla="*/ 192 h 261"/>
                    <a:gd name="T52" fmla="*/ 475 w 605"/>
                    <a:gd name="T53" fmla="*/ 205 h 261"/>
                    <a:gd name="T54" fmla="*/ 457 w 605"/>
                    <a:gd name="T55" fmla="*/ 196 h 261"/>
                    <a:gd name="T56" fmla="*/ 431 w 605"/>
                    <a:gd name="T57" fmla="*/ 205 h 261"/>
                    <a:gd name="T58" fmla="*/ 409 w 605"/>
                    <a:gd name="T59" fmla="*/ 183 h 261"/>
                    <a:gd name="T60" fmla="*/ 383 w 605"/>
                    <a:gd name="T61" fmla="*/ 192 h 261"/>
                    <a:gd name="T62" fmla="*/ 366 w 605"/>
                    <a:gd name="T63" fmla="*/ 218 h 261"/>
                    <a:gd name="T64" fmla="*/ 353 w 605"/>
                    <a:gd name="T65" fmla="*/ 244 h 261"/>
                    <a:gd name="T66" fmla="*/ 322 w 605"/>
                    <a:gd name="T67" fmla="*/ 253 h 261"/>
                    <a:gd name="T68" fmla="*/ 301 w 605"/>
                    <a:gd name="T69" fmla="*/ 240 h 261"/>
                    <a:gd name="T70" fmla="*/ 279 w 605"/>
                    <a:gd name="T71" fmla="*/ 226 h 261"/>
                    <a:gd name="T72" fmla="*/ 257 w 605"/>
                    <a:gd name="T73" fmla="*/ 209 h 261"/>
                    <a:gd name="T74" fmla="*/ 266 w 605"/>
                    <a:gd name="T75" fmla="*/ 183 h 261"/>
                    <a:gd name="T76" fmla="*/ 244 w 605"/>
                    <a:gd name="T77" fmla="*/ 161 h 261"/>
                    <a:gd name="T78" fmla="*/ 214 w 605"/>
                    <a:gd name="T79" fmla="*/ 170 h 261"/>
                    <a:gd name="T80" fmla="*/ 179 w 605"/>
                    <a:gd name="T81" fmla="*/ 183 h 261"/>
                    <a:gd name="T82" fmla="*/ 161 w 605"/>
                    <a:gd name="T83" fmla="*/ 209 h 261"/>
                    <a:gd name="T84" fmla="*/ 157 w 605"/>
                    <a:gd name="T85" fmla="*/ 231 h 261"/>
                    <a:gd name="T86" fmla="*/ 127 w 605"/>
                    <a:gd name="T87" fmla="*/ 235 h 261"/>
                    <a:gd name="T88" fmla="*/ 100 w 605"/>
                    <a:gd name="T89" fmla="*/ 248 h 261"/>
                    <a:gd name="T90" fmla="*/ 74 w 605"/>
                    <a:gd name="T91" fmla="*/ 257 h 261"/>
                    <a:gd name="T92" fmla="*/ 53 w 605"/>
                    <a:gd name="T93" fmla="*/ 248 h 261"/>
                    <a:gd name="T94" fmla="*/ 48 w 605"/>
                    <a:gd name="T95" fmla="*/ 218 h 261"/>
                    <a:gd name="T96" fmla="*/ 26 w 605"/>
                    <a:gd name="T97" fmla="*/ 222 h 261"/>
                    <a:gd name="T98" fmla="*/ 9 w 605"/>
                    <a:gd name="T99" fmla="*/ 205 h 261"/>
                    <a:gd name="T100" fmla="*/ 5 w 605"/>
                    <a:gd name="T101" fmla="*/ 174 h 261"/>
                    <a:gd name="T102" fmla="*/ 22 w 605"/>
                    <a:gd name="T103" fmla="*/ 148 h 261"/>
                    <a:gd name="T104" fmla="*/ 57 w 605"/>
                    <a:gd name="T105" fmla="*/ 148 h 261"/>
                    <a:gd name="T106" fmla="*/ 61 w 605"/>
                    <a:gd name="T107" fmla="*/ 131 h 261"/>
                    <a:gd name="T108" fmla="*/ 83 w 605"/>
                    <a:gd name="T109" fmla="*/ 122 h 261"/>
                    <a:gd name="T110" fmla="*/ 105 w 605"/>
                    <a:gd name="T111" fmla="*/ 113 h 261"/>
                    <a:gd name="T112" fmla="*/ 122 w 605"/>
                    <a:gd name="T113" fmla="*/ 109 h 261"/>
                    <a:gd name="T114" fmla="*/ 148 w 605"/>
                    <a:gd name="T115" fmla="*/ 122 h 261"/>
                    <a:gd name="T116" fmla="*/ 161 w 605"/>
                    <a:gd name="T117" fmla="*/ 96 h 261"/>
                    <a:gd name="T118" fmla="*/ 183 w 605"/>
                    <a:gd name="T119" fmla="*/ 66 h 261"/>
                    <a:gd name="T120" fmla="*/ 187 w 605"/>
                    <a:gd name="T121" fmla="*/ 35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05" h="261">
                      <a:moveTo>
                        <a:pt x="187" y="26"/>
                      </a:moveTo>
                      <a:lnTo>
                        <a:pt x="187" y="22"/>
                      </a:lnTo>
                      <a:lnTo>
                        <a:pt x="196" y="18"/>
                      </a:lnTo>
                      <a:lnTo>
                        <a:pt x="201" y="13"/>
                      </a:lnTo>
                      <a:lnTo>
                        <a:pt x="196" y="13"/>
                      </a:lnTo>
                      <a:lnTo>
                        <a:pt x="196" y="9"/>
                      </a:lnTo>
                      <a:lnTo>
                        <a:pt x="196" y="5"/>
                      </a:lnTo>
                      <a:lnTo>
                        <a:pt x="201" y="5"/>
                      </a:lnTo>
                      <a:lnTo>
                        <a:pt x="201" y="0"/>
                      </a:lnTo>
                      <a:lnTo>
                        <a:pt x="205" y="0"/>
                      </a:lnTo>
                      <a:lnTo>
                        <a:pt x="209" y="0"/>
                      </a:lnTo>
                      <a:lnTo>
                        <a:pt x="214" y="5"/>
                      </a:lnTo>
                      <a:lnTo>
                        <a:pt x="218" y="9"/>
                      </a:lnTo>
                      <a:lnTo>
                        <a:pt x="222" y="9"/>
                      </a:lnTo>
                      <a:lnTo>
                        <a:pt x="227" y="9"/>
                      </a:lnTo>
                      <a:lnTo>
                        <a:pt x="231" y="9"/>
                      </a:lnTo>
                      <a:lnTo>
                        <a:pt x="235" y="9"/>
                      </a:lnTo>
                      <a:lnTo>
                        <a:pt x="235" y="13"/>
                      </a:lnTo>
                      <a:lnTo>
                        <a:pt x="235" y="18"/>
                      </a:lnTo>
                      <a:lnTo>
                        <a:pt x="240" y="22"/>
                      </a:lnTo>
                      <a:lnTo>
                        <a:pt x="244" y="22"/>
                      </a:lnTo>
                      <a:lnTo>
                        <a:pt x="248" y="26"/>
                      </a:lnTo>
                      <a:lnTo>
                        <a:pt x="253" y="26"/>
                      </a:lnTo>
                      <a:lnTo>
                        <a:pt x="257" y="26"/>
                      </a:lnTo>
                      <a:lnTo>
                        <a:pt x="257" y="22"/>
                      </a:lnTo>
                      <a:lnTo>
                        <a:pt x="261" y="22"/>
                      </a:lnTo>
                      <a:lnTo>
                        <a:pt x="270" y="26"/>
                      </a:lnTo>
                      <a:lnTo>
                        <a:pt x="275" y="26"/>
                      </a:lnTo>
                      <a:lnTo>
                        <a:pt x="279" y="26"/>
                      </a:lnTo>
                      <a:lnTo>
                        <a:pt x="283" y="26"/>
                      </a:lnTo>
                      <a:lnTo>
                        <a:pt x="283" y="31"/>
                      </a:lnTo>
                      <a:lnTo>
                        <a:pt x="283" y="35"/>
                      </a:lnTo>
                      <a:lnTo>
                        <a:pt x="288" y="35"/>
                      </a:lnTo>
                      <a:lnTo>
                        <a:pt x="288" y="39"/>
                      </a:lnTo>
                      <a:lnTo>
                        <a:pt x="283" y="39"/>
                      </a:lnTo>
                      <a:lnTo>
                        <a:pt x="283" y="44"/>
                      </a:lnTo>
                      <a:lnTo>
                        <a:pt x="283" y="48"/>
                      </a:lnTo>
                      <a:lnTo>
                        <a:pt x="283" y="52"/>
                      </a:lnTo>
                      <a:lnTo>
                        <a:pt x="288" y="52"/>
                      </a:lnTo>
                      <a:lnTo>
                        <a:pt x="288" y="57"/>
                      </a:lnTo>
                      <a:lnTo>
                        <a:pt x="288" y="61"/>
                      </a:lnTo>
                      <a:lnTo>
                        <a:pt x="288" y="66"/>
                      </a:lnTo>
                      <a:lnTo>
                        <a:pt x="292" y="66"/>
                      </a:lnTo>
                      <a:lnTo>
                        <a:pt x="296" y="66"/>
                      </a:lnTo>
                      <a:lnTo>
                        <a:pt x="301" y="66"/>
                      </a:lnTo>
                      <a:lnTo>
                        <a:pt x="301" y="70"/>
                      </a:lnTo>
                      <a:lnTo>
                        <a:pt x="305" y="74"/>
                      </a:lnTo>
                      <a:lnTo>
                        <a:pt x="305" y="79"/>
                      </a:lnTo>
                      <a:lnTo>
                        <a:pt x="309" y="83"/>
                      </a:lnTo>
                      <a:lnTo>
                        <a:pt x="314" y="83"/>
                      </a:lnTo>
                      <a:lnTo>
                        <a:pt x="318" y="87"/>
                      </a:lnTo>
                      <a:lnTo>
                        <a:pt x="322" y="87"/>
                      </a:lnTo>
                      <a:lnTo>
                        <a:pt x="327" y="87"/>
                      </a:lnTo>
                      <a:lnTo>
                        <a:pt x="331" y="87"/>
                      </a:lnTo>
                      <a:lnTo>
                        <a:pt x="331" y="92"/>
                      </a:lnTo>
                      <a:lnTo>
                        <a:pt x="335" y="92"/>
                      </a:lnTo>
                      <a:lnTo>
                        <a:pt x="340" y="92"/>
                      </a:lnTo>
                      <a:lnTo>
                        <a:pt x="344" y="96"/>
                      </a:lnTo>
                      <a:lnTo>
                        <a:pt x="344" y="100"/>
                      </a:lnTo>
                      <a:lnTo>
                        <a:pt x="348" y="105"/>
                      </a:lnTo>
                      <a:lnTo>
                        <a:pt x="353" y="105"/>
                      </a:lnTo>
                      <a:lnTo>
                        <a:pt x="357" y="100"/>
                      </a:lnTo>
                      <a:lnTo>
                        <a:pt x="370" y="109"/>
                      </a:lnTo>
                      <a:lnTo>
                        <a:pt x="375" y="109"/>
                      </a:lnTo>
                      <a:lnTo>
                        <a:pt x="370" y="113"/>
                      </a:lnTo>
                      <a:lnTo>
                        <a:pt x="375" y="118"/>
                      </a:lnTo>
                      <a:lnTo>
                        <a:pt x="379" y="113"/>
                      </a:lnTo>
                      <a:lnTo>
                        <a:pt x="383" y="113"/>
                      </a:lnTo>
                      <a:lnTo>
                        <a:pt x="388" y="113"/>
                      </a:lnTo>
                      <a:lnTo>
                        <a:pt x="392" y="113"/>
                      </a:lnTo>
                      <a:lnTo>
                        <a:pt x="392" y="118"/>
                      </a:lnTo>
                      <a:lnTo>
                        <a:pt x="392" y="122"/>
                      </a:lnTo>
                      <a:lnTo>
                        <a:pt x="392" y="126"/>
                      </a:lnTo>
                      <a:lnTo>
                        <a:pt x="388" y="131"/>
                      </a:lnTo>
                      <a:lnTo>
                        <a:pt x="392" y="131"/>
                      </a:lnTo>
                      <a:lnTo>
                        <a:pt x="396" y="131"/>
                      </a:lnTo>
                      <a:lnTo>
                        <a:pt x="401" y="131"/>
                      </a:lnTo>
                      <a:lnTo>
                        <a:pt x="405" y="126"/>
                      </a:lnTo>
                      <a:lnTo>
                        <a:pt x="409" y="122"/>
                      </a:lnTo>
                      <a:lnTo>
                        <a:pt x="414" y="126"/>
                      </a:lnTo>
                      <a:lnTo>
                        <a:pt x="418" y="126"/>
                      </a:lnTo>
                      <a:lnTo>
                        <a:pt x="422" y="122"/>
                      </a:lnTo>
                      <a:lnTo>
                        <a:pt x="422" y="118"/>
                      </a:lnTo>
                      <a:lnTo>
                        <a:pt x="427" y="118"/>
                      </a:lnTo>
                      <a:lnTo>
                        <a:pt x="427" y="122"/>
                      </a:lnTo>
                      <a:lnTo>
                        <a:pt x="431" y="126"/>
                      </a:lnTo>
                      <a:lnTo>
                        <a:pt x="431" y="122"/>
                      </a:lnTo>
                      <a:lnTo>
                        <a:pt x="436" y="122"/>
                      </a:lnTo>
                      <a:lnTo>
                        <a:pt x="436" y="118"/>
                      </a:lnTo>
                      <a:lnTo>
                        <a:pt x="436" y="113"/>
                      </a:lnTo>
                      <a:lnTo>
                        <a:pt x="436" y="109"/>
                      </a:lnTo>
                      <a:lnTo>
                        <a:pt x="440" y="109"/>
                      </a:lnTo>
                      <a:lnTo>
                        <a:pt x="440" y="105"/>
                      </a:lnTo>
                      <a:lnTo>
                        <a:pt x="440" y="100"/>
                      </a:lnTo>
                      <a:lnTo>
                        <a:pt x="436" y="96"/>
                      </a:lnTo>
                      <a:lnTo>
                        <a:pt x="444" y="96"/>
                      </a:lnTo>
                      <a:lnTo>
                        <a:pt x="449" y="96"/>
                      </a:lnTo>
                      <a:lnTo>
                        <a:pt x="453" y="92"/>
                      </a:lnTo>
                      <a:lnTo>
                        <a:pt x="453" y="87"/>
                      </a:lnTo>
                      <a:lnTo>
                        <a:pt x="457" y="87"/>
                      </a:lnTo>
                      <a:lnTo>
                        <a:pt x="462" y="87"/>
                      </a:lnTo>
                      <a:lnTo>
                        <a:pt x="466" y="92"/>
                      </a:lnTo>
                      <a:lnTo>
                        <a:pt x="466" y="96"/>
                      </a:lnTo>
                      <a:lnTo>
                        <a:pt x="470" y="100"/>
                      </a:lnTo>
                      <a:lnTo>
                        <a:pt x="475" y="96"/>
                      </a:lnTo>
                      <a:lnTo>
                        <a:pt x="479" y="96"/>
                      </a:lnTo>
                      <a:lnTo>
                        <a:pt x="479" y="87"/>
                      </a:lnTo>
                      <a:lnTo>
                        <a:pt x="483" y="83"/>
                      </a:lnTo>
                      <a:lnTo>
                        <a:pt x="492" y="83"/>
                      </a:lnTo>
                      <a:lnTo>
                        <a:pt x="492" y="87"/>
                      </a:lnTo>
                      <a:lnTo>
                        <a:pt x="492" y="92"/>
                      </a:lnTo>
                      <a:lnTo>
                        <a:pt x="492" y="96"/>
                      </a:lnTo>
                      <a:lnTo>
                        <a:pt x="488" y="96"/>
                      </a:lnTo>
                      <a:lnTo>
                        <a:pt x="488" y="100"/>
                      </a:lnTo>
                      <a:lnTo>
                        <a:pt x="492" y="105"/>
                      </a:lnTo>
                      <a:lnTo>
                        <a:pt x="492" y="109"/>
                      </a:lnTo>
                      <a:lnTo>
                        <a:pt x="488" y="109"/>
                      </a:lnTo>
                      <a:lnTo>
                        <a:pt x="488" y="113"/>
                      </a:lnTo>
                      <a:lnTo>
                        <a:pt x="492" y="122"/>
                      </a:lnTo>
                      <a:lnTo>
                        <a:pt x="501" y="126"/>
                      </a:lnTo>
                      <a:lnTo>
                        <a:pt x="509" y="126"/>
                      </a:lnTo>
                      <a:lnTo>
                        <a:pt x="523" y="131"/>
                      </a:lnTo>
                      <a:lnTo>
                        <a:pt x="531" y="131"/>
                      </a:lnTo>
                      <a:lnTo>
                        <a:pt x="536" y="131"/>
                      </a:lnTo>
                      <a:lnTo>
                        <a:pt x="540" y="126"/>
                      </a:lnTo>
                      <a:lnTo>
                        <a:pt x="544" y="126"/>
                      </a:lnTo>
                      <a:lnTo>
                        <a:pt x="549" y="126"/>
                      </a:lnTo>
                      <a:lnTo>
                        <a:pt x="553" y="126"/>
                      </a:lnTo>
                      <a:lnTo>
                        <a:pt x="557" y="126"/>
                      </a:lnTo>
                      <a:lnTo>
                        <a:pt x="562" y="126"/>
                      </a:lnTo>
                      <a:lnTo>
                        <a:pt x="566" y="122"/>
                      </a:lnTo>
                      <a:lnTo>
                        <a:pt x="570" y="122"/>
                      </a:lnTo>
                      <a:lnTo>
                        <a:pt x="570" y="126"/>
                      </a:lnTo>
                      <a:lnTo>
                        <a:pt x="575" y="131"/>
                      </a:lnTo>
                      <a:lnTo>
                        <a:pt x="575" y="135"/>
                      </a:lnTo>
                      <a:lnTo>
                        <a:pt x="575" y="139"/>
                      </a:lnTo>
                      <a:lnTo>
                        <a:pt x="579" y="144"/>
                      </a:lnTo>
                      <a:lnTo>
                        <a:pt x="579" y="148"/>
                      </a:lnTo>
                      <a:lnTo>
                        <a:pt x="583" y="153"/>
                      </a:lnTo>
                      <a:lnTo>
                        <a:pt x="588" y="153"/>
                      </a:lnTo>
                      <a:lnTo>
                        <a:pt x="588" y="157"/>
                      </a:lnTo>
                      <a:lnTo>
                        <a:pt x="592" y="157"/>
                      </a:lnTo>
                      <a:lnTo>
                        <a:pt x="597" y="153"/>
                      </a:lnTo>
                      <a:lnTo>
                        <a:pt x="597" y="157"/>
                      </a:lnTo>
                      <a:lnTo>
                        <a:pt x="597" y="161"/>
                      </a:lnTo>
                      <a:lnTo>
                        <a:pt x="601" y="166"/>
                      </a:lnTo>
                      <a:lnTo>
                        <a:pt x="597" y="170"/>
                      </a:lnTo>
                      <a:lnTo>
                        <a:pt x="592" y="170"/>
                      </a:lnTo>
                      <a:lnTo>
                        <a:pt x="592" y="174"/>
                      </a:lnTo>
                      <a:lnTo>
                        <a:pt x="592" y="179"/>
                      </a:lnTo>
                      <a:lnTo>
                        <a:pt x="597" y="183"/>
                      </a:lnTo>
                      <a:lnTo>
                        <a:pt x="597" y="187"/>
                      </a:lnTo>
                      <a:lnTo>
                        <a:pt x="597" y="192"/>
                      </a:lnTo>
                      <a:lnTo>
                        <a:pt x="597" y="196"/>
                      </a:lnTo>
                      <a:lnTo>
                        <a:pt x="597" y="200"/>
                      </a:lnTo>
                      <a:lnTo>
                        <a:pt x="597" y="205"/>
                      </a:lnTo>
                      <a:lnTo>
                        <a:pt x="592" y="205"/>
                      </a:lnTo>
                      <a:lnTo>
                        <a:pt x="588" y="205"/>
                      </a:lnTo>
                      <a:lnTo>
                        <a:pt x="583" y="205"/>
                      </a:lnTo>
                      <a:lnTo>
                        <a:pt x="579" y="209"/>
                      </a:lnTo>
                      <a:lnTo>
                        <a:pt x="579" y="213"/>
                      </a:lnTo>
                      <a:lnTo>
                        <a:pt x="579" y="218"/>
                      </a:lnTo>
                      <a:lnTo>
                        <a:pt x="583" y="218"/>
                      </a:lnTo>
                      <a:lnTo>
                        <a:pt x="588" y="218"/>
                      </a:lnTo>
                      <a:lnTo>
                        <a:pt x="592" y="218"/>
                      </a:lnTo>
                      <a:lnTo>
                        <a:pt x="597" y="218"/>
                      </a:lnTo>
                      <a:lnTo>
                        <a:pt x="592" y="222"/>
                      </a:lnTo>
                      <a:lnTo>
                        <a:pt x="592" y="226"/>
                      </a:lnTo>
                      <a:lnTo>
                        <a:pt x="592" y="231"/>
                      </a:lnTo>
                      <a:lnTo>
                        <a:pt x="597" y="231"/>
                      </a:lnTo>
                      <a:lnTo>
                        <a:pt x="601" y="231"/>
                      </a:lnTo>
                      <a:lnTo>
                        <a:pt x="605" y="235"/>
                      </a:lnTo>
                      <a:lnTo>
                        <a:pt x="605" y="240"/>
                      </a:lnTo>
                      <a:lnTo>
                        <a:pt x="605" y="244"/>
                      </a:lnTo>
                      <a:lnTo>
                        <a:pt x="601" y="244"/>
                      </a:lnTo>
                      <a:lnTo>
                        <a:pt x="597" y="244"/>
                      </a:lnTo>
                      <a:lnTo>
                        <a:pt x="592" y="244"/>
                      </a:lnTo>
                      <a:lnTo>
                        <a:pt x="592" y="248"/>
                      </a:lnTo>
                      <a:lnTo>
                        <a:pt x="592" y="253"/>
                      </a:lnTo>
                      <a:lnTo>
                        <a:pt x="588" y="257"/>
                      </a:lnTo>
                      <a:lnTo>
                        <a:pt x="583" y="257"/>
                      </a:lnTo>
                      <a:lnTo>
                        <a:pt x="579" y="257"/>
                      </a:lnTo>
                      <a:lnTo>
                        <a:pt x="575" y="257"/>
                      </a:lnTo>
                      <a:lnTo>
                        <a:pt x="570" y="253"/>
                      </a:lnTo>
                      <a:lnTo>
                        <a:pt x="566" y="248"/>
                      </a:lnTo>
                      <a:lnTo>
                        <a:pt x="566" y="244"/>
                      </a:lnTo>
                      <a:lnTo>
                        <a:pt x="562" y="240"/>
                      </a:lnTo>
                      <a:lnTo>
                        <a:pt x="562" y="235"/>
                      </a:lnTo>
                      <a:lnTo>
                        <a:pt x="562" y="231"/>
                      </a:lnTo>
                      <a:lnTo>
                        <a:pt x="557" y="231"/>
                      </a:lnTo>
                      <a:lnTo>
                        <a:pt x="553" y="231"/>
                      </a:lnTo>
                      <a:lnTo>
                        <a:pt x="549" y="231"/>
                      </a:lnTo>
                      <a:lnTo>
                        <a:pt x="544" y="231"/>
                      </a:lnTo>
                      <a:lnTo>
                        <a:pt x="540" y="231"/>
                      </a:lnTo>
                      <a:lnTo>
                        <a:pt x="536" y="231"/>
                      </a:lnTo>
                      <a:lnTo>
                        <a:pt x="531" y="231"/>
                      </a:lnTo>
                      <a:lnTo>
                        <a:pt x="531" y="226"/>
                      </a:lnTo>
                      <a:lnTo>
                        <a:pt x="531" y="222"/>
                      </a:lnTo>
                      <a:lnTo>
                        <a:pt x="531" y="218"/>
                      </a:lnTo>
                      <a:lnTo>
                        <a:pt x="531" y="213"/>
                      </a:lnTo>
                      <a:lnTo>
                        <a:pt x="527" y="213"/>
                      </a:lnTo>
                      <a:lnTo>
                        <a:pt x="523" y="209"/>
                      </a:lnTo>
                      <a:lnTo>
                        <a:pt x="523" y="205"/>
                      </a:lnTo>
                      <a:lnTo>
                        <a:pt x="518" y="205"/>
                      </a:lnTo>
                      <a:lnTo>
                        <a:pt x="514" y="205"/>
                      </a:lnTo>
                      <a:lnTo>
                        <a:pt x="509" y="200"/>
                      </a:lnTo>
                      <a:lnTo>
                        <a:pt x="509" y="196"/>
                      </a:lnTo>
                      <a:lnTo>
                        <a:pt x="505" y="192"/>
                      </a:lnTo>
                      <a:lnTo>
                        <a:pt x="505" y="196"/>
                      </a:lnTo>
                      <a:lnTo>
                        <a:pt x="505" y="200"/>
                      </a:lnTo>
                      <a:lnTo>
                        <a:pt x="501" y="205"/>
                      </a:lnTo>
                      <a:lnTo>
                        <a:pt x="492" y="205"/>
                      </a:lnTo>
                      <a:lnTo>
                        <a:pt x="488" y="205"/>
                      </a:lnTo>
                      <a:lnTo>
                        <a:pt x="483" y="209"/>
                      </a:lnTo>
                      <a:lnTo>
                        <a:pt x="479" y="205"/>
                      </a:lnTo>
                      <a:lnTo>
                        <a:pt x="475" y="205"/>
                      </a:lnTo>
                      <a:lnTo>
                        <a:pt x="475" y="200"/>
                      </a:lnTo>
                      <a:lnTo>
                        <a:pt x="470" y="196"/>
                      </a:lnTo>
                      <a:lnTo>
                        <a:pt x="466" y="196"/>
                      </a:lnTo>
                      <a:lnTo>
                        <a:pt x="466" y="200"/>
                      </a:lnTo>
                      <a:lnTo>
                        <a:pt x="466" y="205"/>
                      </a:lnTo>
                      <a:lnTo>
                        <a:pt x="462" y="205"/>
                      </a:lnTo>
                      <a:lnTo>
                        <a:pt x="462" y="200"/>
                      </a:lnTo>
                      <a:lnTo>
                        <a:pt x="457" y="196"/>
                      </a:lnTo>
                      <a:lnTo>
                        <a:pt x="453" y="196"/>
                      </a:lnTo>
                      <a:lnTo>
                        <a:pt x="453" y="200"/>
                      </a:lnTo>
                      <a:lnTo>
                        <a:pt x="449" y="205"/>
                      </a:lnTo>
                      <a:lnTo>
                        <a:pt x="449" y="209"/>
                      </a:lnTo>
                      <a:lnTo>
                        <a:pt x="444" y="209"/>
                      </a:lnTo>
                      <a:lnTo>
                        <a:pt x="440" y="209"/>
                      </a:lnTo>
                      <a:lnTo>
                        <a:pt x="436" y="205"/>
                      </a:lnTo>
                      <a:lnTo>
                        <a:pt x="431" y="205"/>
                      </a:lnTo>
                      <a:lnTo>
                        <a:pt x="431" y="200"/>
                      </a:lnTo>
                      <a:lnTo>
                        <a:pt x="431" y="196"/>
                      </a:lnTo>
                      <a:lnTo>
                        <a:pt x="427" y="196"/>
                      </a:lnTo>
                      <a:lnTo>
                        <a:pt x="422" y="196"/>
                      </a:lnTo>
                      <a:lnTo>
                        <a:pt x="418" y="196"/>
                      </a:lnTo>
                      <a:lnTo>
                        <a:pt x="414" y="192"/>
                      </a:lnTo>
                      <a:lnTo>
                        <a:pt x="414" y="187"/>
                      </a:lnTo>
                      <a:lnTo>
                        <a:pt x="409" y="183"/>
                      </a:lnTo>
                      <a:lnTo>
                        <a:pt x="405" y="183"/>
                      </a:lnTo>
                      <a:lnTo>
                        <a:pt x="401" y="183"/>
                      </a:lnTo>
                      <a:lnTo>
                        <a:pt x="396" y="183"/>
                      </a:lnTo>
                      <a:lnTo>
                        <a:pt x="392" y="183"/>
                      </a:lnTo>
                      <a:lnTo>
                        <a:pt x="388" y="183"/>
                      </a:lnTo>
                      <a:lnTo>
                        <a:pt x="383" y="183"/>
                      </a:lnTo>
                      <a:lnTo>
                        <a:pt x="383" y="187"/>
                      </a:lnTo>
                      <a:lnTo>
                        <a:pt x="383" y="192"/>
                      </a:lnTo>
                      <a:lnTo>
                        <a:pt x="383" y="196"/>
                      </a:lnTo>
                      <a:lnTo>
                        <a:pt x="379" y="200"/>
                      </a:lnTo>
                      <a:lnTo>
                        <a:pt x="375" y="200"/>
                      </a:lnTo>
                      <a:lnTo>
                        <a:pt x="375" y="205"/>
                      </a:lnTo>
                      <a:lnTo>
                        <a:pt x="370" y="209"/>
                      </a:lnTo>
                      <a:lnTo>
                        <a:pt x="366" y="209"/>
                      </a:lnTo>
                      <a:lnTo>
                        <a:pt x="366" y="213"/>
                      </a:lnTo>
                      <a:lnTo>
                        <a:pt x="366" y="218"/>
                      </a:lnTo>
                      <a:lnTo>
                        <a:pt x="366" y="222"/>
                      </a:lnTo>
                      <a:lnTo>
                        <a:pt x="366" y="226"/>
                      </a:lnTo>
                      <a:lnTo>
                        <a:pt x="366" y="231"/>
                      </a:lnTo>
                      <a:lnTo>
                        <a:pt x="362" y="231"/>
                      </a:lnTo>
                      <a:lnTo>
                        <a:pt x="357" y="231"/>
                      </a:lnTo>
                      <a:lnTo>
                        <a:pt x="357" y="235"/>
                      </a:lnTo>
                      <a:lnTo>
                        <a:pt x="353" y="240"/>
                      </a:lnTo>
                      <a:lnTo>
                        <a:pt x="353" y="244"/>
                      </a:lnTo>
                      <a:lnTo>
                        <a:pt x="348" y="244"/>
                      </a:lnTo>
                      <a:lnTo>
                        <a:pt x="344" y="244"/>
                      </a:lnTo>
                      <a:lnTo>
                        <a:pt x="340" y="244"/>
                      </a:lnTo>
                      <a:lnTo>
                        <a:pt x="335" y="244"/>
                      </a:lnTo>
                      <a:lnTo>
                        <a:pt x="331" y="244"/>
                      </a:lnTo>
                      <a:lnTo>
                        <a:pt x="327" y="244"/>
                      </a:lnTo>
                      <a:lnTo>
                        <a:pt x="327" y="248"/>
                      </a:lnTo>
                      <a:lnTo>
                        <a:pt x="322" y="253"/>
                      </a:lnTo>
                      <a:lnTo>
                        <a:pt x="322" y="257"/>
                      </a:lnTo>
                      <a:lnTo>
                        <a:pt x="318" y="257"/>
                      </a:lnTo>
                      <a:lnTo>
                        <a:pt x="314" y="261"/>
                      </a:lnTo>
                      <a:lnTo>
                        <a:pt x="309" y="257"/>
                      </a:lnTo>
                      <a:lnTo>
                        <a:pt x="305" y="253"/>
                      </a:lnTo>
                      <a:lnTo>
                        <a:pt x="305" y="248"/>
                      </a:lnTo>
                      <a:lnTo>
                        <a:pt x="301" y="244"/>
                      </a:lnTo>
                      <a:lnTo>
                        <a:pt x="301" y="240"/>
                      </a:lnTo>
                      <a:lnTo>
                        <a:pt x="301" y="235"/>
                      </a:lnTo>
                      <a:lnTo>
                        <a:pt x="301" y="231"/>
                      </a:lnTo>
                      <a:lnTo>
                        <a:pt x="296" y="235"/>
                      </a:lnTo>
                      <a:lnTo>
                        <a:pt x="292" y="235"/>
                      </a:lnTo>
                      <a:lnTo>
                        <a:pt x="288" y="235"/>
                      </a:lnTo>
                      <a:lnTo>
                        <a:pt x="283" y="235"/>
                      </a:lnTo>
                      <a:lnTo>
                        <a:pt x="279" y="231"/>
                      </a:lnTo>
                      <a:lnTo>
                        <a:pt x="279" y="226"/>
                      </a:lnTo>
                      <a:lnTo>
                        <a:pt x="279" y="222"/>
                      </a:lnTo>
                      <a:lnTo>
                        <a:pt x="275" y="218"/>
                      </a:lnTo>
                      <a:lnTo>
                        <a:pt x="275" y="213"/>
                      </a:lnTo>
                      <a:lnTo>
                        <a:pt x="275" y="209"/>
                      </a:lnTo>
                      <a:lnTo>
                        <a:pt x="270" y="209"/>
                      </a:lnTo>
                      <a:lnTo>
                        <a:pt x="266" y="209"/>
                      </a:lnTo>
                      <a:lnTo>
                        <a:pt x="261" y="209"/>
                      </a:lnTo>
                      <a:lnTo>
                        <a:pt x="257" y="209"/>
                      </a:lnTo>
                      <a:lnTo>
                        <a:pt x="253" y="209"/>
                      </a:lnTo>
                      <a:lnTo>
                        <a:pt x="257" y="205"/>
                      </a:lnTo>
                      <a:lnTo>
                        <a:pt x="257" y="200"/>
                      </a:lnTo>
                      <a:lnTo>
                        <a:pt x="257" y="196"/>
                      </a:lnTo>
                      <a:lnTo>
                        <a:pt x="257" y="192"/>
                      </a:lnTo>
                      <a:lnTo>
                        <a:pt x="257" y="187"/>
                      </a:lnTo>
                      <a:lnTo>
                        <a:pt x="261" y="183"/>
                      </a:lnTo>
                      <a:lnTo>
                        <a:pt x="266" y="183"/>
                      </a:lnTo>
                      <a:lnTo>
                        <a:pt x="266" y="179"/>
                      </a:lnTo>
                      <a:lnTo>
                        <a:pt x="266" y="174"/>
                      </a:lnTo>
                      <a:lnTo>
                        <a:pt x="261" y="170"/>
                      </a:lnTo>
                      <a:lnTo>
                        <a:pt x="257" y="170"/>
                      </a:lnTo>
                      <a:lnTo>
                        <a:pt x="253" y="170"/>
                      </a:lnTo>
                      <a:lnTo>
                        <a:pt x="248" y="170"/>
                      </a:lnTo>
                      <a:lnTo>
                        <a:pt x="244" y="166"/>
                      </a:lnTo>
                      <a:lnTo>
                        <a:pt x="244" y="161"/>
                      </a:lnTo>
                      <a:lnTo>
                        <a:pt x="240" y="157"/>
                      </a:lnTo>
                      <a:lnTo>
                        <a:pt x="235" y="161"/>
                      </a:lnTo>
                      <a:lnTo>
                        <a:pt x="235" y="157"/>
                      </a:lnTo>
                      <a:lnTo>
                        <a:pt x="231" y="161"/>
                      </a:lnTo>
                      <a:lnTo>
                        <a:pt x="231" y="170"/>
                      </a:lnTo>
                      <a:lnTo>
                        <a:pt x="227" y="170"/>
                      </a:lnTo>
                      <a:lnTo>
                        <a:pt x="222" y="170"/>
                      </a:lnTo>
                      <a:lnTo>
                        <a:pt x="214" y="170"/>
                      </a:lnTo>
                      <a:lnTo>
                        <a:pt x="209" y="179"/>
                      </a:lnTo>
                      <a:lnTo>
                        <a:pt x="209" y="183"/>
                      </a:lnTo>
                      <a:lnTo>
                        <a:pt x="205" y="183"/>
                      </a:lnTo>
                      <a:lnTo>
                        <a:pt x="201" y="196"/>
                      </a:lnTo>
                      <a:lnTo>
                        <a:pt x="196" y="196"/>
                      </a:lnTo>
                      <a:lnTo>
                        <a:pt x="192" y="183"/>
                      </a:lnTo>
                      <a:lnTo>
                        <a:pt x="183" y="183"/>
                      </a:lnTo>
                      <a:lnTo>
                        <a:pt x="179" y="183"/>
                      </a:lnTo>
                      <a:lnTo>
                        <a:pt x="179" y="187"/>
                      </a:lnTo>
                      <a:lnTo>
                        <a:pt x="174" y="192"/>
                      </a:lnTo>
                      <a:lnTo>
                        <a:pt x="174" y="196"/>
                      </a:lnTo>
                      <a:lnTo>
                        <a:pt x="170" y="196"/>
                      </a:lnTo>
                      <a:lnTo>
                        <a:pt x="166" y="196"/>
                      </a:lnTo>
                      <a:lnTo>
                        <a:pt x="161" y="200"/>
                      </a:lnTo>
                      <a:lnTo>
                        <a:pt x="161" y="205"/>
                      </a:lnTo>
                      <a:lnTo>
                        <a:pt x="161" y="209"/>
                      </a:lnTo>
                      <a:lnTo>
                        <a:pt x="157" y="209"/>
                      </a:lnTo>
                      <a:lnTo>
                        <a:pt x="161" y="209"/>
                      </a:lnTo>
                      <a:lnTo>
                        <a:pt x="161" y="213"/>
                      </a:lnTo>
                      <a:lnTo>
                        <a:pt x="166" y="218"/>
                      </a:lnTo>
                      <a:lnTo>
                        <a:pt x="166" y="222"/>
                      </a:lnTo>
                      <a:lnTo>
                        <a:pt x="166" y="226"/>
                      </a:lnTo>
                      <a:lnTo>
                        <a:pt x="161" y="231"/>
                      </a:lnTo>
                      <a:lnTo>
                        <a:pt x="157" y="231"/>
                      </a:lnTo>
                      <a:lnTo>
                        <a:pt x="157" y="235"/>
                      </a:lnTo>
                      <a:lnTo>
                        <a:pt x="153" y="235"/>
                      </a:lnTo>
                      <a:lnTo>
                        <a:pt x="148" y="235"/>
                      </a:lnTo>
                      <a:lnTo>
                        <a:pt x="144" y="235"/>
                      </a:lnTo>
                      <a:lnTo>
                        <a:pt x="140" y="235"/>
                      </a:lnTo>
                      <a:lnTo>
                        <a:pt x="135" y="235"/>
                      </a:lnTo>
                      <a:lnTo>
                        <a:pt x="131" y="235"/>
                      </a:lnTo>
                      <a:lnTo>
                        <a:pt x="127" y="235"/>
                      </a:lnTo>
                      <a:lnTo>
                        <a:pt x="118" y="235"/>
                      </a:lnTo>
                      <a:lnTo>
                        <a:pt x="114" y="235"/>
                      </a:lnTo>
                      <a:lnTo>
                        <a:pt x="114" y="240"/>
                      </a:lnTo>
                      <a:lnTo>
                        <a:pt x="114" y="244"/>
                      </a:lnTo>
                      <a:lnTo>
                        <a:pt x="114" y="248"/>
                      </a:lnTo>
                      <a:lnTo>
                        <a:pt x="109" y="248"/>
                      </a:lnTo>
                      <a:lnTo>
                        <a:pt x="105" y="248"/>
                      </a:lnTo>
                      <a:lnTo>
                        <a:pt x="100" y="248"/>
                      </a:lnTo>
                      <a:lnTo>
                        <a:pt x="96" y="248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83" y="248"/>
                      </a:lnTo>
                      <a:lnTo>
                        <a:pt x="79" y="248"/>
                      </a:lnTo>
                      <a:lnTo>
                        <a:pt x="74" y="248"/>
                      </a:lnTo>
                      <a:lnTo>
                        <a:pt x="74" y="253"/>
                      </a:lnTo>
                      <a:lnTo>
                        <a:pt x="74" y="257"/>
                      </a:lnTo>
                      <a:lnTo>
                        <a:pt x="70" y="261"/>
                      </a:lnTo>
                      <a:lnTo>
                        <a:pt x="66" y="261"/>
                      </a:lnTo>
                      <a:lnTo>
                        <a:pt x="61" y="261"/>
                      </a:lnTo>
                      <a:lnTo>
                        <a:pt x="57" y="261"/>
                      </a:lnTo>
                      <a:lnTo>
                        <a:pt x="53" y="261"/>
                      </a:lnTo>
                      <a:lnTo>
                        <a:pt x="53" y="257"/>
                      </a:lnTo>
                      <a:lnTo>
                        <a:pt x="53" y="253"/>
                      </a:lnTo>
                      <a:lnTo>
                        <a:pt x="53" y="248"/>
                      </a:lnTo>
                      <a:lnTo>
                        <a:pt x="57" y="244"/>
                      </a:lnTo>
                      <a:lnTo>
                        <a:pt x="57" y="240"/>
                      </a:lnTo>
                      <a:lnTo>
                        <a:pt x="57" y="235"/>
                      </a:lnTo>
                      <a:lnTo>
                        <a:pt x="57" y="231"/>
                      </a:lnTo>
                      <a:lnTo>
                        <a:pt x="57" y="226"/>
                      </a:lnTo>
                      <a:lnTo>
                        <a:pt x="53" y="222"/>
                      </a:lnTo>
                      <a:lnTo>
                        <a:pt x="48" y="222"/>
                      </a:lnTo>
                      <a:lnTo>
                        <a:pt x="48" y="218"/>
                      </a:lnTo>
                      <a:lnTo>
                        <a:pt x="48" y="213"/>
                      </a:lnTo>
                      <a:lnTo>
                        <a:pt x="44" y="209"/>
                      </a:lnTo>
                      <a:lnTo>
                        <a:pt x="40" y="213"/>
                      </a:lnTo>
                      <a:lnTo>
                        <a:pt x="35" y="213"/>
                      </a:lnTo>
                      <a:lnTo>
                        <a:pt x="35" y="218"/>
                      </a:lnTo>
                      <a:lnTo>
                        <a:pt x="35" y="222"/>
                      </a:lnTo>
                      <a:lnTo>
                        <a:pt x="31" y="226"/>
                      </a:lnTo>
                      <a:lnTo>
                        <a:pt x="26" y="222"/>
                      </a:lnTo>
                      <a:lnTo>
                        <a:pt x="26" y="218"/>
                      </a:lnTo>
                      <a:lnTo>
                        <a:pt x="26" y="213"/>
                      </a:lnTo>
                      <a:lnTo>
                        <a:pt x="22" y="209"/>
                      </a:lnTo>
                      <a:lnTo>
                        <a:pt x="18" y="213"/>
                      </a:lnTo>
                      <a:lnTo>
                        <a:pt x="13" y="213"/>
                      </a:lnTo>
                      <a:lnTo>
                        <a:pt x="9" y="213"/>
                      </a:lnTo>
                      <a:lnTo>
                        <a:pt x="9" y="209"/>
                      </a:lnTo>
                      <a:lnTo>
                        <a:pt x="9" y="205"/>
                      </a:lnTo>
                      <a:lnTo>
                        <a:pt x="9" y="200"/>
                      </a:lnTo>
                      <a:lnTo>
                        <a:pt x="5" y="200"/>
                      </a:lnTo>
                      <a:lnTo>
                        <a:pt x="0" y="196"/>
                      </a:lnTo>
                      <a:lnTo>
                        <a:pt x="0" y="192"/>
                      </a:lnTo>
                      <a:lnTo>
                        <a:pt x="0" y="187"/>
                      </a:lnTo>
                      <a:lnTo>
                        <a:pt x="5" y="183"/>
                      </a:lnTo>
                      <a:lnTo>
                        <a:pt x="5" y="179"/>
                      </a:lnTo>
                      <a:lnTo>
                        <a:pt x="5" y="174"/>
                      </a:lnTo>
                      <a:lnTo>
                        <a:pt x="9" y="174"/>
                      </a:lnTo>
                      <a:lnTo>
                        <a:pt x="13" y="174"/>
                      </a:lnTo>
                      <a:lnTo>
                        <a:pt x="13" y="170"/>
                      </a:lnTo>
                      <a:lnTo>
                        <a:pt x="18" y="166"/>
                      </a:lnTo>
                      <a:lnTo>
                        <a:pt x="18" y="161"/>
                      </a:lnTo>
                      <a:lnTo>
                        <a:pt x="18" y="157"/>
                      </a:lnTo>
                      <a:lnTo>
                        <a:pt x="18" y="153"/>
                      </a:lnTo>
                      <a:lnTo>
                        <a:pt x="22" y="148"/>
                      </a:lnTo>
                      <a:lnTo>
                        <a:pt x="26" y="148"/>
                      </a:lnTo>
                      <a:lnTo>
                        <a:pt x="31" y="148"/>
                      </a:lnTo>
                      <a:lnTo>
                        <a:pt x="35" y="148"/>
                      </a:lnTo>
                      <a:lnTo>
                        <a:pt x="40" y="148"/>
                      </a:lnTo>
                      <a:lnTo>
                        <a:pt x="44" y="148"/>
                      </a:lnTo>
                      <a:lnTo>
                        <a:pt x="48" y="148"/>
                      </a:lnTo>
                      <a:lnTo>
                        <a:pt x="53" y="148"/>
                      </a:lnTo>
                      <a:lnTo>
                        <a:pt x="57" y="148"/>
                      </a:lnTo>
                      <a:lnTo>
                        <a:pt x="57" y="144"/>
                      </a:lnTo>
                      <a:lnTo>
                        <a:pt x="57" y="139"/>
                      </a:lnTo>
                      <a:lnTo>
                        <a:pt x="53" y="135"/>
                      </a:lnTo>
                      <a:lnTo>
                        <a:pt x="53" y="131"/>
                      </a:lnTo>
                      <a:lnTo>
                        <a:pt x="57" y="126"/>
                      </a:lnTo>
                      <a:lnTo>
                        <a:pt x="57" y="122"/>
                      </a:lnTo>
                      <a:lnTo>
                        <a:pt x="57" y="126"/>
                      </a:lnTo>
                      <a:lnTo>
                        <a:pt x="61" y="131"/>
                      </a:lnTo>
                      <a:lnTo>
                        <a:pt x="61" y="135"/>
                      </a:lnTo>
                      <a:lnTo>
                        <a:pt x="66" y="135"/>
                      </a:lnTo>
                      <a:lnTo>
                        <a:pt x="70" y="135"/>
                      </a:lnTo>
                      <a:lnTo>
                        <a:pt x="74" y="135"/>
                      </a:lnTo>
                      <a:lnTo>
                        <a:pt x="74" y="131"/>
                      </a:lnTo>
                      <a:lnTo>
                        <a:pt x="74" y="126"/>
                      </a:lnTo>
                      <a:lnTo>
                        <a:pt x="79" y="122"/>
                      </a:lnTo>
                      <a:lnTo>
                        <a:pt x="83" y="122"/>
                      </a:lnTo>
                      <a:lnTo>
                        <a:pt x="83" y="118"/>
                      </a:lnTo>
                      <a:lnTo>
                        <a:pt x="83" y="113"/>
                      </a:lnTo>
                      <a:lnTo>
                        <a:pt x="83" y="109"/>
                      </a:lnTo>
                      <a:lnTo>
                        <a:pt x="87" y="109"/>
                      </a:lnTo>
                      <a:lnTo>
                        <a:pt x="92" y="109"/>
                      </a:lnTo>
                      <a:lnTo>
                        <a:pt x="96" y="109"/>
                      </a:lnTo>
                      <a:lnTo>
                        <a:pt x="100" y="113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2"/>
                      </a:lnTo>
                      <a:lnTo>
                        <a:pt x="109" y="122"/>
                      </a:lnTo>
                      <a:lnTo>
                        <a:pt x="114" y="122"/>
                      </a:lnTo>
                      <a:lnTo>
                        <a:pt x="118" y="122"/>
                      </a:lnTo>
                      <a:lnTo>
                        <a:pt x="122" y="118"/>
                      </a:lnTo>
                      <a:lnTo>
                        <a:pt x="122" y="113"/>
                      </a:lnTo>
                      <a:lnTo>
                        <a:pt x="122" y="109"/>
                      </a:lnTo>
                      <a:lnTo>
                        <a:pt x="131" y="109"/>
                      </a:lnTo>
                      <a:lnTo>
                        <a:pt x="135" y="109"/>
                      </a:lnTo>
                      <a:lnTo>
                        <a:pt x="140" y="109"/>
                      </a:lnTo>
                      <a:lnTo>
                        <a:pt x="144" y="109"/>
                      </a:lnTo>
                      <a:lnTo>
                        <a:pt x="144" y="113"/>
                      </a:lnTo>
                      <a:lnTo>
                        <a:pt x="144" y="118"/>
                      </a:lnTo>
                      <a:lnTo>
                        <a:pt x="144" y="122"/>
                      </a:lnTo>
                      <a:lnTo>
                        <a:pt x="148" y="122"/>
                      </a:lnTo>
                      <a:lnTo>
                        <a:pt x="153" y="122"/>
                      </a:lnTo>
                      <a:lnTo>
                        <a:pt x="153" y="118"/>
                      </a:lnTo>
                      <a:lnTo>
                        <a:pt x="153" y="113"/>
                      </a:lnTo>
                      <a:lnTo>
                        <a:pt x="153" y="109"/>
                      </a:lnTo>
                      <a:lnTo>
                        <a:pt x="157" y="109"/>
                      </a:lnTo>
                      <a:lnTo>
                        <a:pt x="157" y="100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6"/>
                      </a:lnTo>
                      <a:lnTo>
                        <a:pt x="174" y="96"/>
                      </a:lnTo>
                      <a:lnTo>
                        <a:pt x="179" y="92"/>
                      </a:lnTo>
                      <a:lnTo>
                        <a:pt x="179" y="87"/>
                      </a:lnTo>
                      <a:lnTo>
                        <a:pt x="179" y="83"/>
                      </a:lnTo>
                      <a:lnTo>
                        <a:pt x="179" y="74"/>
                      </a:lnTo>
                      <a:lnTo>
                        <a:pt x="179" y="70"/>
                      </a:lnTo>
                      <a:lnTo>
                        <a:pt x="183" y="66"/>
                      </a:lnTo>
                      <a:lnTo>
                        <a:pt x="183" y="61"/>
                      </a:lnTo>
                      <a:lnTo>
                        <a:pt x="183" y="57"/>
                      </a:lnTo>
                      <a:lnTo>
                        <a:pt x="183" y="52"/>
                      </a:lnTo>
                      <a:lnTo>
                        <a:pt x="183" y="48"/>
                      </a:lnTo>
                      <a:lnTo>
                        <a:pt x="187" y="44"/>
                      </a:lnTo>
                      <a:lnTo>
                        <a:pt x="187" y="39"/>
                      </a:lnTo>
                      <a:lnTo>
                        <a:pt x="192" y="35"/>
                      </a:lnTo>
                      <a:lnTo>
                        <a:pt x="187" y="35"/>
                      </a:lnTo>
                      <a:lnTo>
                        <a:pt x="187" y="31"/>
                      </a:lnTo>
                      <a:lnTo>
                        <a:pt x="187" y="26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2" name="Freeform 390"/>
                <p:cNvSpPr>
                  <a:spLocks/>
                </p:cNvSpPr>
                <p:nvPr/>
              </p:nvSpPr>
              <p:spPr bwMode="auto">
                <a:xfrm>
                  <a:off x="2668" y="1680"/>
                  <a:ext cx="404" cy="261"/>
                </a:xfrm>
                <a:custGeom>
                  <a:avLst/>
                  <a:gdLst>
                    <a:gd name="T0" fmla="*/ 383 w 404"/>
                    <a:gd name="T1" fmla="*/ 256 h 261"/>
                    <a:gd name="T2" fmla="*/ 343 w 404"/>
                    <a:gd name="T3" fmla="*/ 256 h 261"/>
                    <a:gd name="T4" fmla="*/ 326 w 404"/>
                    <a:gd name="T5" fmla="*/ 235 h 261"/>
                    <a:gd name="T6" fmla="*/ 326 w 404"/>
                    <a:gd name="T7" fmla="*/ 213 h 261"/>
                    <a:gd name="T8" fmla="*/ 300 w 404"/>
                    <a:gd name="T9" fmla="*/ 226 h 261"/>
                    <a:gd name="T10" fmla="*/ 283 w 404"/>
                    <a:gd name="T11" fmla="*/ 226 h 261"/>
                    <a:gd name="T12" fmla="*/ 270 w 404"/>
                    <a:gd name="T13" fmla="*/ 239 h 261"/>
                    <a:gd name="T14" fmla="*/ 261 w 404"/>
                    <a:gd name="T15" fmla="*/ 252 h 261"/>
                    <a:gd name="T16" fmla="*/ 243 w 404"/>
                    <a:gd name="T17" fmla="*/ 252 h 261"/>
                    <a:gd name="T18" fmla="*/ 226 w 404"/>
                    <a:gd name="T19" fmla="*/ 256 h 261"/>
                    <a:gd name="T20" fmla="*/ 213 w 404"/>
                    <a:gd name="T21" fmla="*/ 243 h 261"/>
                    <a:gd name="T22" fmla="*/ 187 w 404"/>
                    <a:gd name="T23" fmla="*/ 235 h 261"/>
                    <a:gd name="T24" fmla="*/ 165 w 404"/>
                    <a:gd name="T25" fmla="*/ 222 h 261"/>
                    <a:gd name="T26" fmla="*/ 143 w 404"/>
                    <a:gd name="T27" fmla="*/ 213 h 261"/>
                    <a:gd name="T28" fmla="*/ 126 w 404"/>
                    <a:gd name="T29" fmla="*/ 196 h 261"/>
                    <a:gd name="T30" fmla="*/ 117 w 404"/>
                    <a:gd name="T31" fmla="*/ 178 h 261"/>
                    <a:gd name="T32" fmla="*/ 117 w 404"/>
                    <a:gd name="T33" fmla="*/ 161 h 261"/>
                    <a:gd name="T34" fmla="*/ 91 w 404"/>
                    <a:gd name="T35" fmla="*/ 152 h 261"/>
                    <a:gd name="T36" fmla="*/ 69 w 404"/>
                    <a:gd name="T37" fmla="*/ 148 h 261"/>
                    <a:gd name="T38" fmla="*/ 52 w 404"/>
                    <a:gd name="T39" fmla="*/ 139 h 261"/>
                    <a:gd name="T40" fmla="*/ 30 w 404"/>
                    <a:gd name="T41" fmla="*/ 135 h 261"/>
                    <a:gd name="T42" fmla="*/ 21 w 404"/>
                    <a:gd name="T43" fmla="*/ 156 h 261"/>
                    <a:gd name="T44" fmla="*/ 4 w 404"/>
                    <a:gd name="T45" fmla="*/ 139 h 261"/>
                    <a:gd name="T46" fmla="*/ 0 w 404"/>
                    <a:gd name="T47" fmla="*/ 117 h 261"/>
                    <a:gd name="T48" fmla="*/ 13 w 404"/>
                    <a:gd name="T49" fmla="*/ 126 h 261"/>
                    <a:gd name="T50" fmla="*/ 26 w 404"/>
                    <a:gd name="T51" fmla="*/ 108 h 261"/>
                    <a:gd name="T52" fmla="*/ 17 w 404"/>
                    <a:gd name="T53" fmla="*/ 91 h 261"/>
                    <a:gd name="T54" fmla="*/ 35 w 404"/>
                    <a:gd name="T55" fmla="*/ 78 h 261"/>
                    <a:gd name="T56" fmla="*/ 52 w 404"/>
                    <a:gd name="T57" fmla="*/ 61 h 261"/>
                    <a:gd name="T58" fmla="*/ 65 w 404"/>
                    <a:gd name="T59" fmla="*/ 39 h 261"/>
                    <a:gd name="T60" fmla="*/ 69 w 404"/>
                    <a:gd name="T61" fmla="*/ 17 h 261"/>
                    <a:gd name="T62" fmla="*/ 82 w 404"/>
                    <a:gd name="T63" fmla="*/ 4 h 261"/>
                    <a:gd name="T64" fmla="*/ 109 w 404"/>
                    <a:gd name="T65" fmla="*/ 8 h 261"/>
                    <a:gd name="T66" fmla="*/ 139 w 404"/>
                    <a:gd name="T67" fmla="*/ 17 h 261"/>
                    <a:gd name="T68" fmla="*/ 161 w 404"/>
                    <a:gd name="T69" fmla="*/ 26 h 261"/>
                    <a:gd name="T70" fmla="*/ 178 w 404"/>
                    <a:gd name="T71" fmla="*/ 39 h 261"/>
                    <a:gd name="T72" fmla="*/ 200 w 404"/>
                    <a:gd name="T73" fmla="*/ 52 h 261"/>
                    <a:gd name="T74" fmla="*/ 222 w 404"/>
                    <a:gd name="T75" fmla="*/ 61 h 261"/>
                    <a:gd name="T76" fmla="*/ 235 w 404"/>
                    <a:gd name="T77" fmla="*/ 78 h 261"/>
                    <a:gd name="T78" fmla="*/ 248 w 404"/>
                    <a:gd name="T79" fmla="*/ 100 h 261"/>
                    <a:gd name="T80" fmla="*/ 274 w 404"/>
                    <a:gd name="T81" fmla="*/ 95 h 261"/>
                    <a:gd name="T82" fmla="*/ 291 w 404"/>
                    <a:gd name="T83" fmla="*/ 95 h 261"/>
                    <a:gd name="T84" fmla="*/ 309 w 404"/>
                    <a:gd name="T85" fmla="*/ 108 h 261"/>
                    <a:gd name="T86" fmla="*/ 317 w 404"/>
                    <a:gd name="T87" fmla="*/ 108 h 261"/>
                    <a:gd name="T88" fmla="*/ 343 w 404"/>
                    <a:gd name="T89" fmla="*/ 113 h 261"/>
                    <a:gd name="T90" fmla="*/ 361 w 404"/>
                    <a:gd name="T91" fmla="*/ 122 h 261"/>
                    <a:gd name="T92" fmla="*/ 378 w 404"/>
                    <a:gd name="T93" fmla="*/ 130 h 261"/>
                    <a:gd name="T94" fmla="*/ 391 w 404"/>
                    <a:gd name="T95" fmla="*/ 152 h 261"/>
                    <a:gd name="T96" fmla="*/ 404 w 404"/>
                    <a:gd name="T97" fmla="*/ 169 h 261"/>
                    <a:gd name="T98" fmla="*/ 383 w 404"/>
                    <a:gd name="T99" fmla="*/ 174 h 261"/>
                    <a:gd name="T100" fmla="*/ 365 w 404"/>
                    <a:gd name="T101" fmla="*/ 187 h 261"/>
                    <a:gd name="T102" fmla="*/ 357 w 404"/>
                    <a:gd name="T103" fmla="*/ 200 h 261"/>
                    <a:gd name="T104" fmla="*/ 361 w 404"/>
                    <a:gd name="T105" fmla="*/ 222 h 261"/>
                    <a:gd name="T106" fmla="*/ 383 w 404"/>
                    <a:gd name="T107" fmla="*/ 235 h 261"/>
                    <a:gd name="T108" fmla="*/ 404 w 404"/>
                    <a:gd name="T109" fmla="*/ 248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4" h="261">
                      <a:moveTo>
                        <a:pt x="404" y="252"/>
                      </a:moveTo>
                      <a:lnTo>
                        <a:pt x="400" y="252"/>
                      </a:lnTo>
                      <a:lnTo>
                        <a:pt x="396" y="256"/>
                      </a:lnTo>
                      <a:lnTo>
                        <a:pt x="391" y="256"/>
                      </a:lnTo>
                      <a:lnTo>
                        <a:pt x="387" y="256"/>
                      </a:lnTo>
                      <a:lnTo>
                        <a:pt x="383" y="256"/>
                      </a:lnTo>
                      <a:lnTo>
                        <a:pt x="378" y="256"/>
                      </a:lnTo>
                      <a:lnTo>
                        <a:pt x="374" y="256"/>
                      </a:lnTo>
                      <a:lnTo>
                        <a:pt x="370" y="261"/>
                      </a:lnTo>
                      <a:lnTo>
                        <a:pt x="365" y="261"/>
                      </a:lnTo>
                      <a:lnTo>
                        <a:pt x="357" y="261"/>
                      </a:lnTo>
                      <a:lnTo>
                        <a:pt x="343" y="256"/>
                      </a:lnTo>
                      <a:lnTo>
                        <a:pt x="335" y="256"/>
                      </a:lnTo>
                      <a:lnTo>
                        <a:pt x="326" y="252"/>
                      </a:lnTo>
                      <a:lnTo>
                        <a:pt x="322" y="243"/>
                      </a:lnTo>
                      <a:lnTo>
                        <a:pt x="322" y="239"/>
                      </a:lnTo>
                      <a:lnTo>
                        <a:pt x="326" y="239"/>
                      </a:lnTo>
                      <a:lnTo>
                        <a:pt x="326" y="235"/>
                      </a:lnTo>
                      <a:lnTo>
                        <a:pt x="322" y="230"/>
                      </a:lnTo>
                      <a:lnTo>
                        <a:pt x="322" y="226"/>
                      </a:lnTo>
                      <a:lnTo>
                        <a:pt x="326" y="226"/>
                      </a:lnTo>
                      <a:lnTo>
                        <a:pt x="326" y="222"/>
                      </a:lnTo>
                      <a:lnTo>
                        <a:pt x="326" y="217"/>
                      </a:lnTo>
                      <a:lnTo>
                        <a:pt x="326" y="213"/>
                      </a:lnTo>
                      <a:lnTo>
                        <a:pt x="317" y="213"/>
                      </a:lnTo>
                      <a:lnTo>
                        <a:pt x="313" y="217"/>
                      </a:lnTo>
                      <a:lnTo>
                        <a:pt x="313" y="226"/>
                      </a:lnTo>
                      <a:lnTo>
                        <a:pt x="309" y="226"/>
                      </a:lnTo>
                      <a:lnTo>
                        <a:pt x="304" y="230"/>
                      </a:lnTo>
                      <a:lnTo>
                        <a:pt x="300" y="226"/>
                      </a:lnTo>
                      <a:lnTo>
                        <a:pt x="300" y="222"/>
                      </a:lnTo>
                      <a:lnTo>
                        <a:pt x="296" y="217"/>
                      </a:lnTo>
                      <a:lnTo>
                        <a:pt x="291" y="217"/>
                      </a:lnTo>
                      <a:lnTo>
                        <a:pt x="287" y="217"/>
                      </a:lnTo>
                      <a:lnTo>
                        <a:pt x="287" y="222"/>
                      </a:lnTo>
                      <a:lnTo>
                        <a:pt x="283" y="226"/>
                      </a:lnTo>
                      <a:lnTo>
                        <a:pt x="278" y="226"/>
                      </a:lnTo>
                      <a:lnTo>
                        <a:pt x="270" y="226"/>
                      </a:lnTo>
                      <a:lnTo>
                        <a:pt x="274" y="230"/>
                      </a:lnTo>
                      <a:lnTo>
                        <a:pt x="274" y="235"/>
                      </a:lnTo>
                      <a:lnTo>
                        <a:pt x="274" y="239"/>
                      </a:lnTo>
                      <a:lnTo>
                        <a:pt x="270" y="239"/>
                      </a:lnTo>
                      <a:lnTo>
                        <a:pt x="270" y="243"/>
                      </a:lnTo>
                      <a:lnTo>
                        <a:pt x="270" y="248"/>
                      </a:lnTo>
                      <a:lnTo>
                        <a:pt x="270" y="252"/>
                      </a:lnTo>
                      <a:lnTo>
                        <a:pt x="265" y="252"/>
                      </a:lnTo>
                      <a:lnTo>
                        <a:pt x="265" y="256"/>
                      </a:lnTo>
                      <a:lnTo>
                        <a:pt x="261" y="252"/>
                      </a:lnTo>
                      <a:lnTo>
                        <a:pt x="261" y="248"/>
                      </a:lnTo>
                      <a:lnTo>
                        <a:pt x="256" y="248"/>
                      </a:lnTo>
                      <a:lnTo>
                        <a:pt x="256" y="252"/>
                      </a:lnTo>
                      <a:lnTo>
                        <a:pt x="252" y="256"/>
                      </a:lnTo>
                      <a:lnTo>
                        <a:pt x="248" y="256"/>
                      </a:lnTo>
                      <a:lnTo>
                        <a:pt x="243" y="252"/>
                      </a:lnTo>
                      <a:lnTo>
                        <a:pt x="239" y="256"/>
                      </a:lnTo>
                      <a:lnTo>
                        <a:pt x="235" y="261"/>
                      </a:lnTo>
                      <a:lnTo>
                        <a:pt x="230" y="261"/>
                      </a:lnTo>
                      <a:lnTo>
                        <a:pt x="226" y="261"/>
                      </a:lnTo>
                      <a:lnTo>
                        <a:pt x="222" y="261"/>
                      </a:lnTo>
                      <a:lnTo>
                        <a:pt x="226" y="256"/>
                      </a:lnTo>
                      <a:lnTo>
                        <a:pt x="226" y="252"/>
                      </a:lnTo>
                      <a:lnTo>
                        <a:pt x="226" y="248"/>
                      </a:lnTo>
                      <a:lnTo>
                        <a:pt x="226" y="243"/>
                      </a:lnTo>
                      <a:lnTo>
                        <a:pt x="222" y="243"/>
                      </a:lnTo>
                      <a:lnTo>
                        <a:pt x="217" y="243"/>
                      </a:lnTo>
                      <a:lnTo>
                        <a:pt x="213" y="243"/>
                      </a:lnTo>
                      <a:lnTo>
                        <a:pt x="209" y="248"/>
                      </a:lnTo>
                      <a:lnTo>
                        <a:pt x="204" y="243"/>
                      </a:lnTo>
                      <a:lnTo>
                        <a:pt x="209" y="239"/>
                      </a:lnTo>
                      <a:lnTo>
                        <a:pt x="204" y="239"/>
                      </a:lnTo>
                      <a:lnTo>
                        <a:pt x="191" y="230"/>
                      </a:lnTo>
                      <a:lnTo>
                        <a:pt x="187" y="235"/>
                      </a:lnTo>
                      <a:lnTo>
                        <a:pt x="182" y="235"/>
                      </a:lnTo>
                      <a:lnTo>
                        <a:pt x="178" y="230"/>
                      </a:lnTo>
                      <a:lnTo>
                        <a:pt x="178" y="226"/>
                      </a:lnTo>
                      <a:lnTo>
                        <a:pt x="174" y="222"/>
                      </a:lnTo>
                      <a:lnTo>
                        <a:pt x="169" y="222"/>
                      </a:lnTo>
                      <a:lnTo>
                        <a:pt x="165" y="222"/>
                      </a:lnTo>
                      <a:lnTo>
                        <a:pt x="165" y="217"/>
                      </a:lnTo>
                      <a:lnTo>
                        <a:pt x="161" y="217"/>
                      </a:lnTo>
                      <a:lnTo>
                        <a:pt x="156" y="217"/>
                      </a:lnTo>
                      <a:lnTo>
                        <a:pt x="152" y="217"/>
                      </a:lnTo>
                      <a:lnTo>
                        <a:pt x="148" y="213"/>
                      </a:lnTo>
                      <a:lnTo>
                        <a:pt x="143" y="213"/>
                      </a:lnTo>
                      <a:lnTo>
                        <a:pt x="139" y="209"/>
                      </a:lnTo>
                      <a:lnTo>
                        <a:pt x="139" y="204"/>
                      </a:lnTo>
                      <a:lnTo>
                        <a:pt x="135" y="200"/>
                      </a:lnTo>
                      <a:lnTo>
                        <a:pt x="135" y="196"/>
                      </a:lnTo>
                      <a:lnTo>
                        <a:pt x="130" y="196"/>
                      </a:lnTo>
                      <a:lnTo>
                        <a:pt x="126" y="196"/>
                      </a:lnTo>
                      <a:lnTo>
                        <a:pt x="122" y="196"/>
                      </a:lnTo>
                      <a:lnTo>
                        <a:pt x="122" y="191"/>
                      </a:lnTo>
                      <a:lnTo>
                        <a:pt x="122" y="187"/>
                      </a:lnTo>
                      <a:lnTo>
                        <a:pt x="122" y="182"/>
                      </a:lnTo>
                      <a:lnTo>
                        <a:pt x="117" y="182"/>
                      </a:lnTo>
                      <a:lnTo>
                        <a:pt x="117" y="178"/>
                      </a:lnTo>
                      <a:lnTo>
                        <a:pt x="117" y="174"/>
                      </a:lnTo>
                      <a:lnTo>
                        <a:pt x="117" y="169"/>
                      </a:lnTo>
                      <a:lnTo>
                        <a:pt x="122" y="169"/>
                      </a:lnTo>
                      <a:lnTo>
                        <a:pt x="122" y="165"/>
                      </a:lnTo>
                      <a:lnTo>
                        <a:pt x="117" y="165"/>
                      </a:lnTo>
                      <a:lnTo>
                        <a:pt x="117" y="161"/>
                      </a:lnTo>
                      <a:lnTo>
                        <a:pt x="117" y="156"/>
                      </a:lnTo>
                      <a:lnTo>
                        <a:pt x="113" y="156"/>
                      </a:lnTo>
                      <a:lnTo>
                        <a:pt x="109" y="156"/>
                      </a:lnTo>
                      <a:lnTo>
                        <a:pt x="104" y="156"/>
                      </a:lnTo>
                      <a:lnTo>
                        <a:pt x="95" y="152"/>
                      </a:lnTo>
                      <a:lnTo>
                        <a:pt x="91" y="152"/>
                      </a:lnTo>
                      <a:lnTo>
                        <a:pt x="91" y="156"/>
                      </a:lnTo>
                      <a:lnTo>
                        <a:pt x="87" y="156"/>
                      </a:lnTo>
                      <a:lnTo>
                        <a:pt x="82" y="156"/>
                      </a:lnTo>
                      <a:lnTo>
                        <a:pt x="78" y="152"/>
                      </a:lnTo>
                      <a:lnTo>
                        <a:pt x="74" y="152"/>
                      </a:lnTo>
                      <a:lnTo>
                        <a:pt x="69" y="148"/>
                      </a:lnTo>
                      <a:lnTo>
                        <a:pt x="69" y="143"/>
                      </a:lnTo>
                      <a:lnTo>
                        <a:pt x="69" y="139"/>
                      </a:lnTo>
                      <a:lnTo>
                        <a:pt x="65" y="139"/>
                      </a:lnTo>
                      <a:lnTo>
                        <a:pt x="61" y="139"/>
                      </a:lnTo>
                      <a:lnTo>
                        <a:pt x="56" y="139"/>
                      </a:lnTo>
                      <a:lnTo>
                        <a:pt x="52" y="139"/>
                      </a:lnTo>
                      <a:lnTo>
                        <a:pt x="48" y="135"/>
                      </a:lnTo>
                      <a:lnTo>
                        <a:pt x="43" y="130"/>
                      </a:lnTo>
                      <a:lnTo>
                        <a:pt x="39" y="130"/>
                      </a:lnTo>
                      <a:lnTo>
                        <a:pt x="35" y="130"/>
                      </a:lnTo>
                      <a:lnTo>
                        <a:pt x="35" y="135"/>
                      </a:lnTo>
                      <a:lnTo>
                        <a:pt x="30" y="135"/>
                      </a:lnTo>
                      <a:lnTo>
                        <a:pt x="30" y="139"/>
                      </a:lnTo>
                      <a:lnTo>
                        <a:pt x="30" y="143"/>
                      </a:lnTo>
                      <a:lnTo>
                        <a:pt x="35" y="143"/>
                      </a:lnTo>
                      <a:lnTo>
                        <a:pt x="30" y="148"/>
                      </a:lnTo>
                      <a:lnTo>
                        <a:pt x="21" y="152"/>
                      </a:lnTo>
                      <a:lnTo>
                        <a:pt x="21" y="156"/>
                      </a:lnTo>
                      <a:lnTo>
                        <a:pt x="17" y="152"/>
                      </a:lnTo>
                      <a:lnTo>
                        <a:pt x="8" y="152"/>
                      </a:lnTo>
                      <a:lnTo>
                        <a:pt x="8" y="148"/>
                      </a:lnTo>
                      <a:lnTo>
                        <a:pt x="8" y="143"/>
                      </a:lnTo>
                      <a:lnTo>
                        <a:pt x="8" y="139"/>
                      </a:lnTo>
                      <a:lnTo>
                        <a:pt x="4" y="139"/>
                      </a:lnTo>
                      <a:lnTo>
                        <a:pt x="4" y="135"/>
                      </a:lnTo>
                      <a:lnTo>
                        <a:pt x="4" y="130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4" y="113"/>
                      </a:lnTo>
                      <a:lnTo>
                        <a:pt x="8" y="117"/>
                      </a:lnTo>
                      <a:lnTo>
                        <a:pt x="8" y="122"/>
                      </a:lnTo>
                      <a:lnTo>
                        <a:pt x="8" y="126"/>
                      </a:lnTo>
                      <a:lnTo>
                        <a:pt x="13" y="126"/>
                      </a:lnTo>
                      <a:lnTo>
                        <a:pt x="17" y="126"/>
                      </a:lnTo>
                      <a:lnTo>
                        <a:pt x="17" y="122"/>
                      </a:lnTo>
                      <a:lnTo>
                        <a:pt x="17" y="117"/>
                      </a:lnTo>
                      <a:lnTo>
                        <a:pt x="21" y="113"/>
                      </a:lnTo>
                      <a:lnTo>
                        <a:pt x="26" y="113"/>
                      </a:lnTo>
                      <a:lnTo>
                        <a:pt x="26" y="108"/>
                      </a:lnTo>
                      <a:lnTo>
                        <a:pt x="26" y="104"/>
                      </a:lnTo>
                      <a:lnTo>
                        <a:pt x="26" y="100"/>
                      </a:lnTo>
                      <a:lnTo>
                        <a:pt x="17" y="104"/>
                      </a:lnTo>
                      <a:lnTo>
                        <a:pt x="17" y="100"/>
                      </a:lnTo>
                      <a:lnTo>
                        <a:pt x="17" y="95"/>
                      </a:lnTo>
                      <a:lnTo>
                        <a:pt x="17" y="91"/>
                      </a:lnTo>
                      <a:lnTo>
                        <a:pt x="21" y="91"/>
                      </a:lnTo>
                      <a:lnTo>
                        <a:pt x="21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30" y="78"/>
                      </a:lnTo>
                      <a:lnTo>
                        <a:pt x="35" y="78"/>
                      </a:lnTo>
                      <a:lnTo>
                        <a:pt x="39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8" y="65"/>
                      </a:lnTo>
                      <a:lnTo>
                        <a:pt x="52" y="65"/>
                      </a:lnTo>
                      <a:lnTo>
                        <a:pt x="52" y="61"/>
                      </a:lnTo>
                      <a:lnTo>
                        <a:pt x="52" y="56"/>
                      </a:lnTo>
                      <a:lnTo>
                        <a:pt x="52" y="52"/>
                      </a:lnTo>
                      <a:lnTo>
                        <a:pt x="56" y="48"/>
                      </a:lnTo>
                      <a:lnTo>
                        <a:pt x="56" y="43"/>
                      </a:lnTo>
                      <a:lnTo>
                        <a:pt x="61" y="39"/>
                      </a:lnTo>
                      <a:lnTo>
                        <a:pt x="65" y="39"/>
                      </a:lnTo>
                      <a:lnTo>
                        <a:pt x="65" y="35"/>
                      </a:lnTo>
                      <a:lnTo>
                        <a:pt x="65" y="30"/>
                      </a:lnTo>
                      <a:lnTo>
                        <a:pt x="65" y="26"/>
                      </a:lnTo>
                      <a:lnTo>
                        <a:pt x="69" y="26"/>
                      </a:lnTo>
                      <a:lnTo>
                        <a:pt x="69" y="21"/>
                      </a:lnTo>
                      <a:lnTo>
                        <a:pt x="69" y="17"/>
                      </a:lnTo>
                      <a:lnTo>
                        <a:pt x="69" y="13"/>
                      </a:lnTo>
                      <a:lnTo>
                        <a:pt x="69" y="8"/>
                      </a:lnTo>
                      <a:lnTo>
                        <a:pt x="69" y="4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5" y="4"/>
                      </a:lnTo>
                      <a:lnTo>
                        <a:pt x="100" y="8"/>
                      </a:lnTo>
                      <a:lnTo>
                        <a:pt x="104" y="8"/>
                      </a:lnTo>
                      <a:lnTo>
                        <a:pt x="109" y="8"/>
                      </a:lnTo>
                      <a:lnTo>
                        <a:pt x="113" y="13"/>
                      </a:lnTo>
                      <a:lnTo>
                        <a:pt x="122" y="13"/>
                      </a:lnTo>
                      <a:lnTo>
                        <a:pt x="126" y="13"/>
                      </a:lnTo>
                      <a:lnTo>
                        <a:pt x="130" y="13"/>
                      </a:lnTo>
                      <a:lnTo>
                        <a:pt x="135" y="13"/>
                      </a:lnTo>
                      <a:lnTo>
                        <a:pt x="139" y="17"/>
                      </a:lnTo>
                      <a:lnTo>
                        <a:pt x="139" y="21"/>
                      </a:lnTo>
                      <a:lnTo>
                        <a:pt x="143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6" y="26"/>
                      </a:lnTo>
                      <a:lnTo>
                        <a:pt x="161" y="26"/>
                      </a:lnTo>
                      <a:lnTo>
                        <a:pt x="161" y="30"/>
                      </a:lnTo>
                      <a:lnTo>
                        <a:pt x="161" y="35"/>
                      </a:lnTo>
                      <a:lnTo>
                        <a:pt x="165" y="39"/>
                      </a:lnTo>
                      <a:lnTo>
                        <a:pt x="169" y="39"/>
                      </a:lnTo>
                      <a:lnTo>
                        <a:pt x="174" y="39"/>
                      </a:lnTo>
                      <a:lnTo>
                        <a:pt x="178" y="39"/>
                      </a:lnTo>
                      <a:lnTo>
                        <a:pt x="178" y="43"/>
                      </a:lnTo>
                      <a:lnTo>
                        <a:pt x="182" y="48"/>
                      </a:lnTo>
                      <a:lnTo>
                        <a:pt x="182" y="52"/>
                      </a:lnTo>
                      <a:lnTo>
                        <a:pt x="187" y="52"/>
                      </a:lnTo>
                      <a:lnTo>
                        <a:pt x="191" y="52"/>
                      </a:lnTo>
                      <a:lnTo>
                        <a:pt x="200" y="52"/>
                      </a:lnTo>
                      <a:lnTo>
                        <a:pt x="204" y="48"/>
                      </a:lnTo>
                      <a:lnTo>
                        <a:pt x="209" y="52"/>
                      </a:lnTo>
                      <a:lnTo>
                        <a:pt x="213" y="56"/>
                      </a:lnTo>
                      <a:lnTo>
                        <a:pt x="213" y="61"/>
                      </a:lnTo>
                      <a:lnTo>
                        <a:pt x="217" y="65"/>
                      </a:lnTo>
                      <a:lnTo>
                        <a:pt x="222" y="61"/>
                      </a:lnTo>
                      <a:lnTo>
                        <a:pt x="226" y="65"/>
                      </a:lnTo>
                      <a:lnTo>
                        <a:pt x="226" y="69"/>
                      </a:lnTo>
                      <a:lnTo>
                        <a:pt x="226" y="74"/>
                      </a:lnTo>
                      <a:lnTo>
                        <a:pt x="230" y="74"/>
                      </a:lnTo>
                      <a:lnTo>
                        <a:pt x="235" y="74"/>
                      </a:lnTo>
                      <a:lnTo>
                        <a:pt x="235" y="78"/>
                      </a:lnTo>
                      <a:lnTo>
                        <a:pt x="239" y="82"/>
                      </a:lnTo>
                      <a:lnTo>
                        <a:pt x="239" y="87"/>
                      </a:lnTo>
                      <a:lnTo>
                        <a:pt x="239" y="91"/>
                      </a:lnTo>
                      <a:lnTo>
                        <a:pt x="243" y="95"/>
                      </a:lnTo>
                      <a:lnTo>
                        <a:pt x="243" y="100"/>
                      </a:lnTo>
                      <a:lnTo>
                        <a:pt x="248" y="100"/>
                      </a:lnTo>
                      <a:lnTo>
                        <a:pt x="252" y="100"/>
                      </a:lnTo>
                      <a:lnTo>
                        <a:pt x="256" y="100"/>
                      </a:lnTo>
                      <a:lnTo>
                        <a:pt x="261" y="100"/>
                      </a:lnTo>
                      <a:lnTo>
                        <a:pt x="270" y="100"/>
                      </a:lnTo>
                      <a:lnTo>
                        <a:pt x="274" y="100"/>
                      </a:lnTo>
                      <a:lnTo>
                        <a:pt x="274" y="95"/>
                      </a:lnTo>
                      <a:lnTo>
                        <a:pt x="274" y="91"/>
                      </a:lnTo>
                      <a:lnTo>
                        <a:pt x="278" y="87"/>
                      </a:lnTo>
                      <a:lnTo>
                        <a:pt x="283" y="87"/>
                      </a:lnTo>
                      <a:lnTo>
                        <a:pt x="291" y="87"/>
                      </a:lnTo>
                      <a:lnTo>
                        <a:pt x="291" y="91"/>
                      </a:lnTo>
                      <a:lnTo>
                        <a:pt x="291" y="95"/>
                      </a:lnTo>
                      <a:lnTo>
                        <a:pt x="291" y="100"/>
                      </a:lnTo>
                      <a:lnTo>
                        <a:pt x="296" y="100"/>
                      </a:lnTo>
                      <a:lnTo>
                        <a:pt x="300" y="100"/>
                      </a:lnTo>
                      <a:lnTo>
                        <a:pt x="304" y="108"/>
                      </a:lnTo>
                      <a:lnTo>
                        <a:pt x="304" y="113"/>
                      </a:lnTo>
                      <a:lnTo>
                        <a:pt x="309" y="108"/>
                      </a:lnTo>
                      <a:lnTo>
                        <a:pt x="309" y="104"/>
                      </a:lnTo>
                      <a:lnTo>
                        <a:pt x="309" y="100"/>
                      </a:lnTo>
                      <a:lnTo>
                        <a:pt x="313" y="100"/>
                      </a:lnTo>
                      <a:lnTo>
                        <a:pt x="317" y="100"/>
                      </a:lnTo>
                      <a:lnTo>
                        <a:pt x="317" y="104"/>
                      </a:lnTo>
                      <a:lnTo>
                        <a:pt x="317" y="108"/>
                      </a:lnTo>
                      <a:lnTo>
                        <a:pt x="322" y="113"/>
                      </a:lnTo>
                      <a:lnTo>
                        <a:pt x="326" y="113"/>
                      </a:lnTo>
                      <a:lnTo>
                        <a:pt x="330" y="113"/>
                      </a:lnTo>
                      <a:lnTo>
                        <a:pt x="335" y="113"/>
                      </a:lnTo>
                      <a:lnTo>
                        <a:pt x="339" y="113"/>
                      </a:lnTo>
                      <a:lnTo>
                        <a:pt x="343" y="113"/>
                      </a:lnTo>
                      <a:lnTo>
                        <a:pt x="348" y="113"/>
                      </a:lnTo>
                      <a:lnTo>
                        <a:pt x="352" y="113"/>
                      </a:lnTo>
                      <a:lnTo>
                        <a:pt x="357" y="113"/>
                      </a:lnTo>
                      <a:lnTo>
                        <a:pt x="361" y="113"/>
                      </a:lnTo>
                      <a:lnTo>
                        <a:pt x="361" y="117"/>
                      </a:lnTo>
                      <a:lnTo>
                        <a:pt x="361" y="122"/>
                      </a:lnTo>
                      <a:lnTo>
                        <a:pt x="361" y="126"/>
                      </a:lnTo>
                      <a:lnTo>
                        <a:pt x="365" y="122"/>
                      </a:lnTo>
                      <a:lnTo>
                        <a:pt x="370" y="122"/>
                      </a:lnTo>
                      <a:lnTo>
                        <a:pt x="378" y="122"/>
                      </a:lnTo>
                      <a:lnTo>
                        <a:pt x="378" y="126"/>
                      </a:lnTo>
                      <a:lnTo>
                        <a:pt x="378" y="130"/>
                      </a:lnTo>
                      <a:lnTo>
                        <a:pt x="378" y="135"/>
                      </a:lnTo>
                      <a:lnTo>
                        <a:pt x="383" y="135"/>
                      </a:lnTo>
                      <a:lnTo>
                        <a:pt x="387" y="139"/>
                      </a:lnTo>
                      <a:lnTo>
                        <a:pt x="391" y="143"/>
                      </a:lnTo>
                      <a:lnTo>
                        <a:pt x="391" y="148"/>
                      </a:lnTo>
                      <a:lnTo>
                        <a:pt x="391" y="152"/>
                      </a:lnTo>
                      <a:lnTo>
                        <a:pt x="396" y="156"/>
                      </a:lnTo>
                      <a:lnTo>
                        <a:pt x="396" y="161"/>
                      </a:lnTo>
                      <a:lnTo>
                        <a:pt x="400" y="161"/>
                      </a:lnTo>
                      <a:lnTo>
                        <a:pt x="404" y="161"/>
                      </a:lnTo>
                      <a:lnTo>
                        <a:pt x="404" y="165"/>
                      </a:lnTo>
                      <a:lnTo>
                        <a:pt x="404" y="169"/>
                      </a:lnTo>
                      <a:lnTo>
                        <a:pt x="404" y="174"/>
                      </a:lnTo>
                      <a:lnTo>
                        <a:pt x="400" y="174"/>
                      </a:lnTo>
                      <a:lnTo>
                        <a:pt x="396" y="174"/>
                      </a:lnTo>
                      <a:lnTo>
                        <a:pt x="391" y="174"/>
                      </a:lnTo>
                      <a:lnTo>
                        <a:pt x="387" y="174"/>
                      </a:lnTo>
                      <a:lnTo>
                        <a:pt x="383" y="174"/>
                      </a:lnTo>
                      <a:lnTo>
                        <a:pt x="383" y="178"/>
                      </a:lnTo>
                      <a:lnTo>
                        <a:pt x="383" y="182"/>
                      </a:lnTo>
                      <a:lnTo>
                        <a:pt x="378" y="187"/>
                      </a:lnTo>
                      <a:lnTo>
                        <a:pt x="374" y="187"/>
                      </a:lnTo>
                      <a:lnTo>
                        <a:pt x="370" y="187"/>
                      </a:lnTo>
                      <a:lnTo>
                        <a:pt x="365" y="187"/>
                      </a:lnTo>
                      <a:lnTo>
                        <a:pt x="361" y="187"/>
                      </a:lnTo>
                      <a:lnTo>
                        <a:pt x="357" y="187"/>
                      </a:lnTo>
                      <a:lnTo>
                        <a:pt x="357" y="191"/>
                      </a:lnTo>
                      <a:lnTo>
                        <a:pt x="352" y="196"/>
                      </a:lnTo>
                      <a:lnTo>
                        <a:pt x="352" y="200"/>
                      </a:lnTo>
                      <a:lnTo>
                        <a:pt x="357" y="200"/>
                      </a:lnTo>
                      <a:lnTo>
                        <a:pt x="361" y="200"/>
                      </a:lnTo>
                      <a:lnTo>
                        <a:pt x="361" y="204"/>
                      </a:lnTo>
                      <a:lnTo>
                        <a:pt x="361" y="209"/>
                      </a:lnTo>
                      <a:lnTo>
                        <a:pt x="361" y="213"/>
                      </a:lnTo>
                      <a:lnTo>
                        <a:pt x="361" y="217"/>
                      </a:lnTo>
                      <a:lnTo>
                        <a:pt x="361" y="222"/>
                      </a:lnTo>
                      <a:lnTo>
                        <a:pt x="365" y="226"/>
                      </a:lnTo>
                      <a:lnTo>
                        <a:pt x="370" y="222"/>
                      </a:lnTo>
                      <a:lnTo>
                        <a:pt x="374" y="222"/>
                      </a:lnTo>
                      <a:lnTo>
                        <a:pt x="378" y="226"/>
                      </a:lnTo>
                      <a:lnTo>
                        <a:pt x="383" y="230"/>
                      </a:lnTo>
                      <a:lnTo>
                        <a:pt x="383" y="235"/>
                      </a:lnTo>
                      <a:lnTo>
                        <a:pt x="387" y="235"/>
                      </a:lnTo>
                      <a:lnTo>
                        <a:pt x="391" y="235"/>
                      </a:lnTo>
                      <a:lnTo>
                        <a:pt x="391" y="239"/>
                      </a:lnTo>
                      <a:lnTo>
                        <a:pt x="396" y="243"/>
                      </a:lnTo>
                      <a:lnTo>
                        <a:pt x="396" y="248"/>
                      </a:lnTo>
                      <a:lnTo>
                        <a:pt x="404" y="248"/>
                      </a:lnTo>
                      <a:lnTo>
                        <a:pt x="404" y="25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3" name="Freeform 391"/>
                <p:cNvSpPr>
                  <a:spLocks/>
                </p:cNvSpPr>
                <p:nvPr/>
              </p:nvSpPr>
              <p:spPr bwMode="auto">
                <a:xfrm>
                  <a:off x="4012" y="2054"/>
                  <a:ext cx="501" cy="452"/>
                </a:xfrm>
                <a:custGeom>
                  <a:avLst/>
                  <a:gdLst>
                    <a:gd name="T0" fmla="*/ 488 w 501"/>
                    <a:gd name="T1" fmla="*/ 300 h 452"/>
                    <a:gd name="T2" fmla="*/ 479 w 501"/>
                    <a:gd name="T3" fmla="*/ 300 h 452"/>
                    <a:gd name="T4" fmla="*/ 466 w 501"/>
                    <a:gd name="T5" fmla="*/ 283 h 452"/>
                    <a:gd name="T6" fmla="*/ 431 w 501"/>
                    <a:gd name="T7" fmla="*/ 296 h 452"/>
                    <a:gd name="T8" fmla="*/ 396 w 501"/>
                    <a:gd name="T9" fmla="*/ 304 h 452"/>
                    <a:gd name="T10" fmla="*/ 383 w 501"/>
                    <a:gd name="T11" fmla="*/ 291 h 452"/>
                    <a:gd name="T12" fmla="*/ 357 w 501"/>
                    <a:gd name="T13" fmla="*/ 287 h 452"/>
                    <a:gd name="T14" fmla="*/ 348 w 501"/>
                    <a:gd name="T15" fmla="*/ 296 h 452"/>
                    <a:gd name="T16" fmla="*/ 331 w 501"/>
                    <a:gd name="T17" fmla="*/ 326 h 452"/>
                    <a:gd name="T18" fmla="*/ 344 w 501"/>
                    <a:gd name="T19" fmla="*/ 348 h 452"/>
                    <a:gd name="T20" fmla="*/ 348 w 501"/>
                    <a:gd name="T21" fmla="*/ 361 h 452"/>
                    <a:gd name="T22" fmla="*/ 353 w 501"/>
                    <a:gd name="T23" fmla="*/ 370 h 452"/>
                    <a:gd name="T24" fmla="*/ 335 w 501"/>
                    <a:gd name="T25" fmla="*/ 400 h 452"/>
                    <a:gd name="T26" fmla="*/ 331 w 501"/>
                    <a:gd name="T27" fmla="*/ 422 h 452"/>
                    <a:gd name="T28" fmla="*/ 318 w 501"/>
                    <a:gd name="T29" fmla="*/ 448 h 452"/>
                    <a:gd name="T30" fmla="*/ 296 w 501"/>
                    <a:gd name="T31" fmla="*/ 435 h 452"/>
                    <a:gd name="T32" fmla="*/ 266 w 501"/>
                    <a:gd name="T33" fmla="*/ 439 h 452"/>
                    <a:gd name="T34" fmla="*/ 240 w 501"/>
                    <a:gd name="T35" fmla="*/ 435 h 452"/>
                    <a:gd name="T36" fmla="*/ 218 w 501"/>
                    <a:gd name="T37" fmla="*/ 452 h 452"/>
                    <a:gd name="T38" fmla="*/ 192 w 501"/>
                    <a:gd name="T39" fmla="*/ 435 h 452"/>
                    <a:gd name="T40" fmla="*/ 157 w 501"/>
                    <a:gd name="T41" fmla="*/ 413 h 452"/>
                    <a:gd name="T42" fmla="*/ 140 w 501"/>
                    <a:gd name="T43" fmla="*/ 396 h 452"/>
                    <a:gd name="T44" fmla="*/ 153 w 501"/>
                    <a:gd name="T45" fmla="*/ 365 h 452"/>
                    <a:gd name="T46" fmla="*/ 148 w 501"/>
                    <a:gd name="T47" fmla="*/ 339 h 452"/>
                    <a:gd name="T48" fmla="*/ 161 w 501"/>
                    <a:gd name="T49" fmla="*/ 313 h 452"/>
                    <a:gd name="T50" fmla="*/ 126 w 501"/>
                    <a:gd name="T51" fmla="*/ 318 h 452"/>
                    <a:gd name="T52" fmla="*/ 113 w 501"/>
                    <a:gd name="T53" fmla="*/ 291 h 452"/>
                    <a:gd name="T54" fmla="*/ 92 w 501"/>
                    <a:gd name="T55" fmla="*/ 265 h 452"/>
                    <a:gd name="T56" fmla="*/ 83 w 501"/>
                    <a:gd name="T57" fmla="*/ 239 h 452"/>
                    <a:gd name="T58" fmla="*/ 70 w 501"/>
                    <a:gd name="T59" fmla="*/ 217 h 452"/>
                    <a:gd name="T60" fmla="*/ 52 w 501"/>
                    <a:gd name="T61" fmla="*/ 204 h 452"/>
                    <a:gd name="T62" fmla="*/ 39 w 501"/>
                    <a:gd name="T63" fmla="*/ 183 h 452"/>
                    <a:gd name="T64" fmla="*/ 26 w 501"/>
                    <a:gd name="T65" fmla="*/ 174 h 452"/>
                    <a:gd name="T66" fmla="*/ 48 w 501"/>
                    <a:gd name="T67" fmla="*/ 152 h 452"/>
                    <a:gd name="T68" fmla="*/ 66 w 501"/>
                    <a:gd name="T69" fmla="*/ 139 h 452"/>
                    <a:gd name="T70" fmla="*/ 52 w 501"/>
                    <a:gd name="T71" fmla="*/ 122 h 452"/>
                    <a:gd name="T72" fmla="*/ 22 w 501"/>
                    <a:gd name="T73" fmla="*/ 117 h 452"/>
                    <a:gd name="T74" fmla="*/ 5 w 501"/>
                    <a:gd name="T75" fmla="*/ 100 h 452"/>
                    <a:gd name="T76" fmla="*/ 13 w 501"/>
                    <a:gd name="T77" fmla="*/ 78 h 452"/>
                    <a:gd name="T78" fmla="*/ 39 w 501"/>
                    <a:gd name="T79" fmla="*/ 65 h 452"/>
                    <a:gd name="T80" fmla="*/ 74 w 501"/>
                    <a:gd name="T81" fmla="*/ 78 h 452"/>
                    <a:gd name="T82" fmla="*/ 87 w 501"/>
                    <a:gd name="T83" fmla="*/ 56 h 452"/>
                    <a:gd name="T84" fmla="*/ 122 w 501"/>
                    <a:gd name="T85" fmla="*/ 52 h 452"/>
                    <a:gd name="T86" fmla="*/ 144 w 501"/>
                    <a:gd name="T87" fmla="*/ 65 h 452"/>
                    <a:gd name="T88" fmla="*/ 161 w 501"/>
                    <a:gd name="T89" fmla="*/ 48 h 452"/>
                    <a:gd name="T90" fmla="*/ 179 w 501"/>
                    <a:gd name="T91" fmla="*/ 17 h 452"/>
                    <a:gd name="T92" fmla="*/ 205 w 501"/>
                    <a:gd name="T93" fmla="*/ 0 h 452"/>
                    <a:gd name="T94" fmla="*/ 209 w 501"/>
                    <a:gd name="T95" fmla="*/ 35 h 452"/>
                    <a:gd name="T96" fmla="*/ 235 w 501"/>
                    <a:gd name="T97" fmla="*/ 52 h 452"/>
                    <a:gd name="T98" fmla="*/ 244 w 501"/>
                    <a:gd name="T99" fmla="*/ 22 h 452"/>
                    <a:gd name="T100" fmla="*/ 270 w 501"/>
                    <a:gd name="T101" fmla="*/ 17 h 452"/>
                    <a:gd name="T102" fmla="*/ 274 w 501"/>
                    <a:gd name="T103" fmla="*/ 52 h 452"/>
                    <a:gd name="T104" fmla="*/ 274 w 501"/>
                    <a:gd name="T105" fmla="*/ 87 h 452"/>
                    <a:gd name="T106" fmla="*/ 283 w 501"/>
                    <a:gd name="T107" fmla="*/ 122 h 452"/>
                    <a:gd name="T108" fmla="*/ 301 w 501"/>
                    <a:gd name="T109" fmla="*/ 152 h 452"/>
                    <a:gd name="T110" fmla="*/ 331 w 501"/>
                    <a:gd name="T111" fmla="*/ 174 h 452"/>
                    <a:gd name="T112" fmla="*/ 366 w 501"/>
                    <a:gd name="T113" fmla="*/ 183 h 452"/>
                    <a:gd name="T114" fmla="*/ 392 w 501"/>
                    <a:gd name="T115" fmla="*/ 191 h 452"/>
                    <a:gd name="T116" fmla="*/ 409 w 501"/>
                    <a:gd name="T117" fmla="*/ 222 h 452"/>
                    <a:gd name="T118" fmla="*/ 431 w 501"/>
                    <a:gd name="T119" fmla="*/ 217 h 452"/>
                    <a:gd name="T120" fmla="*/ 440 w 501"/>
                    <a:gd name="T121" fmla="*/ 248 h 452"/>
                    <a:gd name="T122" fmla="*/ 470 w 501"/>
                    <a:gd name="T123" fmla="*/ 270 h 452"/>
                    <a:gd name="T124" fmla="*/ 496 w 501"/>
                    <a:gd name="T125" fmla="*/ 283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01" h="452">
                      <a:moveTo>
                        <a:pt x="501" y="283"/>
                      </a:moveTo>
                      <a:lnTo>
                        <a:pt x="501" y="287"/>
                      </a:lnTo>
                      <a:lnTo>
                        <a:pt x="501" y="291"/>
                      </a:lnTo>
                      <a:lnTo>
                        <a:pt x="501" y="296"/>
                      </a:lnTo>
                      <a:lnTo>
                        <a:pt x="496" y="296"/>
                      </a:lnTo>
                      <a:lnTo>
                        <a:pt x="492" y="296"/>
                      </a:lnTo>
                      <a:lnTo>
                        <a:pt x="488" y="296"/>
                      </a:lnTo>
                      <a:lnTo>
                        <a:pt x="488" y="300"/>
                      </a:lnTo>
                      <a:lnTo>
                        <a:pt x="483" y="304"/>
                      </a:lnTo>
                      <a:lnTo>
                        <a:pt x="479" y="304"/>
                      </a:lnTo>
                      <a:lnTo>
                        <a:pt x="479" y="309"/>
                      </a:lnTo>
                      <a:lnTo>
                        <a:pt x="475" y="309"/>
                      </a:lnTo>
                      <a:lnTo>
                        <a:pt x="470" y="309"/>
                      </a:lnTo>
                      <a:lnTo>
                        <a:pt x="470" y="304"/>
                      </a:lnTo>
                      <a:lnTo>
                        <a:pt x="475" y="300"/>
                      </a:lnTo>
                      <a:lnTo>
                        <a:pt x="479" y="300"/>
                      </a:lnTo>
                      <a:lnTo>
                        <a:pt x="479" y="296"/>
                      </a:lnTo>
                      <a:lnTo>
                        <a:pt x="483" y="296"/>
                      </a:lnTo>
                      <a:lnTo>
                        <a:pt x="483" y="291"/>
                      </a:lnTo>
                      <a:lnTo>
                        <a:pt x="479" y="291"/>
                      </a:lnTo>
                      <a:lnTo>
                        <a:pt x="475" y="291"/>
                      </a:lnTo>
                      <a:lnTo>
                        <a:pt x="470" y="291"/>
                      </a:lnTo>
                      <a:lnTo>
                        <a:pt x="470" y="287"/>
                      </a:lnTo>
                      <a:lnTo>
                        <a:pt x="466" y="283"/>
                      </a:lnTo>
                      <a:lnTo>
                        <a:pt x="457" y="287"/>
                      </a:lnTo>
                      <a:lnTo>
                        <a:pt x="453" y="291"/>
                      </a:lnTo>
                      <a:lnTo>
                        <a:pt x="448" y="287"/>
                      </a:lnTo>
                      <a:lnTo>
                        <a:pt x="444" y="287"/>
                      </a:lnTo>
                      <a:lnTo>
                        <a:pt x="444" y="291"/>
                      </a:lnTo>
                      <a:lnTo>
                        <a:pt x="440" y="291"/>
                      </a:lnTo>
                      <a:lnTo>
                        <a:pt x="435" y="291"/>
                      </a:lnTo>
                      <a:lnTo>
                        <a:pt x="431" y="296"/>
                      </a:lnTo>
                      <a:lnTo>
                        <a:pt x="427" y="300"/>
                      </a:lnTo>
                      <a:lnTo>
                        <a:pt x="427" y="296"/>
                      </a:lnTo>
                      <a:lnTo>
                        <a:pt x="422" y="291"/>
                      </a:lnTo>
                      <a:lnTo>
                        <a:pt x="418" y="291"/>
                      </a:lnTo>
                      <a:lnTo>
                        <a:pt x="414" y="300"/>
                      </a:lnTo>
                      <a:lnTo>
                        <a:pt x="405" y="300"/>
                      </a:lnTo>
                      <a:lnTo>
                        <a:pt x="405" y="304"/>
                      </a:lnTo>
                      <a:lnTo>
                        <a:pt x="396" y="304"/>
                      </a:lnTo>
                      <a:lnTo>
                        <a:pt x="396" y="313"/>
                      </a:lnTo>
                      <a:lnTo>
                        <a:pt x="392" y="313"/>
                      </a:lnTo>
                      <a:lnTo>
                        <a:pt x="388" y="318"/>
                      </a:lnTo>
                      <a:lnTo>
                        <a:pt x="388" y="313"/>
                      </a:lnTo>
                      <a:lnTo>
                        <a:pt x="388" y="309"/>
                      </a:lnTo>
                      <a:lnTo>
                        <a:pt x="383" y="300"/>
                      </a:lnTo>
                      <a:lnTo>
                        <a:pt x="388" y="291"/>
                      </a:lnTo>
                      <a:lnTo>
                        <a:pt x="383" y="291"/>
                      </a:lnTo>
                      <a:lnTo>
                        <a:pt x="370" y="287"/>
                      </a:lnTo>
                      <a:lnTo>
                        <a:pt x="366" y="278"/>
                      </a:lnTo>
                      <a:lnTo>
                        <a:pt x="361" y="270"/>
                      </a:lnTo>
                      <a:lnTo>
                        <a:pt x="361" y="274"/>
                      </a:lnTo>
                      <a:lnTo>
                        <a:pt x="361" y="278"/>
                      </a:lnTo>
                      <a:lnTo>
                        <a:pt x="357" y="278"/>
                      </a:lnTo>
                      <a:lnTo>
                        <a:pt x="357" y="283"/>
                      </a:lnTo>
                      <a:lnTo>
                        <a:pt x="357" y="287"/>
                      </a:lnTo>
                      <a:lnTo>
                        <a:pt x="361" y="287"/>
                      </a:lnTo>
                      <a:lnTo>
                        <a:pt x="366" y="291"/>
                      </a:lnTo>
                      <a:lnTo>
                        <a:pt x="366" y="296"/>
                      </a:lnTo>
                      <a:lnTo>
                        <a:pt x="361" y="296"/>
                      </a:lnTo>
                      <a:lnTo>
                        <a:pt x="357" y="287"/>
                      </a:lnTo>
                      <a:lnTo>
                        <a:pt x="353" y="287"/>
                      </a:lnTo>
                      <a:lnTo>
                        <a:pt x="348" y="291"/>
                      </a:lnTo>
                      <a:lnTo>
                        <a:pt x="348" y="296"/>
                      </a:lnTo>
                      <a:lnTo>
                        <a:pt x="353" y="300"/>
                      </a:lnTo>
                      <a:lnTo>
                        <a:pt x="353" y="304"/>
                      </a:lnTo>
                      <a:lnTo>
                        <a:pt x="344" y="313"/>
                      </a:lnTo>
                      <a:lnTo>
                        <a:pt x="340" y="318"/>
                      </a:lnTo>
                      <a:lnTo>
                        <a:pt x="335" y="318"/>
                      </a:lnTo>
                      <a:lnTo>
                        <a:pt x="331" y="318"/>
                      </a:lnTo>
                      <a:lnTo>
                        <a:pt x="331" y="322"/>
                      </a:lnTo>
                      <a:lnTo>
                        <a:pt x="331" y="326"/>
                      </a:lnTo>
                      <a:lnTo>
                        <a:pt x="327" y="331"/>
                      </a:lnTo>
                      <a:lnTo>
                        <a:pt x="327" y="335"/>
                      </a:lnTo>
                      <a:lnTo>
                        <a:pt x="331" y="339"/>
                      </a:lnTo>
                      <a:lnTo>
                        <a:pt x="331" y="344"/>
                      </a:lnTo>
                      <a:lnTo>
                        <a:pt x="331" y="348"/>
                      </a:lnTo>
                      <a:lnTo>
                        <a:pt x="340" y="344"/>
                      </a:lnTo>
                      <a:lnTo>
                        <a:pt x="344" y="344"/>
                      </a:lnTo>
                      <a:lnTo>
                        <a:pt x="344" y="348"/>
                      </a:lnTo>
                      <a:lnTo>
                        <a:pt x="340" y="352"/>
                      </a:lnTo>
                      <a:lnTo>
                        <a:pt x="335" y="352"/>
                      </a:lnTo>
                      <a:lnTo>
                        <a:pt x="340" y="357"/>
                      </a:lnTo>
                      <a:lnTo>
                        <a:pt x="340" y="361"/>
                      </a:lnTo>
                      <a:lnTo>
                        <a:pt x="335" y="365"/>
                      </a:lnTo>
                      <a:lnTo>
                        <a:pt x="340" y="365"/>
                      </a:lnTo>
                      <a:lnTo>
                        <a:pt x="344" y="361"/>
                      </a:lnTo>
                      <a:lnTo>
                        <a:pt x="348" y="361"/>
                      </a:lnTo>
                      <a:lnTo>
                        <a:pt x="353" y="361"/>
                      </a:lnTo>
                      <a:lnTo>
                        <a:pt x="357" y="361"/>
                      </a:lnTo>
                      <a:lnTo>
                        <a:pt x="361" y="361"/>
                      </a:lnTo>
                      <a:lnTo>
                        <a:pt x="366" y="370"/>
                      </a:lnTo>
                      <a:lnTo>
                        <a:pt x="366" y="374"/>
                      </a:lnTo>
                      <a:lnTo>
                        <a:pt x="361" y="374"/>
                      </a:lnTo>
                      <a:lnTo>
                        <a:pt x="357" y="370"/>
                      </a:lnTo>
                      <a:lnTo>
                        <a:pt x="353" y="370"/>
                      </a:lnTo>
                      <a:lnTo>
                        <a:pt x="353" y="365"/>
                      </a:lnTo>
                      <a:lnTo>
                        <a:pt x="340" y="374"/>
                      </a:lnTo>
                      <a:lnTo>
                        <a:pt x="335" y="374"/>
                      </a:lnTo>
                      <a:lnTo>
                        <a:pt x="331" y="378"/>
                      </a:lnTo>
                      <a:lnTo>
                        <a:pt x="335" y="387"/>
                      </a:lnTo>
                      <a:lnTo>
                        <a:pt x="335" y="391"/>
                      </a:lnTo>
                      <a:lnTo>
                        <a:pt x="335" y="396"/>
                      </a:lnTo>
                      <a:lnTo>
                        <a:pt x="335" y="400"/>
                      </a:lnTo>
                      <a:lnTo>
                        <a:pt x="335" y="405"/>
                      </a:lnTo>
                      <a:lnTo>
                        <a:pt x="340" y="409"/>
                      </a:lnTo>
                      <a:lnTo>
                        <a:pt x="340" y="413"/>
                      </a:lnTo>
                      <a:lnTo>
                        <a:pt x="344" y="413"/>
                      </a:lnTo>
                      <a:lnTo>
                        <a:pt x="340" y="413"/>
                      </a:lnTo>
                      <a:lnTo>
                        <a:pt x="340" y="418"/>
                      </a:lnTo>
                      <a:lnTo>
                        <a:pt x="335" y="422"/>
                      </a:lnTo>
                      <a:lnTo>
                        <a:pt x="331" y="422"/>
                      </a:lnTo>
                      <a:lnTo>
                        <a:pt x="331" y="426"/>
                      </a:lnTo>
                      <a:lnTo>
                        <a:pt x="331" y="431"/>
                      </a:lnTo>
                      <a:lnTo>
                        <a:pt x="331" y="435"/>
                      </a:lnTo>
                      <a:lnTo>
                        <a:pt x="331" y="439"/>
                      </a:lnTo>
                      <a:lnTo>
                        <a:pt x="331" y="444"/>
                      </a:lnTo>
                      <a:lnTo>
                        <a:pt x="331" y="448"/>
                      </a:lnTo>
                      <a:lnTo>
                        <a:pt x="322" y="448"/>
                      </a:lnTo>
                      <a:lnTo>
                        <a:pt x="318" y="448"/>
                      </a:lnTo>
                      <a:lnTo>
                        <a:pt x="318" y="444"/>
                      </a:lnTo>
                      <a:lnTo>
                        <a:pt x="318" y="439"/>
                      </a:lnTo>
                      <a:lnTo>
                        <a:pt x="318" y="435"/>
                      </a:lnTo>
                      <a:lnTo>
                        <a:pt x="309" y="435"/>
                      </a:lnTo>
                      <a:lnTo>
                        <a:pt x="305" y="435"/>
                      </a:lnTo>
                      <a:lnTo>
                        <a:pt x="301" y="435"/>
                      </a:lnTo>
                      <a:lnTo>
                        <a:pt x="296" y="439"/>
                      </a:lnTo>
                      <a:lnTo>
                        <a:pt x="296" y="435"/>
                      </a:lnTo>
                      <a:lnTo>
                        <a:pt x="292" y="431"/>
                      </a:lnTo>
                      <a:lnTo>
                        <a:pt x="287" y="426"/>
                      </a:lnTo>
                      <a:lnTo>
                        <a:pt x="283" y="426"/>
                      </a:lnTo>
                      <a:lnTo>
                        <a:pt x="283" y="431"/>
                      </a:lnTo>
                      <a:lnTo>
                        <a:pt x="279" y="431"/>
                      </a:lnTo>
                      <a:lnTo>
                        <a:pt x="274" y="435"/>
                      </a:lnTo>
                      <a:lnTo>
                        <a:pt x="270" y="439"/>
                      </a:lnTo>
                      <a:lnTo>
                        <a:pt x="266" y="439"/>
                      </a:lnTo>
                      <a:lnTo>
                        <a:pt x="261" y="439"/>
                      </a:lnTo>
                      <a:lnTo>
                        <a:pt x="257" y="435"/>
                      </a:lnTo>
                      <a:lnTo>
                        <a:pt x="257" y="431"/>
                      </a:lnTo>
                      <a:lnTo>
                        <a:pt x="253" y="426"/>
                      </a:lnTo>
                      <a:lnTo>
                        <a:pt x="248" y="426"/>
                      </a:lnTo>
                      <a:lnTo>
                        <a:pt x="244" y="431"/>
                      </a:lnTo>
                      <a:lnTo>
                        <a:pt x="244" y="435"/>
                      </a:lnTo>
                      <a:lnTo>
                        <a:pt x="240" y="435"/>
                      </a:lnTo>
                      <a:lnTo>
                        <a:pt x="240" y="439"/>
                      </a:lnTo>
                      <a:lnTo>
                        <a:pt x="235" y="439"/>
                      </a:lnTo>
                      <a:lnTo>
                        <a:pt x="231" y="439"/>
                      </a:lnTo>
                      <a:lnTo>
                        <a:pt x="227" y="439"/>
                      </a:lnTo>
                      <a:lnTo>
                        <a:pt x="227" y="444"/>
                      </a:lnTo>
                      <a:lnTo>
                        <a:pt x="222" y="448"/>
                      </a:lnTo>
                      <a:lnTo>
                        <a:pt x="218" y="448"/>
                      </a:lnTo>
                      <a:lnTo>
                        <a:pt x="218" y="452"/>
                      </a:lnTo>
                      <a:lnTo>
                        <a:pt x="209" y="452"/>
                      </a:lnTo>
                      <a:lnTo>
                        <a:pt x="205" y="452"/>
                      </a:lnTo>
                      <a:lnTo>
                        <a:pt x="200" y="452"/>
                      </a:lnTo>
                      <a:lnTo>
                        <a:pt x="200" y="448"/>
                      </a:lnTo>
                      <a:lnTo>
                        <a:pt x="196" y="444"/>
                      </a:lnTo>
                      <a:lnTo>
                        <a:pt x="196" y="439"/>
                      </a:lnTo>
                      <a:lnTo>
                        <a:pt x="192" y="439"/>
                      </a:lnTo>
                      <a:lnTo>
                        <a:pt x="192" y="435"/>
                      </a:lnTo>
                      <a:lnTo>
                        <a:pt x="187" y="431"/>
                      </a:lnTo>
                      <a:lnTo>
                        <a:pt x="183" y="426"/>
                      </a:lnTo>
                      <a:lnTo>
                        <a:pt x="179" y="422"/>
                      </a:lnTo>
                      <a:lnTo>
                        <a:pt x="174" y="418"/>
                      </a:lnTo>
                      <a:lnTo>
                        <a:pt x="170" y="413"/>
                      </a:lnTo>
                      <a:lnTo>
                        <a:pt x="166" y="413"/>
                      </a:lnTo>
                      <a:lnTo>
                        <a:pt x="161" y="413"/>
                      </a:lnTo>
                      <a:lnTo>
                        <a:pt x="157" y="413"/>
                      </a:lnTo>
                      <a:lnTo>
                        <a:pt x="153" y="413"/>
                      </a:lnTo>
                      <a:lnTo>
                        <a:pt x="148" y="413"/>
                      </a:lnTo>
                      <a:lnTo>
                        <a:pt x="144" y="413"/>
                      </a:lnTo>
                      <a:lnTo>
                        <a:pt x="135" y="413"/>
                      </a:lnTo>
                      <a:lnTo>
                        <a:pt x="140" y="409"/>
                      </a:lnTo>
                      <a:lnTo>
                        <a:pt x="135" y="405"/>
                      </a:lnTo>
                      <a:lnTo>
                        <a:pt x="140" y="400"/>
                      </a:lnTo>
                      <a:lnTo>
                        <a:pt x="140" y="396"/>
                      </a:lnTo>
                      <a:lnTo>
                        <a:pt x="140" y="391"/>
                      </a:lnTo>
                      <a:lnTo>
                        <a:pt x="140" y="387"/>
                      </a:lnTo>
                      <a:lnTo>
                        <a:pt x="140" y="383"/>
                      </a:lnTo>
                      <a:lnTo>
                        <a:pt x="144" y="378"/>
                      </a:lnTo>
                      <a:lnTo>
                        <a:pt x="144" y="374"/>
                      </a:lnTo>
                      <a:lnTo>
                        <a:pt x="148" y="370"/>
                      </a:lnTo>
                      <a:lnTo>
                        <a:pt x="153" y="370"/>
                      </a:lnTo>
                      <a:lnTo>
                        <a:pt x="153" y="365"/>
                      </a:lnTo>
                      <a:lnTo>
                        <a:pt x="157" y="361"/>
                      </a:lnTo>
                      <a:lnTo>
                        <a:pt x="157" y="357"/>
                      </a:lnTo>
                      <a:lnTo>
                        <a:pt x="157" y="352"/>
                      </a:lnTo>
                      <a:lnTo>
                        <a:pt x="153" y="352"/>
                      </a:lnTo>
                      <a:lnTo>
                        <a:pt x="153" y="348"/>
                      </a:lnTo>
                      <a:lnTo>
                        <a:pt x="153" y="344"/>
                      </a:lnTo>
                      <a:lnTo>
                        <a:pt x="153" y="339"/>
                      </a:lnTo>
                      <a:lnTo>
                        <a:pt x="148" y="339"/>
                      </a:lnTo>
                      <a:lnTo>
                        <a:pt x="148" y="335"/>
                      </a:lnTo>
                      <a:lnTo>
                        <a:pt x="148" y="331"/>
                      </a:lnTo>
                      <a:lnTo>
                        <a:pt x="148" y="326"/>
                      </a:lnTo>
                      <a:lnTo>
                        <a:pt x="153" y="326"/>
                      </a:lnTo>
                      <a:lnTo>
                        <a:pt x="157" y="326"/>
                      </a:lnTo>
                      <a:lnTo>
                        <a:pt x="157" y="322"/>
                      </a:lnTo>
                      <a:lnTo>
                        <a:pt x="161" y="318"/>
                      </a:lnTo>
                      <a:lnTo>
                        <a:pt x="161" y="313"/>
                      </a:lnTo>
                      <a:lnTo>
                        <a:pt x="157" y="313"/>
                      </a:lnTo>
                      <a:lnTo>
                        <a:pt x="153" y="313"/>
                      </a:lnTo>
                      <a:lnTo>
                        <a:pt x="148" y="313"/>
                      </a:lnTo>
                      <a:lnTo>
                        <a:pt x="144" y="313"/>
                      </a:lnTo>
                      <a:lnTo>
                        <a:pt x="140" y="313"/>
                      </a:lnTo>
                      <a:lnTo>
                        <a:pt x="135" y="313"/>
                      </a:lnTo>
                      <a:lnTo>
                        <a:pt x="131" y="318"/>
                      </a:lnTo>
                      <a:lnTo>
                        <a:pt x="126" y="318"/>
                      </a:lnTo>
                      <a:lnTo>
                        <a:pt x="126" y="313"/>
                      </a:lnTo>
                      <a:lnTo>
                        <a:pt x="126" y="309"/>
                      </a:lnTo>
                      <a:lnTo>
                        <a:pt x="126" y="304"/>
                      </a:lnTo>
                      <a:lnTo>
                        <a:pt x="126" y="300"/>
                      </a:lnTo>
                      <a:lnTo>
                        <a:pt x="126" y="296"/>
                      </a:lnTo>
                      <a:lnTo>
                        <a:pt x="122" y="291"/>
                      </a:lnTo>
                      <a:lnTo>
                        <a:pt x="118" y="291"/>
                      </a:lnTo>
                      <a:lnTo>
                        <a:pt x="113" y="291"/>
                      </a:lnTo>
                      <a:lnTo>
                        <a:pt x="109" y="291"/>
                      </a:lnTo>
                      <a:lnTo>
                        <a:pt x="105" y="287"/>
                      </a:lnTo>
                      <a:lnTo>
                        <a:pt x="100" y="283"/>
                      </a:lnTo>
                      <a:lnTo>
                        <a:pt x="100" y="278"/>
                      </a:lnTo>
                      <a:lnTo>
                        <a:pt x="96" y="278"/>
                      </a:lnTo>
                      <a:lnTo>
                        <a:pt x="92" y="274"/>
                      </a:lnTo>
                      <a:lnTo>
                        <a:pt x="92" y="270"/>
                      </a:lnTo>
                      <a:lnTo>
                        <a:pt x="92" y="265"/>
                      </a:lnTo>
                      <a:lnTo>
                        <a:pt x="92" y="261"/>
                      </a:lnTo>
                      <a:lnTo>
                        <a:pt x="92" y="257"/>
                      </a:lnTo>
                      <a:lnTo>
                        <a:pt x="96" y="252"/>
                      </a:lnTo>
                      <a:lnTo>
                        <a:pt x="96" y="248"/>
                      </a:lnTo>
                      <a:lnTo>
                        <a:pt x="92" y="244"/>
                      </a:lnTo>
                      <a:lnTo>
                        <a:pt x="92" y="239"/>
                      </a:lnTo>
                      <a:lnTo>
                        <a:pt x="87" y="239"/>
                      </a:lnTo>
                      <a:lnTo>
                        <a:pt x="83" y="239"/>
                      </a:lnTo>
                      <a:lnTo>
                        <a:pt x="79" y="239"/>
                      </a:lnTo>
                      <a:lnTo>
                        <a:pt x="79" y="235"/>
                      </a:lnTo>
                      <a:lnTo>
                        <a:pt x="74" y="235"/>
                      </a:lnTo>
                      <a:lnTo>
                        <a:pt x="70" y="231"/>
                      </a:lnTo>
                      <a:lnTo>
                        <a:pt x="66" y="231"/>
                      </a:lnTo>
                      <a:lnTo>
                        <a:pt x="70" y="226"/>
                      </a:lnTo>
                      <a:lnTo>
                        <a:pt x="70" y="222"/>
                      </a:lnTo>
                      <a:lnTo>
                        <a:pt x="70" y="217"/>
                      </a:lnTo>
                      <a:lnTo>
                        <a:pt x="74" y="217"/>
                      </a:lnTo>
                      <a:lnTo>
                        <a:pt x="70" y="217"/>
                      </a:lnTo>
                      <a:lnTo>
                        <a:pt x="66" y="217"/>
                      </a:lnTo>
                      <a:lnTo>
                        <a:pt x="61" y="217"/>
                      </a:lnTo>
                      <a:lnTo>
                        <a:pt x="61" y="213"/>
                      </a:lnTo>
                      <a:lnTo>
                        <a:pt x="61" y="209"/>
                      </a:lnTo>
                      <a:lnTo>
                        <a:pt x="57" y="204"/>
                      </a:lnTo>
                      <a:lnTo>
                        <a:pt x="52" y="204"/>
                      </a:lnTo>
                      <a:lnTo>
                        <a:pt x="48" y="204"/>
                      </a:lnTo>
                      <a:lnTo>
                        <a:pt x="44" y="204"/>
                      </a:lnTo>
                      <a:lnTo>
                        <a:pt x="39" y="204"/>
                      </a:lnTo>
                      <a:lnTo>
                        <a:pt x="39" y="200"/>
                      </a:lnTo>
                      <a:lnTo>
                        <a:pt x="39" y="191"/>
                      </a:lnTo>
                      <a:lnTo>
                        <a:pt x="35" y="191"/>
                      </a:lnTo>
                      <a:lnTo>
                        <a:pt x="35" y="187"/>
                      </a:lnTo>
                      <a:lnTo>
                        <a:pt x="39" y="183"/>
                      </a:lnTo>
                      <a:lnTo>
                        <a:pt x="39" y="178"/>
                      </a:lnTo>
                      <a:lnTo>
                        <a:pt x="39" y="174"/>
                      </a:lnTo>
                      <a:lnTo>
                        <a:pt x="39" y="170"/>
                      </a:lnTo>
                      <a:lnTo>
                        <a:pt x="35" y="165"/>
                      </a:lnTo>
                      <a:lnTo>
                        <a:pt x="35" y="170"/>
                      </a:lnTo>
                      <a:lnTo>
                        <a:pt x="35" y="174"/>
                      </a:lnTo>
                      <a:lnTo>
                        <a:pt x="31" y="178"/>
                      </a:lnTo>
                      <a:lnTo>
                        <a:pt x="26" y="174"/>
                      </a:lnTo>
                      <a:lnTo>
                        <a:pt x="26" y="170"/>
                      </a:lnTo>
                      <a:lnTo>
                        <a:pt x="26" y="165"/>
                      </a:lnTo>
                      <a:lnTo>
                        <a:pt x="26" y="161"/>
                      </a:lnTo>
                      <a:lnTo>
                        <a:pt x="31" y="157"/>
                      </a:lnTo>
                      <a:lnTo>
                        <a:pt x="31" y="152"/>
                      </a:lnTo>
                      <a:lnTo>
                        <a:pt x="39" y="152"/>
                      </a:lnTo>
                      <a:lnTo>
                        <a:pt x="44" y="152"/>
                      </a:lnTo>
                      <a:lnTo>
                        <a:pt x="48" y="152"/>
                      </a:lnTo>
                      <a:lnTo>
                        <a:pt x="52" y="152"/>
                      </a:lnTo>
                      <a:lnTo>
                        <a:pt x="57" y="152"/>
                      </a:lnTo>
                      <a:lnTo>
                        <a:pt x="61" y="152"/>
                      </a:lnTo>
                      <a:lnTo>
                        <a:pt x="66" y="152"/>
                      </a:lnTo>
                      <a:lnTo>
                        <a:pt x="70" y="152"/>
                      </a:lnTo>
                      <a:lnTo>
                        <a:pt x="70" y="148"/>
                      </a:lnTo>
                      <a:lnTo>
                        <a:pt x="66" y="143"/>
                      </a:lnTo>
                      <a:lnTo>
                        <a:pt x="66" y="139"/>
                      </a:lnTo>
                      <a:lnTo>
                        <a:pt x="61" y="139"/>
                      </a:lnTo>
                      <a:lnTo>
                        <a:pt x="57" y="143"/>
                      </a:lnTo>
                      <a:lnTo>
                        <a:pt x="52" y="143"/>
                      </a:lnTo>
                      <a:lnTo>
                        <a:pt x="48" y="139"/>
                      </a:lnTo>
                      <a:lnTo>
                        <a:pt x="48" y="135"/>
                      </a:lnTo>
                      <a:lnTo>
                        <a:pt x="52" y="130"/>
                      </a:lnTo>
                      <a:lnTo>
                        <a:pt x="52" y="126"/>
                      </a:lnTo>
                      <a:lnTo>
                        <a:pt x="52" y="122"/>
                      </a:lnTo>
                      <a:lnTo>
                        <a:pt x="52" y="117"/>
                      </a:lnTo>
                      <a:lnTo>
                        <a:pt x="48" y="117"/>
                      </a:lnTo>
                      <a:lnTo>
                        <a:pt x="44" y="117"/>
                      </a:lnTo>
                      <a:lnTo>
                        <a:pt x="39" y="117"/>
                      </a:lnTo>
                      <a:lnTo>
                        <a:pt x="35" y="117"/>
                      </a:lnTo>
                      <a:lnTo>
                        <a:pt x="31" y="117"/>
                      </a:lnTo>
                      <a:lnTo>
                        <a:pt x="26" y="117"/>
                      </a:lnTo>
                      <a:lnTo>
                        <a:pt x="22" y="117"/>
                      </a:lnTo>
                      <a:lnTo>
                        <a:pt x="18" y="117"/>
                      </a:lnTo>
                      <a:lnTo>
                        <a:pt x="13" y="117"/>
                      </a:lnTo>
                      <a:lnTo>
                        <a:pt x="9" y="117"/>
                      </a:lnTo>
                      <a:lnTo>
                        <a:pt x="9" y="113"/>
                      </a:lnTo>
                      <a:lnTo>
                        <a:pt x="9" y="109"/>
                      </a:lnTo>
                      <a:lnTo>
                        <a:pt x="5" y="104"/>
                      </a:lnTo>
                      <a:lnTo>
                        <a:pt x="0" y="104"/>
                      </a:lnTo>
                      <a:lnTo>
                        <a:pt x="5" y="100"/>
                      </a:lnTo>
                      <a:lnTo>
                        <a:pt x="5" y="96"/>
                      </a:lnTo>
                      <a:lnTo>
                        <a:pt x="5" y="91"/>
                      </a:lnTo>
                      <a:lnTo>
                        <a:pt x="0" y="91"/>
                      </a:lnTo>
                      <a:lnTo>
                        <a:pt x="0" y="87"/>
                      </a:lnTo>
                      <a:lnTo>
                        <a:pt x="5" y="83"/>
                      </a:lnTo>
                      <a:lnTo>
                        <a:pt x="5" y="78"/>
                      </a:lnTo>
                      <a:lnTo>
                        <a:pt x="9" y="78"/>
                      </a:lnTo>
                      <a:lnTo>
                        <a:pt x="13" y="78"/>
                      </a:lnTo>
                      <a:lnTo>
                        <a:pt x="18" y="78"/>
                      </a:lnTo>
                      <a:lnTo>
                        <a:pt x="18" y="74"/>
                      </a:lnTo>
                      <a:lnTo>
                        <a:pt x="22" y="70"/>
                      </a:lnTo>
                      <a:lnTo>
                        <a:pt x="22" y="65"/>
                      </a:lnTo>
                      <a:lnTo>
                        <a:pt x="26" y="65"/>
                      </a:lnTo>
                      <a:lnTo>
                        <a:pt x="31" y="65"/>
                      </a:lnTo>
                      <a:lnTo>
                        <a:pt x="35" y="65"/>
                      </a:lnTo>
                      <a:lnTo>
                        <a:pt x="39" y="65"/>
                      </a:lnTo>
                      <a:lnTo>
                        <a:pt x="44" y="65"/>
                      </a:lnTo>
                      <a:lnTo>
                        <a:pt x="48" y="65"/>
                      </a:lnTo>
                      <a:lnTo>
                        <a:pt x="52" y="70"/>
                      </a:lnTo>
                      <a:lnTo>
                        <a:pt x="57" y="74"/>
                      </a:lnTo>
                      <a:lnTo>
                        <a:pt x="61" y="78"/>
                      </a:lnTo>
                      <a:lnTo>
                        <a:pt x="66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9" y="78"/>
                      </a:lnTo>
                      <a:lnTo>
                        <a:pt x="83" y="78"/>
                      </a:lnTo>
                      <a:lnTo>
                        <a:pt x="87" y="78"/>
                      </a:lnTo>
                      <a:lnTo>
                        <a:pt x="87" y="74"/>
                      </a:lnTo>
                      <a:lnTo>
                        <a:pt x="87" y="70"/>
                      </a:lnTo>
                      <a:lnTo>
                        <a:pt x="87" y="65"/>
                      </a:lnTo>
                      <a:lnTo>
                        <a:pt x="87" y="61"/>
                      </a:lnTo>
                      <a:lnTo>
                        <a:pt x="87" y="56"/>
                      </a:lnTo>
                      <a:lnTo>
                        <a:pt x="92" y="52"/>
                      </a:lnTo>
                      <a:lnTo>
                        <a:pt x="96" y="52"/>
                      </a:lnTo>
                      <a:lnTo>
                        <a:pt x="100" y="52"/>
                      </a:lnTo>
                      <a:lnTo>
                        <a:pt x="105" y="52"/>
                      </a:lnTo>
                      <a:lnTo>
                        <a:pt x="109" y="52"/>
                      </a:lnTo>
                      <a:lnTo>
                        <a:pt x="113" y="52"/>
                      </a:lnTo>
                      <a:lnTo>
                        <a:pt x="118" y="52"/>
                      </a:lnTo>
                      <a:lnTo>
                        <a:pt x="122" y="52"/>
                      </a:lnTo>
                      <a:lnTo>
                        <a:pt x="126" y="52"/>
                      </a:lnTo>
                      <a:lnTo>
                        <a:pt x="131" y="52"/>
                      </a:lnTo>
                      <a:lnTo>
                        <a:pt x="135" y="52"/>
                      </a:lnTo>
                      <a:lnTo>
                        <a:pt x="140" y="52"/>
                      </a:lnTo>
                      <a:lnTo>
                        <a:pt x="140" y="56"/>
                      </a:lnTo>
                      <a:lnTo>
                        <a:pt x="140" y="61"/>
                      </a:lnTo>
                      <a:lnTo>
                        <a:pt x="140" y="65"/>
                      </a:lnTo>
                      <a:lnTo>
                        <a:pt x="144" y="65"/>
                      </a:lnTo>
                      <a:lnTo>
                        <a:pt x="148" y="65"/>
                      </a:lnTo>
                      <a:lnTo>
                        <a:pt x="153" y="65"/>
                      </a:lnTo>
                      <a:lnTo>
                        <a:pt x="153" y="61"/>
                      </a:lnTo>
                      <a:lnTo>
                        <a:pt x="153" y="56"/>
                      </a:lnTo>
                      <a:lnTo>
                        <a:pt x="153" y="52"/>
                      </a:lnTo>
                      <a:lnTo>
                        <a:pt x="157" y="52"/>
                      </a:lnTo>
                      <a:lnTo>
                        <a:pt x="161" y="52"/>
                      </a:lnTo>
                      <a:lnTo>
                        <a:pt x="161" y="48"/>
                      </a:lnTo>
                      <a:lnTo>
                        <a:pt x="166" y="43"/>
                      </a:lnTo>
                      <a:lnTo>
                        <a:pt x="166" y="39"/>
                      </a:lnTo>
                      <a:lnTo>
                        <a:pt x="170" y="39"/>
                      </a:lnTo>
                      <a:lnTo>
                        <a:pt x="170" y="35"/>
                      </a:lnTo>
                      <a:lnTo>
                        <a:pt x="170" y="30"/>
                      </a:lnTo>
                      <a:lnTo>
                        <a:pt x="170" y="26"/>
                      </a:lnTo>
                      <a:lnTo>
                        <a:pt x="174" y="22"/>
                      </a:lnTo>
                      <a:lnTo>
                        <a:pt x="179" y="17"/>
                      </a:lnTo>
                      <a:lnTo>
                        <a:pt x="183" y="13"/>
                      </a:lnTo>
                      <a:lnTo>
                        <a:pt x="187" y="13"/>
                      </a:lnTo>
                      <a:lnTo>
                        <a:pt x="192" y="13"/>
                      </a:lnTo>
                      <a:lnTo>
                        <a:pt x="192" y="9"/>
                      </a:lnTo>
                      <a:lnTo>
                        <a:pt x="192" y="4"/>
                      </a:lnTo>
                      <a:lnTo>
                        <a:pt x="196" y="0"/>
                      </a:lnTo>
                      <a:lnTo>
                        <a:pt x="200" y="0"/>
                      </a:lnTo>
                      <a:lnTo>
                        <a:pt x="205" y="0"/>
                      </a:lnTo>
                      <a:lnTo>
                        <a:pt x="209" y="4"/>
                      </a:lnTo>
                      <a:lnTo>
                        <a:pt x="209" y="9"/>
                      </a:lnTo>
                      <a:lnTo>
                        <a:pt x="209" y="13"/>
                      </a:lnTo>
                      <a:lnTo>
                        <a:pt x="209" y="17"/>
                      </a:lnTo>
                      <a:lnTo>
                        <a:pt x="209" y="22"/>
                      </a:lnTo>
                      <a:lnTo>
                        <a:pt x="209" y="26"/>
                      </a:lnTo>
                      <a:lnTo>
                        <a:pt x="209" y="30"/>
                      </a:lnTo>
                      <a:lnTo>
                        <a:pt x="209" y="35"/>
                      </a:lnTo>
                      <a:lnTo>
                        <a:pt x="209" y="39"/>
                      </a:lnTo>
                      <a:lnTo>
                        <a:pt x="213" y="43"/>
                      </a:lnTo>
                      <a:lnTo>
                        <a:pt x="213" y="48"/>
                      </a:lnTo>
                      <a:lnTo>
                        <a:pt x="218" y="52"/>
                      </a:lnTo>
                      <a:lnTo>
                        <a:pt x="222" y="52"/>
                      </a:lnTo>
                      <a:lnTo>
                        <a:pt x="227" y="52"/>
                      </a:lnTo>
                      <a:lnTo>
                        <a:pt x="231" y="52"/>
                      </a:lnTo>
                      <a:lnTo>
                        <a:pt x="235" y="52"/>
                      </a:lnTo>
                      <a:lnTo>
                        <a:pt x="235" y="48"/>
                      </a:lnTo>
                      <a:lnTo>
                        <a:pt x="235" y="43"/>
                      </a:lnTo>
                      <a:lnTo>
                        <a:pt x="240" y="39"/>
                      </a:lnTo>
                      <a:lnTo>
                        <a:pt x="240" y="35"/>
                      </a:lnTo>
                      <a:lnTo>
                        <a:pt x="240" y="30"/>
                      </a:lnTo>
                      <a:lnTo>
                        <a:pt x="240" y="26"/>
                      </a:lnTo>
                      <a:lnTo>
                        <a:pt x="244" y="26"/>
                      </a:lnTo>
                      <a:lnTo>
                        <a:pt x="244" y="22"/>
                      </a:lnTo>
                      <a:lnTo>
                        <a:pt x="248" y="17"/>
                      </a:lnTo>
                      <a:lnTo>
                        <a:pt x="248" y="13"/>
                      </a:lnTo>
                      <a:lnTo>
                        <a:pt x="253" y="13"/>
                      </a:lnTo>
                      <a:lnTo>
                        <a:pt x="257" y="13"/>
                      </a:lnTo>
                      <a:lnTo>
                        <a:pt x="261" y="13"/>
                      </a:lnTo>
                      <a:lnTo>
                        <a:pt x="266" y="13"/>
                      </a:lnTo>
                      <a:lnTo>
                        <a:pt x="270" y="13"/>
                      </a:lnTo>
                      <a:lnTo>
                        <a:pt x="270" y="17"/>
                      </a:lnTo>
                      <a:lnTo>
                        <a:pt x="270" y="22"/>
                      </a:lnTo>
                      <a:lnTo>
                        <a:pt x="274" y="26"/>
                      </a:lnTo>
                      <a:lnTo>
                        <a:pt x="274" y="30"/>
                      </a:lnTo>
                      <a:lnTo>
                        <a:pt x="274" y="35"/>
                      </a:lnTo>
                      <a:lnTo>
                        <a:pt x="274" y="39"/>
                      </a:lnTo>
                      <a:lnTo>
                        <a:pt x="274" y="43"/>
                      </a:lnTo>
                      <a:lnTo>
                        <a:pt x="274" y="48"/>
                      </a:lnTo>
                      <a:lnTo>
                        <a:pt x="274" y="52"/>
                      </a:lnTo>
                      <a:lnTo>
                        <a:pt x="274" y="56"/>
                      </a:lnTo>
                      <a:lnTo>
                        <a:pt x="279" y="61"/>
                      </a:lnTo>
                      <a:lnTo>
                        <a:pt x="279" y="65"/>
                      </a:lnTo>
                      <a:lnTo>
                        <a:pt x="279" y="70"/>
                      </a:lnTo>
                      <a:lnTo>
                        <a:pt x="279" y="74"/>
                      </a:lnTo>
                      <a:lnTo>
                        <a:pt x="279" y="78"/>
                      </a:lnTo>
                      <a:lnTo>
                        <a:pt x="279" y="83"/>
                      </a:lnTo>
                      <a:lnTo>
                        <a:pt x="274" y="87"/>
                      </a:lnTo>
                      <a:lnTo>
                        <a:pt x="274" y="91"/>
                      </a:lnTo>
                      <a:lnTo>
                        <a:pt x="274" y="96"/>
                      </a:lnTo>
                      <a:lnTo>
                        <a:pt x="274" y="100"/>
                      </a:lnTo>
                      <a:lnTo>
                        <a:pt x="274" y="104"/>
                      </a:lnTo>
                      <a:lnTo>
                        <a:pt x="274" y="109"/>
                      </a:lnTo>
                      <a:lnTo>
                        <a:pt x="274" y="113"/>
                      </a:lnTo>
                      <a:lnTo>
                        <a:pt x="279" y="117"/>
                      </a:lnTo>
                      <a:lnTo>
                        <a:pt x="283" y="122"/>
                      </a:lnTo>
                      <a:lnTo>
                        <a:pt x="283" y="126"/>
                      </a:lnTo>
                      <a:lnTo>
                        <a:pt x="283" y="130"/>
                      </a:lnTo>
                      <a:lnTo>
                        <a:pt x="287" y="135"/>
                      </a:lnTo>
                      <a:lnTo>
                        <a:pt x="292" y="135"/>
                      </a:lnTo>
                      <a:lnTo>
                        <a:pt x="292" y="139"/>
                      </a:lnTo>
                      <a:lnTo>
                        <a:pt x="296" y="143"/>
                      </a:lnTo>
                      <a:lnTo>
                        <a:pt x="296" y="148"/>
                      </a:lnTo>
                      <a:lnTo>
                        <a:pt x="301" y="152"/>
                      </a:lnTo>
                      <a:lnTo>
                        <a:pt x="301" y="157"/>
                      </a:lnTo>
                      <a:lnTo>
                        <a:pt x="305" y="161"/>
                      </a:lnTo>
                      <a:lnTo>
                        <a:pt x="314" y="161"/>
                      </a:lnTo>
                      <a:lnTo>
                        <a:pt x="318" y="161"/>
                      </a:lnTo>
                      <a:lnTo>
                        <a:pt x="318" y="165"/>
                      </a:lnTo>
                      <a:lnTo>
                        <a:pt x="322" y="165"/>
                      </a:lnTo>
                      <a:lnTo>
                        <a:pt x="327" y="170"/>
                      </a:lnTo>
                      <a:lnTo>
                        <a:pt x="331" y="174"/>
                      </a:lnTo>
                      <a:lnTo>
                        <a:pt x="335" y="174"/>
                      </a:lnTo>
                      <a:lnTo>
                        <a:pt x="340" y="174"/>
                      </a:lnTo>
                      <a:lnTo>
                        <a:pt x="344" y="174"/>
                      </a:lnTo>
                      <a:lnTo>
                        <a:pt x="348" y="174"/>
                      </a:lnTo>
                      <a:lnTo>
                        <a:pt x="353" y="174"/>
                      </a:lnTo>
                      <a:lnTo>
                        <a:pt x="361" y="183"/>
                      </a:lnTo>
                      <a:lnTo>
                        <a:pt x="361" y="187"/>
                      </a:lnTo>
                      <a:lnTo>
                        <a:pt x="366" y="183"/>
                      </a:lnTo>
                      <a:lnTo>
                        <a:pt x="370" y="174"/>
                      </a:lnTo>
                      <a:lnTo>
                        <a:pt x="374" y="174"/>
                      </a:lnTo>
                      <a:lnTo>
                        <a:pt x="379" y="174"/>
                      </a:lnTo>
                      <a:lnTo>
                        <a:pt x="383" y="174"/>
                      </a:lnTo>
                      <a:lnTo>
                        <a:pt x="388" y="178"/>
                      </a:lnTo>
                      <a:lnTo>
                        <a:pt x="388" y="183"/>
                      </a:lnTo>
                      <a:lnTo>
                        <a:pt x="388" y="187"/>
                      </a:lnTo>
                      <a:lnTo>
                        <a:pt x="392" y="191"/>
                      </a:lnTo>
                      <a:lnTo>
                        <a:pt x="392" y="196"/>
                      </a:lnTo>
                      <a:lnTo>
                        <a:pt x="392" y="200"/>
                      </a:lnTo>
                      <a:lnTo>
                        <a:pt x="392" y="204"/>
                      </a:lnTo>
                      <a:lnTo>
                        <a:pt x="396" y="209"/>
                      </a:lnTo>
                      <a:lnTo>
                        <a:pt x="401" y="209"/>
                      </a:lnTo>
                      <a:lnTo>
                        <a:pt x="405" y="213"/>
                      </a:lnTo>
                      <a:lnTo>
                        <a:pt x="405" y="217"/>
                      </a:lnTo>
                      <a:lnTo>
                        <a:pt x="409" y="222"/>
                      </a:lnTo>
                      <a:lnTo>
                        <a:pt x="414" y="222"/>
                      </a:lnTo>
                      <a:lnTo>
                        <a:pt x="418" y="217"/>
                      </a:lnTo>
                      <a:lnTo>
                        <a:pt x="418" y="213"/>
                      </a:lnTo>
                      <a:lnTo>
                        <a:pt x="422" y="209"/>
                      </a:lnTo>
                      <a:lnTo>
                        <a:pt x="427" y="209"/>
                      </a:lnTo>
                      <a:lnTo>
                        <a:pt x="431" y="209"/>
                      </a:lnTo>
                      <a:lnTo>
                        <a:pt x="431" y="213"/>
                      </a:lnTo>
                      <a:lnTo>
                        <a:pt x="431" y="217"/>
                      </a:lnTo>
                      <a:lnTo>
                        <a:pt x="435" y="222"/>
                      </a:lnTo>
                      <a:lnTo>
                        <a:pt x="435" y="226"/>
                      </a:lnTo>
                      <a:lnTo>
                        <a:pt x="435" y="231"/>
                      </a:lnTo>
                      <a:lnTo>
                        <a:pt x="435" y="235"/>
                      </a:lnTo>
                      <a:lnTo>
                        <a:pt x="435" y="239"/>
                      </a:lnTo>
                      <a:lnTo>
                        <a:pt x="435" y="244"/>
                      </a:lnTo>
                      <a:lnTo>
                        <a:pt x="440" y="244"/>
                      </a:lnTo>
                      <a:lnTo>
                        <a:pt x="440" y="248"/>
                      </a:lnTo>
                      <a:lnTo>
                        <a:pt x="444" y="252"/>
                      </a:lnTo>
                      <a:lnTo>
                        <a:pt x="448" y="257"/>
                      </a:lnTo>
                      <a:lnTo>
                        <a:pt x="453" y="261"/>
                      </a:lnTo>
                      <a:lnTo>
                        <a:pt x="457" y="257"/>
                      </a:lnTo>
                      <a:lnTo>
                        <a:pt x="462" y="261"/>
                      </a:lnTo>
                      <a:lnTo>
                        <a:pt x="462" y="265"/>
                      </a:lnTo>
                      <a:lnTo>
                        <a:pt x="466" y="270"/>
                      </a:lnTo>
                      <a:lnTo>
                        <a:pt x="470" y="270"/>
                      </a:lnTo>
                      <a:lnTo>
                        <a:pt x="475" y="270"/>
                      </a:lnTo>
                      <a:lnTo>
                        <a:pt x="479" y="270"/>
                      </a:lnTo>
                      <a:lnTo>
                        <a:pt x="483" y="270"/>
                      </a:lnTo>
                      <a:lnTo>
                        <a:pt x="488" y="270"/>
                      </a:lnTo>
                      <a:lnTo>
                        <a:pt x="488" y="274"/>
                      </a:lnTo>
                      <a:lnTo>
                        <a:pt x="492" y="278"/>
                      </a:lnTo>
                      <a:lnTo>
                        <a:pt x="492" y="283"/>
                      </a:lnTo>
                      <a:lnTo>
                        <a:pt x="496" y="283"/>
                      </a:lnTo>
                      <a:lnTo>
                        <a:pt x="501" y="283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4" name="Freeform 392"/>
                <p:cNvSpPr>
                  <a:spLocks/>
                </p:cNvSpPr>
                <p:nvPr/>
              </p:nvSpPr>
              <p:spPr bwMode="auto">
                <a:xfrm>
                  <a:off x="4339" y="2319"/>
                  <a:ext cx="513" cy="244"/>
                </a:xfrm>
                <a:custGeom>
                  <a:avLst/>
                  <a:gdLst>
                    <a:gd name="T0" fmla="*/ 30 w 513"/>
                    <a:gd name="T1" fmla="*/ 105 h 244"/>
                    <a:gd name="T2" fmla="*/ 21 w 513"/>
                    <a:gd name="T3" fmla="*/ 96 h 244"/>
                    <a:gd name="T4" fmla="*/ 13 w 513"/>
                    <a:gd name="T5" fmla="*/ 87 h 244"/>
                    <a:gd name="T6" fmla="*/ 0 w 513"/>
                    <a:gd name="T7" fmla="*/ 70 h 244"/>
                    <a:gd name="T8" fmla="*/ 17 w 513"/>
                    <a:gd name="T9" fmla="*/ 48 h 244"/>
                    <a:gd name="T10" fmla="*/ 34 w 513"/>
                    <a:gd name="T11" fmla="*/ 31 h 244"/>
                    <a:gd name="T12" fmla="*/ 34 w 513"/>
                    <a:gd name="T13" fmla="*/ 13 h 244"/>
                    <a:gd name="T14" fmla="*/ 56 w 513"/>
                    <a:gd name="T15" fmla="*/ 35 h 244"/>
                    <a:gd name="T16" fmla="*/ 78 w 513"/>
                    <a:gd name="T17" fmla="*/ 39 h 244"/>
                    <a:gd name="T18" fmla="*/ 104 w 513"/>
                    <a:gd name="T19" fmla="*/ 31 h 244"/>
                    <a:gd name="T20" fmla="*/ 130 w 513"/>
                    <a:gd name="T21" fmla="*/ 22 h 244"/>
                    <a:gd name="T22" fmla="*/ 156 w 513"/>
                    <a:gd name="T23" fmla="*/ 31 h 244"/>
                    <a:gd name="T24" fmla="*/ 152 w 513"/>
                    <a:gd name="T25" fmla="*/ 44 h 244"/>
                    <a:gd name="T26" fmla="*/ 174 w 513"/>
                    <a:gd name="T27" fmla="*/ 31 h 244"/>
                    <a:gd name="T28" fmla="*/ 187 w 513"/>
                    <a:gd name="T29" fmla="*/ 22 h 244"/>
                    <a:gd name="T30" fmla="*/ 208 w 513"/>
                    <a:gd name="T31" fmla="*/ 44 h 244"/>
                    <a:gd name="T32" fmla="*/ 235 w 513"/>
                    <a:gd name="T33" fmla="*/ 53 h 244"/>
                    <a:gd name="T34" fmla="*/ 261 w 513"/>
                    <a:gd name="T35" fmla="*/ 39 h 244"/>
                    <a:gd name="T36" fmla="*/ 287 w 513"/>
                    <a:gd name="T37" fmla="*/ 26 h 244"/>
                    <a:gd name="T38" fmla="*/ 309 w 513"/>
                    <a:gd name="T39" fmla="*/ 0 h 244"/>
                    <a:gd name="T40" fmla="*/ 335 w 513"/>
                    <a:gd name="T41" fmla="*/ 13 h 244"/>
                    <a:gd name="T42" fmla="*/ 361 w 513"/>
                    <a:gd name="T43" fmla="*/ 26 h 244"/>
                    <a:gd name="T44" fmla="*/ 374 w 513"/>
                    <a:gd name="T45" fmla="*/ 57 h 244"/>
                    <a:gd name="T46" fmla="*/ 400 w 513"/>
                    <a:gd name="T47" fmla="*/ 61 h 244"/>
                    <a:gd name="T48" fmla="*/ 426 w 513"/>
                    <a:gd name="T49" fmla="*/ 83 h 244"/>
                    <a:gd name="T50" fmla="*/ 457 w 513"/>
                    <a:gd name="T51" fmla="*/ 109 h 244"/>
                    <a:gd name="T52" fmla="*/ 487 w 513"/>
                    <a:gd name="T53" fmla="*/ 113 h 244"/>
                    <a:gd name="T54" fmla="*/ 509 w 513"/>
                    <a:gd name="T55" fmla="*/ 122 h 244"/>
                    <a:gd name="T56" fmla="*/ 500 w 513"/>
                    <a:gd name="T57" fmla="*/ 140 h 244"/>
                    <a:gd name="T58" fmla="*/ 504 w 513"/>
                    <a:gd name="T59" fmla="*/ 157 h 244"/>
                    <a:gd name="T60" fmla="*/ 487 w 513"/>
                    <a:gd name="T61" fmla="*/ 170 h 244"/>
                    <a:gd name="T62" fmla="*/ 465 w 513"/>
                    <a:gd name="T63" fmla="*/ 170 h 244"/>
                    <a:gd name="T64" fmla="*/ 452 w 513"/>
                    <a:gd name="T65" fmla="*/ 157 h 244"/>
                    <a:gd name="T66" fmla="*/ 435 w 513"/>
                    <a:gd name="T67" fmla="*/ 161 h 244"/>
                    <a:gd name="T68" fmla="*/ 422 w 513"/>
                    <a:gd name="T69" fmla="*/ 187 h 244"/>
                    <a:gd name="T70" fmla="*/ 413 w 513"/>
                    <a:gd name="T71" fmla="*/ 205 h 244"/>
                    <a:gd name="T72" fmla="*/ 400 w 513"/>
                    <a:gd name="T73" fmla="*/ 222 h 244"/>
                    <a:gd name="T74" fmla="*/ 387 w 513"/>
                    <a:gd name="T75" fmla="*/ 235 h 244"/>
                    <a:gd name="T76" fmla="*/ 356 w 513"/>
                    <a:gd name="T77" fmla="*/ 240 h 244"/>
                    <a:gd name="T78" fmla="*/ 330 w 513"/>
                    <a:gd name="T79" fmla="*/ 227 h 244"/>
                    <a:gd name="T80" fmla="*/ 313 w 513"/>
                    <a:gd name="T81" fmla="*/ 214 h 244"/>
                    <a:gd name="T82" fmla="*/ 282 w 513"/>
                    <a:gd name="T83" fmla="*/ 218 h 244"/>
                    <a:gd name="T84" fmla="*/ 265 w 513"/>
                    <a:gd name="T85" fmla="*/ 205 h 244"/>
                    <a:gd name="T86" fmla="*/ 243 w 513"/>
                    <a:gd name="T87" fmla="*/ 192 h 244"/>
                    <a:gd name="T88" fmla="*/ 222 w 513"/>
                    <a:gd name="T89" fmla="*/ 200 h 244"/>
                    <a:gd name="T90" fmla="*/ 200 w 513"/>
                    <a:gd name="T91" fmla="*/ 187 h 244"/>
                    <a:gd name="T92" fmla="*/ 169 w 513"/>
                    <a:gd name="T93" fmla="*/ 183 h 244"/>
                    <a:gd name="T94" fmla="*/ 148 w 513"/>
                    <a:gd name="T95" fmla="*/ 179 h 244"/>
                    <a:gd name="T96" fmla="*/ 117 w 513"/>
                    <a:gd name="T97" fmla="*/ 183 h 244"/>
                    <a:gd name="T98" fmla="*/ 91 w 513"/>
                    <a:gd name="T99" fmla="*/ 192 h 244"/>
                    <a:gd name="T100" fmla="*/ 78 w 513"/>
                    <a:gd name="T101" fmla="*/ 183 h 244"/>
                    <a:gd name="T102" fmla="*/ 87 w 513"/>
                    <a:gd name="T103" fmla="*/ 166 h 244"/>
                    <a:gd name="T104" fmla="*/ 69 w 513"/>
                    <a:gd name="T105" fmla="*/ 161 h 244"/>
                    <a:gd name="T106" fmla="*/ 65 w 513"/>
                    <a:gd name="T107" fmla="*/ 148 h 244"/>
                    <a:gd name="T108" fmla="*/ 69 w 513"/>
                    <a:gd name="T109" fmla="*/ 131 h 244"/>
                    <a:gd name="T110" fmla="*/ 39 w 513"/>
                    <a:gd name="T111" fmla="*/ 135 h 244"/>
                    <a:gd name="T112" fmla="*/ 21 w 513"/>
                    <a:gd name="T113" fmla="*/ 113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13" h="244">
                      <a:moveTo>
                        <a:pt x="8" y="122"/>
                      </a:moveTo>
                      <a:lnTo>
                        <a:pt x="4" y="113"/>
                      </a:lnTo>
                      <a:lnTo>
                        <a:pt x="8" y="109"/>
                      </a:lnTo>
                      <a:lnTo>
                        <a:pt x="13" y="109"/>
                      </a:lnTo>
                      <a:lnTo>
                        <a:pt x="26" y="100"/>
                      </a:lnTo>
                      <a:lnTo>
                        <a:pt x="26" y="105"/>
                      </a:lnTo>
                      <a:lnTo>
                        <a:pt x="30" y="105"/>
                      </a:lnTo>
                      <a:lnTo>
                        <a:pt x="34" y="109"/>
                      </a:lnTo>
                      <a:lnTo>
                        <a:pt x="39" y="109"/>
                      </a:lnTo>
                      <a:lnTo>
                        <a:pt x="39" y="105"/>
                      </a:lnTo>
                      <a:lnTo>
                        <a:pt x="34" y="96"/>
                      </a:lnTo>
                      <a:lnTo>
                        <a:pt x="30" y="96"/>
                      </a:lnTo>
                      <a:lnTo>
                        <a:pt x="26" y="96"/>
                      </a:lnTo>
                      <a:lnTo>
                        <a:pt x="21" y="96"/>
                      </a:lnTo>
                      <a:lnTo>
                        <a:pt x="17" y="96"/>
                      </a:lnTo>
                      <a:lnTo>
                        <a:pt x="13" y="100"/>
                      </a:lnTo>
                      <a:lnTo>
                        <a:pt x="8" y="100"/>
                      </a:lnTo>
                      <a:lnTo>
                        <a:pt x="13" y="96"/>
                      </a:lnTo>
                      <a:lnTo>
                        <a:pt x="13" y="92"/>
                      </a:lnTo>
                      <a:lnTo>
                        <a:pt x="8" y="87"/>
                      </a:lnTo>
                      <a:lnTo>
                        <a:pt x="13" y="87"/>
                      </a:lnTo>
                      <a:lnTo>
                        <a:pt x="17" y="83"/>
                      </a:lnTo>
                      <a:lnTo>
                        <a:pt x="17" y="79"/>
                      </a:lnTo>
                      <a:lnTo>
                        <a:pt x="13" y="79"/>
                      </a:lnTo>
                      <a:lnTo>
                        <a:pt x="4" y="83"/>
                      </a:lnTo>
                      <a:lnTo>
                        <a:pt x="4" y="79"/>
                      </a:lnTo>
                      <a:lnTo>
                        <a:pt x="4" y="74"/>
                      </a:lnTo>
                      <a:lnTo>
                        <a:pt x="0" y="70"/>
                      </a:lnTo>
                      <a:lnTo>
                        <a:pt x="0" y="66"/>
                      </a:lnTo>
                      <a:lnTo>
                        <a:pt x="4" y="61"/>
                      </a:lnTo>
                      <a:lnTo>
                        <a:pt x="4" y="57"/>
                      </a:lnTo>
                      <a:lnTo>
                        <a:pt x="4" y="53"/>
                      </a:lnTo>
                      <a:lnTo>
                        <a:pt x="8" y="53"/>
                      </a:lnTo>
                      <a:lnTo>
                        <a:pt x="13" y="53"/>
                      </a:lnTo>
                      <a:lnTo>
                        <a:pt x="17" y="48"/>
                      </a:lnTo>
                      <a:lnTo>
                        <a:pt x="26" y="39"/>
                      </a:lnTo>
                      <a:lnTo>
                        <a:pt x="26" y="35"/>
                      </a:lnTo>
                      <a:lnTo>
                        <a:pt x="21" y="31"/>
                      </a:lnTo>
                      <a:lnTo>
                        <a:pt x="21" y="26"/>
                      </a:lnTo>
                      <a:lnTo>
                        <a:pt x="26" y="22"/>
                      </a:lnTo>
                      <a:lnTo>
                        <a:pt x="30" y="22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9" y="26"/>
                      </a:lnTo>
                      <a:lnTo>
                        <a:pt x="34" y="22"/>
                      </a:lnTo>
                      <a:lnTo>
                        <a:pt x="30" y="22"/>
                      </a:lnTo>
                      <a:lnTo>
                        <a:pt x="30" y="18"/>
                      </a:lnTo>
                      <a:lnTo>
                        <a:pt x="30" y="13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4" y="5"/>
                      </a:lnTo>
                      <a:lnTo>
                        <a:pt x="39" y="13"/>
                      </a:lnTo>
                      <a:lnTo>
                        <a:pt x="43" y="22"/>
                      </a:lnTo>
                      <a:lnTo>
                        <a:pt x="56" y="26"/>
                      </a:lnTo>
                      <a:lnTo>
                        <a:pt x="61" y="26"/>
                      </a:lnTo>
                      <a:lnTo>
                        <a:pt x="56" y="35"/>
                      </a:lnTo>
                      <a:lnTo>
                        <a:pt x="61" y="44"/>
                      </a:lnTo>
                      <a:lnTo>
                        <a:pt x="61" y="48"/>
                      </a:lnTo>
                      <a:lnTo>
                        <a:pt x="61" y="53"/>
                      </a:lnTo>
                      <a:lnTo>
                        <a:pt x="65" y="48"/>
                      </a:lnTo>
                      <a:lnTo>
                        <a:pt x="69" y="48"/>
                      </a:lnTo>
                      <a:lnTo>
                        <a:pt x="69" y="39"/>
                      </a:lnTo>
                      <a:lnTo>
                        <a:pt x="78" y="39"/>
                      </a:lnTo>
                      <a:lnTo>
                        <a:pt x="78" y="35"/>
                      </a:lnTo>
                      <a:lnTo>
                        <a:pt x="87" y="35"/>
                      </a:lnTo>
                      <a:lnTo>
                        <a:pt x="91" y="26"/>
                      </a:lnTo>
                      <a:lnTo>
                        <a:pt x="95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4" y="31"/>
                      </a:lnTo>
                      <a:lnTo>
                        <a:pt x="108" y="26"/>
                      </a:lnTo>
                      <a:lnTo>
                        <a:pt x="113" y="26"/>
                      </a:lnTo>
                      <a:lnTo>
                        <a:pt x="117" y="26"/>
                      </a:lnTo>
                      <a:lnTo>
                        <a:pt x="117" y="22"/>
                      </a:lnTo>
                      <a:lnTo>
                        <a:pt x="121" y="22"/>
                      </a:lnTo>
                      <a:lnTo>
                        <a:pt x="126" y="26"/>
                      </a:lnTo>
                      <a:lnTo>
                        <a:pt x="130" y="22"/>
                      </a:lnTo>
                      <a:lnTo>
                        <a:pt x="139" y="18"/>
                      </a:lnTo>
                      <a:lnTo>
                        <a:pt x="143" y="22"/>
                      </a:lnTo>
                      <a:lnTo>
                        <a:pt x="143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6" y="26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52" y="35"/>
                      </a:lnTo>
                      <a:lnTo>
                        <a:pt x="148" y="35"/>
                      </a:lnTo>
                      <a:lnTo>
                        <a:pt x="143" y="39"/>
                      </a:lnTo>
                      <a:lnTo>
                        <a:pt x="143" y="44"/>
                      </a:lnTo>
                      <a:lnTo>
                        <a:pt x="148" y="44"/>
                      </a:lnTo>
                      <a:lnTo>
                        <a:pt x="152" y="44"/>
                      </a:lnTo>
                      <a:lnTo>
                        <a:pt x="152" y="39"/>
                      </a:lnTo>
                      <a:lnTo>
                        <a:pt x="156" y="39"/>
                      </a:lnTo>
                      <a:lnTo>
                        <a:pt x="161" y="35"/>
                      </a:lnTo>
                      <a:lnTo>
                        <a:pt x="161" y="31"/>
                      </a:lnTo>
                      <a:lnTo>
                        <a:pt x="165" y="31"/>
                      </a:lnTo>
                      <a:lnTo>
                        <a:pt x="169" y="31"/>
                      </a:lnTo>
                      <a:lnTo>
                        <a:pt x="174" y="31"/>
                      </a:lnTo>
                      <a:lnTo>
                        <a:pt x="174" y="26"/>
                      </a:lnTo>
                      <a:lnTo>
                        <a:pt x="174" y="22"/>
                      </a:lnTo>
                      <a:lnTo>
                        <a:pt x="174" y="18"/>
                      </a:lnTo>
                      <a:lnTo>
                        <a:pt x="178" y="18"/>
                      </a:lnTo>
                      <a:lnTo>
                        <a:pt x="182" y="18"/>
                      </a:lnTo>
                      <a:lnTo>
                        <a:pt x="187" y="18"/>
                      </a:lnTo>
                      <a:lnTo>
                        <a:pt x="187" y="22"/>
                      </a:lnTo>
                      <a:lnTo>
                        <a:pt x="191" y="22"/>
                      </a:lnTo>
                      <a:lnTo>
                        <a:pt x="191" y="26"/>
                      </a:lnTo>
                      <a:lnTo>
                        <a:pt x="195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204" y="44"/>
                      </a:lnTo>
                      <a:lnTo>
                        <a:pt x="208" y="44"/>
                      </a:lnTo>
                      <a:lnTo>
                        <a:pt x="213" y="44"/>
                      </a:lnTo>
                      <a:lnTo>
                        <a:pt x="217" y="39"/>
                      </a:lnTo>
                      <a:lnTo>
                        <a:pt x="222" y="39"/>
                      </a:lnTo>
                      <a:lnTo>
                        <a:pt x="226" y="39"/>
                      </a:lnTo>
                      <a:lnTo>
                        <a:pt x="230" y="44"/>
                      </a:lnTo>
                      <a:lnTo>
                        <a:pt x="235" y="48"/>
                      </a:lnTo>
                      <a:lnTo>
                        <a:pt x="235" y="53"/>
                      </a:lnTo>
                      <a:lnTo>
                        <a:pt x="239" y="53"/>
                      </a:lnTo>
                      <a:lnTo>
                        <a:pt x="243" y="53"/>
                      </a:lnTo>
                      <a:lnTo>
                        <a:pt x="248" y="48"/>
                      </a:lnTo>
                      <a:lnTo>
                        <a:pt x="248" y="44"/>
                      </a:lnTo>
                      <a:lnTo>
                        <a:pt x="252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69" y="39"/>
                      </a:lnTo>
                      <a:lnTo>
                        <a:pt x="274" y="39"/>
                      </a:lnTo>
                      <a:lnTo>
                        <a:pt x="278" y="35"/>
                      </a:lnTo>
                      <a:lnTo>
                        <a:pt x="278" y="31"/>
                      </a:lnTo>
                      <a:lnTo>
                        <a:pt x="282" y="26"/>
                      </a:lnTo>
                      <a:lnTo>
                        <a:pt x="287" y="26"/>
                      </a:lnTo>
                      <a:lnTo>
                        <a:pt x="291" y="22"/>
                      </a:lnTo>
                      <a:lnTo>
                        <a:pt x="291" y="18"/>
                      </a:lnTo>
                      <a:lnTo>
                        <a:pt x="291" y="13"/>
                      </a:lnTo>
                      <a:lnTo>
                        <a:pt x="296" y="9"/>
                      </a:lnTo>
                      <a:lnTo>
                        <a:pt x="300" y="5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5"/>
                      </a:lnTo>
                      <a:lnTo>
                        <a:pt x="317" y="9"/>
                      </a:lnTo>
                      <a:lnTo>
                        <a:pt x="322" y="13"/>
                      </a:lnTo>
                      <a:lnTo>
                        <a:pt x="326" y="13"/>
                      </a:lnTo>
                      <a:lnTo>
                        <a:pt x="330" y="13"/>
                      </a:lnTo>
                      <a:lnTo>
                        <a:pt x="335" y="13"/>
                      </a:lnTo>
                      <a:lnTo>
                        <a:pt x="339" y="13"/>
                      </a:lnTo>
                      <a:lnTo>
                        <a:pt x="343" y="13"/>
                      </a:lnTo>
                      <a:lnTo>
                        <a:pt x="348" y="13"/>
                      </a:lnTo>
                      <a:lnTo>
                        <a:pt x="352" y="13"/>
                      </a:lnTo>
                      <a:lnTo>
                        <a:pt x="352" y="18"/>
                      </a:lnTo>
                      <a:lnTo>
                        <a:pt x="356" y="22"/>
                      </a:lnTo>
                      <a:lnTo>
                        <a:pt x="361" y="26"/>
                      </a:lnTo>
                      <a:lnTo>
                        <a:pt x="365" y="31"/>
                      </a:lnTo>
                      <a:lnTo>
                        <a:pt x="365" y="35"/>
                      </a:lnTo>
                      <a:lnTo>
                        <a:pt x="369" y="39"/>
                      </a:lnTo>
                      <a:lnTo>
                        <a:pt x="369" y="48"/>
                      </a:lnTo>
                      <a:lnTo>
                        <a:pt x="369" y="53"/>
                      </a:lnTo>
                      <a:lnTo>
                        <a:pt x="374" y="53"/>
                      </a:lnTo>
                      <a:lnTo>
                        <a:pt x="374" y="57"/>
                      </a:lnTo>
                      <a:lnTo>
                        <a:pt x="378" y="57"/>
                      </a:lnTo>
                      <a:lnTo>
                        <a:pt x="378" y="61"/>
                      </a:lnTo>
                      <a:lnTo>
                        <a:pt x="383" y="66"/>
                      </a:lnTo>
                      <a:lnTo>
                        <a:pt x="387" y="66"/>
                      </a:lnTo>
                      <a:lnTo>
                        <a:pt x="391" y="61"/>
                      </a:lnTo>
                      <a:lnTo>
                        <a:pt x="396" y="61"/>
                      </a:lnTo>
                      <a:lnTo>
                        <a:pt x="400" y="61"/>
                      </a:lnTo>
                      <a:lnTo>
                        <a:pt x="404" y="66"/>
                      </a:lnTo>
                      <a:lnTo>
                        <a:pt x="409" y="66"/>
                      </a:lnTo>
                      <a:lnTo>
                        <a:pt x="413" y="70"/>
                      </a:lnTo>
                      <a:lnTo>
                        <a:pt x="413" y="74"/>
                      </a:lnTo>
                      <a:lnTo>
                        <a:pt x="417" y="74"/>
                      </a:lnTo>
                      <a:lnTo>
                        <a:pt x="422" y="79"/>
                      </a:lnTo>
                      <a:lnTo>
                        <a:pt x="426" y="83"/>
                      </a:lnTo>
                      <a:lnTo>
                        <a:pt x="430" y="87"/>
                      </a:lnTo>
                      <a:lnTo>
                        <a:pt x="435" y="92"/>
                      </a:lnTo>
                      <a:lnTo>
                        <a:pt x="439" y="96"/>
                      </a:lnTo>
                      <a:lnTo>
                        <a:pt x="443" y="96"/>
                      </a:lnTo>
                      <a:lnTo>
                        <a:pt x="448" y="100"/>
                      </a:lnTo>
                      <a:lnTo>
                        <a:pt x="452" y="105"/>
                      </a:lnTo>
                      <a:lnTo>
                        <a:pt x="457" y="109"/>
                      </a:lnTo>
                      <a:lnTo>
                        <a:pt x="461" y="109"/>
                      </a:lnTo>
                      <a:lnTo>
                        <a:pt x="465" y="113"/>
                      </a:lnTo>
                      <a:lnTo>
                        <a:pt x="470" y="113"/>
                      </a:lnTo>
                      <a:lnTo>
                        <a:pt x="474" y="113"/>
                      </a:lnTo>
                      <a:lnTo>
                        <a:pt x="478" y="113"/>
                      </a:lnTo>
                      <a:lnTo>
                        <a:pt x="483" y="113"/>
                      </a:lnTo>
                      <a:lnTo>
                        <a:pt x="487" y="113"/>
                      </a:lnTo>
                      <a:lnTo>
                        <a:pt x="491" y="113"/>
                      </a:lnTo>
                      <a:lnTo>
                        <a:pt x="496" y="109"/>
                      </a:lnTo>
                      <a:lnTo>
                        <a:pt x="500" y="109"/>
                      </a:lnTo>
                      <a:lnTo>
                        <a:pt x="504" y="109"/>
                      </a:lnTo>
                      <a:lnTo>
                        <a:pt x="509" y="113"/>
                      </a:lnTo>
                      <a:lnTo>
                        <a:pt x="509" y="118"/>
                      </a:lnTo>
                      <a:lnTo>
                        <a:pt x="509" y="122"/>
                      </a:lnTo>
                      <a:lnTo>
                        <a:pt x="509" y="126"/>
                      </a:lnTo>
                      <a:lnTo>
                        <a:pt x="509" y="131"/>
                      </a:lnTo>
                      <a:lnTo>
                        <a:pt x="513" y="135"/>
                      </a:lnTo>
                      <a:lnTo>
                        <a:pt x="509" y="135"/>
                      </a:lnTo>
                      <a:lnTo>
                        <a:pt x="509" y="140"/>
                      </a:lnTo>
                      <a:lnTo>
                        <a:pt x="504" y="140"/>
                      </a:lnTo>
                      <a:lnTo>
                        <a:pt x="500" y="140"/>
                      </a:lnTo>
                      <a:lnTo>
                        <a:pt x="500" y="144"/>
                      </a:lnTo>
                      <a:lnTo>
                        <a:pt x="496" y="144"/>
                      </a:lnTo>
                      <a:lnTo>
                        <a:pt x="500" y="144"/>
                      </a:lnTo>
                      <a:lnTo>
                        <a:pt x="500" y="148"/>
                      </a:lnTo>
                      <a:lnTo>
                        <a:pt x="504" y="148"/>
                      </a:lnTo>
                      <a:lnTo>
                        <a:pt x="504" y="153"/>
                      </a:lnTo>
                      <a:lnTo>
                        <a:pt x="504" y="157"/>
                      </a:lnTo>
                      <a:lnTo>
                        <a:pt x="500" y="157"/>
                      </a:lnTo>
                      <a:lnTo>
                        <a:pt x="500" y="161"/>
                      </a:lnTo>
                      <a:lnTo>
                        <a:pt x="496" y="161"/>
                      </a:lnTo>
                      <a:lnTo>
                        <a:pt x="491" y="161"/>
                      </a:lnTo>
                      <a:lnTo>
                        <a:pt x="491" y="166"/>
                      </a:lnTo>
                      <a:lnTo>
                        <a:pt x="487" y="166"/>
                      </a:lnTo>
                      <a:lnTo>
                        <a:pt x="487" y="170"/>
                      </a:lnTo>
                      <a:lnTo>
                        <a:pt x="483" y="170"/>
                      </a:lnTo>
                      <a:lnTo>
                        <a:pt x="483" y="166"/>
                      </a:lnTo>
                      <a:lnTo>
                        <a:pt x="478" y="166"/>
                      </a:lnTo>
                      <a:lnTo>
                        <a:pt x="478" y="170"/>
                      </a:lnTo>
                      <a:lnTo>
                        <a:pt x="474" y="170"/>
                      </a:lnTo>
                      <a:lnTo>
                        <a:pt x="470" y="170"/>
                      </a:lnTo>
                      <a:lnTo>
                        <a:pt x="465" y="170"/>
                      </a:lnTo>
                      <a:lnTo>
                        <a:pt x="461" y="174"/>
                      </a:lnTo>
                      <a:lnTo>
                        <a:pt x="457" y="170"/>
                      </a:lnTo>
                      <a:lnTo>
                        <a:pt x="457" y="166"/>
                      </a:lnTo>
                      <a:lnTo>
                        <a:pt x="461" y="166"/>
                      </a:lnTo>
                      <a:lnTo>
                        <a:pt x="461" y="161"/>
                      </a:lnTo>
                      <a:lnTo>
                        <a:pt x="457" y="157"/>
                      </a:lnTo>
                      <a:lnTo>
                        <a:pt x="452" y="157"/>
                      </a:lnTo>
                      <a:lnTo>
                        <a:pt x="448" y="157"/>
                      </a:lnTo>
                      <a:lnTo>
                        <a:pt x="443" y="157"/>
                      </a:lnTo>
                      <a:lnTo>
                        <a:pt x="443" y="153"/>
                      </a:lnTo>
                      <a:lnTo>
                        <a:pt x="439" y="148"/>
                      </a:lnTo>
                      <a:lnTo>
                        <a:pt x="439" y="153"/>
                      </a:lnTo>
                      <a:lnTo>
                        <a:pt x="435" y="157"/>
                      </a:lnTo>
                      <a:lnTo>
                        <a:pt x="435" y="161"/>
                      </a:lnTo>
                      <a:lnTo>
                        <a:pt x="435" y="166"/>
                      </a:lnTo>
                      <a:lnTo>
                        <a:pt x="430" y="166"/>
                      </a:lnTo>
                      <a:lnTo>
                        <a:pt x="430" y="170"/>
                      </a:lnTo>
                      <a:lnTo>
                        <a:pt x="426" y="174"/>
                      </a:lnTo>
                      <a:lnTo>
                        <a:pt x="426" y="179"/>
                      </a:lnTo>
                      <a:lnTo>
                        <a:pt x="422" y="183"/>
                      </a:lnTo>
                      <a:lnTo>
                        <a:pt x="422" y="187"/>
                      </a:lnTo>
                      <a:lnTo>
                        <a:pt x="426" y="192"/>
                      </a:lnTo>
                      <a:lnTo>
                        <a:pt x="422" y="192"/>
                      </a:lnTo>
                      <a:lnTo>
                        <a:pt x="422" y="196"/>
                      </a:lnTo>
                      <a:lnTo>
                        <a:pt x="417" y="196"/>
                      </a:lnTo>
                      <a:lnTo>
                        <a:pt x="417" y="200"/>
                      </a:lnTo>
                      <a:lnTo>
                        <a:pt x="413" y="200"/>
                      </a:lnTo>
                      <a:lnTo>
                        <a:pt x="413" y="205"/>
                      </a:lnTo>
                      <a:lnTo>
                        <a:pt x="409" y="205"/>
                      </a:lnTo>
                      <a:lnTo>
                        <a:pt x="409" y="209"/>
                      </a:lnTo>
                      <a:lnTo>
                        <a:pt x="404" y="214"/>
                      </a:lnTo>
                      <a:lnTo>
                        <a:pt x="409" y="214"/>
                      </a:lnTo>
                      <a:lnTo>
                        <a:pt x="404" y="218"/>
                      </a:lnTo>
                      <a:lnTo>
                        <a:pt x="404" y="222"/>
                      </a:lnTo>
                      <a:lnTo>
                        <a:pt x="400" y="222"/>
                      </a:lnTo>
                      <a:lnTo>
                        <a:pt x="400" y="227"/>
                      </a:lnTo>
                      <a:lnTo>
                        <a:pt x="396" y="227"/>
                      </a:lnTo>
                      <a:lnTo>
                        <a:pt x="396" y="231"/>
                      </a:lnTo>
                      <a:lnTo>
                        <a:pt x="396" y="235"/>
                      </a:lnTo>
                      <a:lnTo>
                        <a:pt x="396" y="240"/>
                      </a:lnTo>
                      <a:lnTo>
                        <a:pt x="391" y="240"/>
                      </a:lnTo>
                      <a:lnTo>
                        <a:pt x="387" y="235"/>
                      </a:lnTo>
                      <a:lnTo>
                        <a:pt x="383" y="240"/>
                      </a:lnTo>
                      <a:lnTo>
                        <a:pt x="374" y="244"/>
                      </a:lnTo>
                      <a:lnTo>
                        <a:pt x="374" y="240"/>
                      </a:lnTo>
                      <a:lnTo>
                        <a:pt x="369" y="240"/>
                      </a:lnTo>
                      <a:lnTo>
                        <a:pt x="365" y="240"/>
                      </a:lnTo>
                      <a:lnTo>
                        <a:pt x="361" y="240"/>
                      </a:lnTo>
                      <a:lnTo>
                        <a:pt x="356" y="240"/>
                      </a:lnTo>
                      <a:lnTo>
                        <a:pt x="352" y="240"/>
                      </a:lnTo>
                      <a:lnTo>
                        <a:pt x="348" y="240"/>
                      </a:lnTo>
                      <a:lnTo>
                        <a:pt x="343" y="240"/>
                      </a:lnTo>
                      <a:lnTo>
                        <a:pt x="343" y="235"/>
                      </a:lnTo>
                      <a:lnTo>
                        <a:pt x="339" y="231"/>
                      </a:lnTo>
                      <a:lnTo>
                        <a:pt x="339" y="227"/>
                      </a:lnTo>
                      <a:lnTo>
                        <a:pt x="330" y="227"/>
                      </a:lnTo>
                      <a:lnTo>
                        <a:pt x="326" y="227"/>
                      </a:lnTo>
                      <a:lnTo>
                        <a:pt x="326" y="222"/>
                      </a:lnTo>
                      <a:lnTo>
                        <a:pt x="330" y="218"/>
                      </a:lnTo>
                      <a:lnTo>
                        <a:pt x="326" y="214"/>
                      </a:lnTo>
                      <a:lnTo>
                        <a:pt x="322" y="214"/>
                      </a:lnTo>
                      <a:lnTo>
                        <a:pt x="317" y="214"/>
                      </a:lnTo>
                      <a:lnTo>
                        <a:pt x="313" y="214"/>
                      </a:lnTo>
                      <a:lnTo>
                        <a:pt x="309" y="214"/>
                      </a:lnTo>
                      <a:lnTo>
                        <a:pt x="304" y="214"/>
                      </a:lnTo>
                      <a:lnTo>
                        <a:pt x="300" y="214"/>
                      </a:lnTo>
                      <a:lnTo>
                        <a:pt x="296" y="218"/>
                      </a:lnTo>
                      <a:lnTo>
                        <a:pt x="291" y="218"/>
                      </a:lnTo>
                      <a:lnTo>
                        <a:pt x="287" y="218"/>
                      </a:lnTo>
                      <a:lnTo>
                        <a:pt x="282" y="218"/>
                      </a:lnTo>
                      <a:lnTo>
                        <a:pt x="282" y="214"/>
                      </a:lnTo>
                      <a:lnTo>
                        <a:pt x="282" y="209"/>
                      </a:lnTo>
                      <a:lnTo>
                        <a:pt x="282" y="205"/>
                      </a:lnTo>
                      <a:lnTo>
                        <a:pt x="278" y="205"/>
                      </a:lnTo>
                      <a:lnTo>
                        <a:pt x="274" y="205"/>
                      </a:lnTo>
                      <a:lnTo>
                        <a:pt x="269" y="205"/>
                      </a:lnTo>
                      <a:lnTo>
                        <a:pt x="265" y="205"/>
                      </a:lnTo>
                      <a:lnTo>
                        <a:pt x="261" y="205"/>
                      </a:lnTo>
                      <a:lnTo>
                        <a:pt x="256" y="205"/>
                      </a:lnTo>
                      <a:lnTo>
                        <a:pt x="252" y="205"/>
                      </a:lnTo>
                      <a:lnTo>
                        <a:pt x="248" y="205"/>
                      </a:lnTo>
                      <a:lnTo>
                        <a:pt x="243" y="200"/>
                      </a:lnTo>
                      <a:lnTo>
                        <a:pt x="243" y="196"/>
                      </a:lnTo>
                      <a:lnTo>
                        <a:pt x="243" y="192"/>
                      </a:lnTo>
                      <a:lnTo>
                        <a:pt x="239" y="196"/>
                      </a:lnTo>
                      <a:lnTo>
                        <a:pt x="239" y="200"/>
                      </a:lnTo>
                      <a:lnTo>
                        <a:pt x="239" y="205"/>
                      </a:lnTo>
                      <a:lnTo>
                        <a:pt x="230" y="205"/>
                      </a:lnTo>
                      <a:lnTo>
                        <a:pt x="226" y="205"/>
                      </a:lnTo>
                      <a:lnTo>
                        <a:pt x="222" y="205"/>
                      </a:lnTo>
                      <a:lnTo>
                        <a:pt x="222" y="200"/>
                      </a:lnTo>
                      <a:lnTo>
                        <a:pt x="217" y="196"/>
                      </a:lnTo>
                      <a:lnTo>
                        <a:pt x="217" y="192"/>
                      </a:lnTo>
                      <a:lnTo>
                        <a:pt x="213" y="192"/>
                      </a:lnTo>
                      <a:lnTo>
                        <a:pt x="208" y="192"/>
                      </a:lnTo>
                      <a:lnTo>
                        <a:pt x="204" y="192"/>
                      </a:lnTo>
                      <a:lnTo>
                        <a:pt x="200" y="192"/>
                      </a:lnTo>
                      <a:lnTo>
                        <a:pt x="200" y="187"/>
                      </a:lnTo>
                      <a:lnTo>
                        <a:pt x="195" y="183"/>
                      </a:lnTo>
                      <a:lnTo>
                        <a:pt x="191" y="179"/>
                      </a:lnTo>
                      <a:lnTo>
                        <a:pt x="187" y="179"/>
                      </a:lnTo>
                      <a:lnTo>
                        <a:pt x="182" y="179"/>
                      </a:lnTo>
                      <a:lnTo>
                        <a:pt x="178" y="179"/>
                      </a:lnTo>
                      <a:lnTo>
                        <a:pt x="174" y="179"/>
                      </a:lnTo>
                      <a:lnTo>
                        <a:pt x="169" y="183"/>
                      </a:lnTo>
                      <a:lnTo>
                        <a:pt x="169" y="187"/>
                      </a:lnTo>
                      <a:lnTo>
                        <a:pt x="165" y="192"/>
                      </a:lnTo>
                      <a:lnTo>
                        <a:pt x="161" y="192"/>
                      </a:lnTo>
                      <a:lnTo>
                        <a:pt x="161" y="187"/>
                      </a:lnTo>
                      <a:lnTo>
                        <a:pt x="156" y="183"/>
                      </a:lnTo>
                      <a:lnTo>
                        <a:pt x="152" y="179"/>
                      </a:lnTo>
                      <a:lnTo>
                        <a:pt x="148" y="179"/>
                      </a:lnTo>
                      <a:lnTo>
                        <a:pt x="143" y="183"/>
                      </a:lnTo>
                      <a:lnTo>
                        <a:pt x="139" y="183"/>
                      </a:lnTo>
                      <a:lnTo>
                        <a:pt x="135" y="183"/>
                      </a:lnTo>
                      <a:lnTo>
                        <a:pt x="130" y="183"/>
                      </a:lnTo>
                      <a:lnTo>
                        <a:pt x="126" y="183"/>
                      </a:lnTo>
                      <a:lnTo>
                        <a:pt x="121" y="183"/>
                      </a:lnTo>
                      <a:lnTo>
                        <a:pt x="117" y="183"/>
                      </a:lnTo>
                      <a:lnTo>
                        <a:pt x="113" y="183"/>
                      </a:lnTo>
                      <a:lnTo>
                        <a:pt x="108" y="183"/>
                      </a:lnTo>
                      <a:lnTo>
                        <a:pt x="104" y="183"/>
                      </a:lnTo>
                      <a:lnTo>
                        <a:pt x="100" y="183"/>
                      </a:lnTo>
                      <a:lnTo>
                        <a:pt x="95" y="183"/>
                      </a:lnTo>
                      <a:lnTo>
                        <a:pt x="95" y="187"/>
                      </a:lnTo>
                      <a:lnTo>
                        <a:pt x="91" y="192"/>
                      </a:lnTo>
                      <a:lnTo>
                        <a:pt x="91" y="196"/>
                      </a:lnTo>
                      <a:lnTo>
                        <a:pt x="87" y="196"/>
                      </a:lnTo>
                      <a:lnTo>
                        <a:pt x="82" y="196"/>
                      </a:lnTo>
                      <a:lnTo>
                        <a:pt x="78" y="196"/>
                      </a:lnTo>
                      <a:lnTo>
                        <a:pt x="78" y="192"/>
                      </a:lnTo>
                      <a:lnTo>
                        <a:pt x="78" y="187"/>
                      </a:lnTo>
                      <a:lnTo>
                        <a:pt x="78" y="183"/>
                      </a:lnTo>
                      <a:lnTo>
                        <a:pt x="82" y="183"/>
                      </a:lnTo>
                      <a:lnTo>
                        <a:pt x="87" y="183"/>
                      </a:lnTo>
                      <a:lnTo>
                        <a:pt x="91" y="179"/>
                      </a:lnTo>
                      <a:lnTo>
                        <a:pt x="91" y="174"/>
                      </a:lnTo>
                      <a:lnTo>
                        <a:pt x="91" y="170"/>
                      </a:lnTo>
                      <a:lnTo>
                        <a:pt x="87" y="170"/>
                      </a:lnTo>
                      <a:lnTo>
                        <a:pt x="87" y="166"/>
                      </a:lnTo>
                      <a:lnTo>
                        <a:pt x="87" y="161"/>
                      </a:lnTo>
                      <a:lnTo>
                        <a:pt x="87" y="157"/>
                      </a:lnTo>
                      <a:lnTo>
                        <a:pt x="82" y="157"/>
                      </a:lnTo>
                      <a:lnTo>
                        <a:pt x="78" y="157"/>
                      </a:lnTo>
                      <a:lnTo>
                        <a:pt x="74" y="157"/>
                      </a:lnTo>
                      <a:lnTo>
                        <a:pt x="69" y="157"/>
                      </a:lnTo>
                      <a:lnTo>
                        <a:pt x="69" y="161"/>
                      </a:lnTo>
                      <a:lnTo>
                        <a:pt x="69" y="166"/>
                      </a:lnTo>
                      <a:lnTo>
                        <a:pt x="65" y="170"/>
                      </a:lnTo>
                      <a:lnTo>
                        <a:pt x="65" y="166"/>
                      </a:lnTo>
                      <a:lnTo>
                        <a:pt x="61" y="161"/>
                      </a:lnTo>
                      <a:lnTo>
                        <a:pt x="61" y="157"/>
                      </a:lnTo>
                      <a:lnTo>
                        <a:pt x="65" y="153"/>
                      </a:lnTo>
                      <a:lnTo>
                        <a:pt x="65" y="148"/>
                      </a:lnTo>
                      <a:lnTo>
                        <a:pt x="65" y="144"/>
                      </a:lnTo>
                      <a:lnTo>
                        <a:pt x="69" y="144"/>
                      </a:lnTo>
                      <a:lnTo>
                        <a:pt x="74" y="144"/>
                      </a:lnTo>
                      <a:lnTo>
                        <a:pt x="74" y="140"/>
                      </a:lnTo>
                      <a:lnTo>
                        <a:pt x="74" y="135"/>
                      </a:lnTo>
                      <a:lnTo>
                        <a:pt x="74" y="131"/>
                      </a:lnTo>
                      <a:lnTo>
                        <a:pt x="69" y="131"/>
                      </a:lnTo>
                      <a:lnTo>
                        <a:pt x="65" y="131"/>
                      </a:lnTo>
                      <a:lnTo>
                        <a:pt x="61" y="131"/>
                      </a:lnTo>
                      <a:lnTo>
                        <a:pt x="56" y="131"/>
                      </a:lnTo>
                      <a:lnTo>
                        <a:pt x="52" y="131"/>
                      </a:lnTo>
                      <a:lnTo>
                        <a:pt x="47" y="135"/>
                      </a:lnTo>
                      <a:lnTo>
                        <a:pt x="43" y="135"/>
                      </a:lnTo>
                      <a:lnTo>
                        <a:pt x="39" y="135"/>
                      </a:lnTo>
                      <a:lnTo>
                        <a:pt x="34" y="131"/>
                      </a:lnTo>
                      <a:lnTo>
                        <a:pt x="34" y="126"/>
                      </a:lnTo>
                      <a:lnTo>
                        <a:pt x="34" y="122"/>
                      </a:lnTo>
                      <a:lnTo>
                        <a:pt x="30" y="122"/>
                      </a:lnTo>
                      <a:lnTo>
                        <a:pt x="26" y="122"/>
                      </a:lnTo>
                      <a:lnTo>
                        <a:pt x="26" y="118"/>
                      </a:lnTo>
                      <a:lnTo>
                        <a:pt x="21" y="113"/>
                      </a:lnTo>
                      <a:lnTo>
                        <a:pt x="21" y="109"/>
                      </a:lnTo>
                      <a:lnTo>
                        <a:pt x="17" y="113"/>
                      </a:lnTo>
                      <a:lnTo>
                        <a:pt x="17" y="118"/>
                      </a:lnTo>
                      <a:lnTo>
                        <a:pt x="17" y="122"/>
                      </a:lnTo>
                      <a:lnTo>
                        <a:pt x="13" y="122"/>
                      </a:lnTo>
                      <a:lnTo>
                        <a:pt x="8" y="12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5" name="Freeform 393"/>
                <p:cNvSpPr>
                  <a:spLocks/>
                </p:cNvSpPr>
                <p:nvPr/>
              </p:nvSpPr>
              <p:spPr bwMode="auto">
                <a:xfrm>
                  <a:off x="4434" y="2498"/>
                  <a:ext cx="536" cy="309"/>
                </a:xfrm>
                <a:custGeom>
                  <a:avLst/>
                  <a:gdLst>
                    <a:gd name="T0" fmla="*/ 174 w 536"/>
                    <a:gd name="T1" fmla="*/ 239 h 309"/>
                    <a:gd name="T2" fmla="*/ 166 w 536"/>
                    <a:gd name="T3" fmla="*/ 209 h 309"/>
                    <a:gd name="T4" fmla="*/ 122 w 536"/>
                    <a:gd name="T5" fmla="*/ 182 h 309"/>
                    <a:gd name="T6" fmla="*/ 105 w 536"/>
                    <a:gd name="T7" fmla="*/ 156 h 309"/>
                    <a:gd name="T8" fmla="*/ 83 w 536"/>
                    <a:gd name="T9" fmla="*/ 143 h 309"/>
                    <a:gd name="T10" fmla="*/ 53 w 536"/>
                    <a:gd name="T11" fmla="*/ 117 h 309"/>
                    <a:gd name="T12" fmla="*/ 74 w 536"/>
                    <a:gd name="T13" fmla="*/ 113 h 309"/>
                    <a:gd name="T14" fmla="*/ 92 w 536"/>
                    <a:gd name="T15" fmla="*/ 78 h 309"/>
                    <a:gd name="T16" fmla="*/ 74 w 536"/>
                    <a:gd name="T17" fmla="*/ 65 h 309"/>
                    <a:gd name="T18" fmla="*/ 48 w 536"/>
                    <a:gd name="T19" fmla="*/ 56 h 309"/>
                    <a:gd name="T20" fmla="*/ 31 w 536"/>
                    <a:gd name="T21" fmla="*/ 26 h 309"/>
                    <a:gd name="T22" fmla="*/ 9 w 536"/>
                    <a:gd name="T23" fmla="*/ 8 h 309"/>
                    <a:gd name="T24" fmla="*/ 26 w 536"/>
                    <a:gd name="T25" fmla="*/ 4 h 309"/>
                    <a:gd name="T26" fmla="*/ 57 w 536"/>
                    <a:gd name="T27" fmla="*/ 0 h 309"/>
                    <a:gd name="T28" fmla="*/ 79 w 536"/>
                    <a:gd name="T29" fmla="*/ 0 h 309"/>
                    <a:gd name="T30" fmla="*/ 105 w 536"/>
                    <a:gd name="T31" fmla="*/ 13 h 309"/>
                    <a:gd name="T32" fmla="*/ 127 w 536"/>
                    <a:gd name="T33" fmla="*/ 26 h 309"/>
                    <a:gd name="T34" fmla="*/ 148 w 536"/>
                    <a:gd name="T35" fmla="*/ 17 h 309"/>
                    <a:gd name="T36" fmla="*/ 174 w 536"/>
                    <a:gd name="T37" fmla="*/ 26 h 309"/>
                    <a:gd name="T38" fmla="*/ 192 w 536"/>
                    <a:gd name="T39" fmla="*/ 39 h 309"/>
                    <a:gd name="T40" fmla="*/ 222 w 536"/>
                    <a:gd name="T41" fmla="*/ 35 h 309"/>
                    <a:gd name="T42" fmla="*/ 244 w 536"/>
                    <a:gd name="T43" fmla="*/ 48 h 309"/>
                    <a:gd name="T44" fmla="*/ 266 w 536"/>
                    <a:gd name="T45" fmla="*/ 61 h 309"/>
                    <a:gd name="T46" fmla="*/ 292 w 536"/>
                    <a:gd name="T47" fmla="*/ 74 h 309"/>
                    <a:gd name="T48" fmla="*/ 322 w 536"/>
                    <a:gd name="T49" fmla="*/ 74 h 309"/>
                    <a:gd name="T50" fmla="*/ 348 w 536"/>
                    <a:gd name="T51" fmla="*/ 82 h 309"/>
                    <a:gd name="T52" fmla="*/ 370 w 536"/>
                    <a:gd name="T53" fmla="*/ 91 h 309"/>
                    <a:gd name="T54" fmla="*/ 379 w 536"/>
                    <a:gd name="T55" fmla="*/ 117 h 309"/>
                    <a:gd name="T56" fmla="*/ 396 w 536"/>
                    <a:gd name="T57" fmla="*/ 135 h 309"/>
                    <a:gd name="T58" fmla="*/ 431 w 536"/>
                    <a:gd name="T59" fmla="*/ 130 h 309"/>
                    <a:gd name="T60" fmla="*/ 457 w 536"/>
                    <a:gd name="T61" fmla="*/ 135 h 309"/>
                    <a:gd name="T62" fmla="*/ 483 w 536"/>
                    <a:gd name="T63" fmla="*/ 143 h 309"/>
                    <a:gd name="T64" fmla="*/ 514 w 536"/>
                    <a:gd name="T65" fmla="*/ 148 h 309"/>
                    <a:gd name="T66" fmla="*/ 527 w 536"/>
                    <a:gd name="T67" fmla="*/ 143 h 309"/>
                    <a:gd name="T68" fmla="*/ 531 w 536"/>
                    <a:gd name="T69" fmla="*/ 169 h 309"/>
                    <a:gd name="T70" fmla="*/ 536 w 536"/>
                    <a:gd name="T71" fmla="*/ 200 h 309"/>
                    <a:gd name="T72" fmla="*/ 514 w 536"/>
                    <a:gd name="T73" fmla="*/ 191 h 309"/>
                    <a:gd name="T74" fmla="*/ 483 w 536"/>
                    <a:gd name="T75" fmla="*/ 196 h 309"/>
                    <a:gd name="T76" fmla="*/ 470 w 536"/>
                    <a:gd name="T77" fmla="*/ 217 h 309"/>
                    <a:gd name="T78" fmla="*/ 453 w 536"/>
                    <a:gd name="T79" fmla="*/ 209 h 309"/>
                    <a:gd name="T80" fmla="*/ 422 w 536"/>
                    <a:gd name="T81" fmla="*/ 209 h 309"/>
                    <a:gd name="T82" fmla="*/ 409 w 536"/>
                    <a:gd name="T83" fmla="*/ 213 h 309"/>
                    <a:gd name="T84" fmla="*/ 405 w 536"/>
                    <a:gd name="T85" fmla="*/ 239 h 309"/>
                    <a:gd name="T86" fmla="*/ 418 w 536"/>
                    <a:gd name="T87" fmla="*/ 252 h 309"/>
                    <a:gd name="T88" fmla="*/ 431 w 536"/>
                    <a:gd name="T89" fmla="*/ 269 h 309"/>
                    <a:gd name="T90" fmla="*/ 449 w 536"/>
                    <a:gd name="T91" fmla="*/ 283 h 309"/>
                    <a:gd name="T92" fmla="*/ 440 w 536"/>
                    <a:gd name="T93" fmla="*/ 309 h 309"/>
                    <a:gd name="T94" fmla="*/ 422 w 536"/>
                    <a:gd name="T95" fmla="*/ 291 h 309"/>
                    <a:gd name="T96" fmla="*/ 396 w 536"/>
                    <a:gd name="T97" fmla="*/ 283 h 309"/>
                    <a:gd name="T98" fmla="*/ 392 w 536"/>
                    <a:gd name="T99" fmla="*/ 309 h 309"/>
                    <a:gd name="T100" fmla="*/ 370 w 536"/>
                    <a:gd name="T101" fmla="*/ 296 h 309"/>
                    <a:gd name="T102" fmla="*/ 344 w 536"/>
                    <a:gd name="T103" fmla="*/ 283 h 309"/>
                    <a:gd name="T104" fmla="*/ 327 w 536"/>
                    <a:gd name="T105" fmla="*/ 261 h 309"/>
                    <a:gd name="T106" fmla="*/ 296 w 536"/>
                    <a:gd name="T107" fmla="*/ 261 h 309"/>
                    <a:gd name="T108" fmla="*/ 279 w 536"/>
                    <a:gd name="T109" fmla="*/ 278 h 309"/>
                    <a:gd name="T110" fmla="*/ 261 w 536"/>
                    <a:gd name="T111" fmla="*/ 274 h 309"/>
                    <a:gd name="T112" fmla="*/ 235 w 536"/>
                    <a:gd name="T113" fmla="*/ 261 h 309"/>
                    <a:gd name="T114" fmla="*/ 218 w 536"/>
                    <a:gd name="T115" fmla="*/ 256 h 309"/>
                    <a:gd name="T116" fmla="*/ 192 w 536"/>
                    <a:gd name="T117" fmla="*/ 261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6" h="309">
                      <a:moveTo>
                        <a:pt x="179" y="261"/>
                      </a:moveTo>
                      <a:lnTo>
                        <a:pt x="183" y="261"/>
                      </a:lnTo>
                      <a:lnTo>
                        <a:pt x="183" y="256"/>
                      </a:lnTo>
                      <a:lnTo>
                        <a:pt x="187" y="252"/>
                      </a:lnTo>
                      <a:lnTo>
                        <a:pt x="187" y="248"/>
                      </a:lnTo>
                      <a:lnTo>
                        <a:pt x="179" y="243"/>
                      </a:lnTo>
                      <a:lnTo>
                        <a:pt x="174" y="239"/>
                      </a:lnTo>
                      <a:lnTo>
                        <a:pt x="174" y="235"/>
                      </a:lnTo>
                      <a:lnTo>
                        <a:pt x="179" y="226"/>
                      </a:lnTo>
                      <a:lnTo>
                        <a:pt x="183" y="222"/>
                      </a:lnTo>
                      <a:lnTo>
                        <a:pt x="179" y="217"/>
                      </a:lnTo>
                      <a:lnTo>
                        <a:pt x="179" y="213"/>
                      </a:lnTo>
                      <a:lnTo>
                        <a:pt x="174" y="213"/>
                      </a:lnTo>
                      <a:lnTo>
                        <a:pt x="166" y="209"/>
                      </a:lnTo>
                      <a:lnTo>
                        <a:pt x="166" y="204"/>
                      </a:lnTo>
                      <a:lnTo>
                        <a:pt x="161" y="200"/>
                      </a:lnTo>
                      <a:lnTo>
                        <a:pt x="153" y="196"/>
                      </a:lnTo>
                      <a:lnTo>
                        <a:pt x="144" y="196"/>
                      </a:lnTo>
                      <a:lnTo>
                        <a:pt x="140" y="187"/>
                      </a:lnTo>
                      <a:lnTo>
                        <a:pt x="135" y="178"/>
                      </a:lnTo>
                      <a:lnTo>
                        <a:pt x="122" y="182"/>
                      </a:lnTo>
                      <a:lnTo>
                        <a:pt x="122" y="174"/>
                      </a:lnTo>
                      <a:lnTo>
                        <a:pt x="118" y="178"/>
                      </a:lnTo>
                      <a:lnTo>
                        <a:pt x="109" y="169"/>
                      </a:lnTo>
                      <a:lnTo>
                        <a:pt x="105" y="169"/>
                      </a:lnTo>
                      <a:lnTo>
                        <a:pt x="100" y="165"/>
                      </a:lnTo>
                      <a:lnTo>
                        <a:pt x="105" y="161"/>
                      </a:lnTo>
                      <a:lnTo>
                        <a:pt x="105" y="156"/>
                      </a:lnTo>
                      <a:lnTo>
                        <a:pt x="100" y="152"/>
                      </a:lnTo>
                      <a:lnTo>
                        <a:pt x="96" y="156"/>
                      </a:lnTo>
                      <a:lnTo>
                        <a:pt x="92" y="156"/>
                      </a:lnTo>
                      <a:lnTo>
                        <a:pt x="92" y="152"/>
                      </a:lnTo>
                      <a:lnTo>
                        <a:pt x="87" y="148"/>
                      </a:lnTo>
                      <a:lnTo>
                        <a:pt x="87" y="143"/>
                      </a:lnTo>
                      <a:lnTo>
                        <a:pt x="83" y="143"/>
                      </a:lnTo>
                      <a:lnTo>
                        <a:pt x="74" y="143"/>
                      </a:lnTo>
                      <a:lnTo>
                        <a:pt x="74" y="139"/>
                      </a:lnTo>
                      <a:lnTo>
                        <a:pt x="70" y="135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57" y="122"/>
                      </a:lnTo>
                      <a:lnTo>
                        <a:pt x="53" y="117"/>
                      </a:lnTo>
                      <a:lnTo>
                        <a:pt x="53" y="122"/>
                      </a:lnTo>
                      <a:lnTo>
                        <a:pt x="53" y="117"/>
                      </a:lnTo>
                      <a:lnTo>
                        <a:pt x="53" y="113"/>
                      </a:lnTo>
                      <a:lnTo>
                        <a:pt x="57" y="113"/>
                      </a:lnTo>
                      <a:lnTo>
                        <a:pt x="66" y="113"/>
                      </a:lnTo>
                      <a:lnTo>
                        <a:pt x="70" y="113"/>
                      </a:lnTo>
                      <a:lnTo>
                        <a:pt x="74" y="113"/>
                      </a:lnTo>
                      <a:lnTo>
                        <a:pt x="79" y="108"/>
                      </a:lnTo>
                      <a:lnTo>
                        <a:pt x="83" y="100"/>
                      </a:lnTo>
                      <a:lnTo>
                        <a:pt x="87" y="95"/>
                      </a:lnTo>
                      <a:lnTo>
                        <a:pt x="83" y="91"/>
                      </a:lnTo>
                      <a:lnTo>
                        <a:pt x="92" y="87"/>
                      </a:lnTo>
                      <a:lnTo>
                        <a:pt x="92" y="82"/>
                      </a:lnTo>
                      <a:lnTo>
                        <a:pt x="92" y="78"/>
                      </a:lnTo>
                      <a:lnTo>
                        <a:pt x="87" y="78"/>
                      </a:lnTo>
                      <a:lnTo>
                        <a:pt x="87" y="74"/>
                      </a:lnTo>
                      <a:lnTo>
                        <a:pt x="79" y="74"/>
                      </a:lnTo>
                      <a:lnTo>
                        <a:pt x="74" y="78"/>
                      </a:lnTo>
                      <a:lnTo>
                        <a:pt x="74" y="74"/>
                      </a:lnTo>
                      <a:lnTo>
                        <a:pt x="70" y="69"/>
                      </a:lnTo>
                      <a:lnTo>
                        <a:pt x="74" y="65"/>
                      </a:lnTo>
                      <a:lnTo>
                        <a:pt x="70" y="61"/>
                      </a:lnTo>
                      <a:lnTo>
                        <a:pt x="66" y="61"/>
                      </a:lnTo>
                      <a:lnTo>
                        <a:pt x="61" y="61"/>
                      </a:lnTo>
                      <a:lnTo>
                        <a:pt x="57" y="61"/>
                      </a:lnTo>
                      <a:lnTo>
                        <a:pt x="57" y="56"/>
                      </a:lnTo>
                      <a:lnTo>
                        <a:pt x="53" y="56"/>
                      </a:lnTo>
                      <a:lnTo>
                        <a:pt x="48" y="56"/>
                      </a:lnTo>
                      <a:lnTo>
                        <a:pt x="48" y="48"/>
                      </a:lnTo>
                      <a:lnTo>
                        <a:pt x="44" y="48"/>
                      </a:lnTo>
                      <a:lnTo>
                        <a:pt x="40" y="48"/>
                      </a:lnTo>
                      <a:lnTo>
                        <a:pt x="35" y="48"/>
                      </a:lnTo>
                      <a:lnTo>
                        <a:pt x="31" y="39"/>
                      </a:lnTo>
                      <a:lnTo>
                        <a:pt x="31" y="30"/>
                      </a:lnTo>
                      <a:lnTo>
                        <a:pt x="31" y="26"/>
                      </a:lnTo>
                      <a:lnTo>
                        <a:pt x="22" y="26"/>
                      </a:lnTo>
                      <a:lnTo>
                        <a:pt x="22" y="21"/>
                      </a:lnTo>
                      <a:lnTo>
                        <a:pt x="22" y="17"/>
                      </a:lnTo>
                      <a:lnTo>
                        <a:pt x="18" y="17"/>
                      </a:lnTo>
                      <a:lnTo>
                        <a:pt x="13" y="17"/>
                      </a:lnTo>
                      <a:lnTo>
                        <a:pt x="13" y="13"/>
                      </a:lnTo>
                      <a:lnTo>
                        <a:pt x="9" y="8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40" y="4"/>
                      </a:lnTo>
                      <a:lnTo>
                        <a:pt x="44" y="4"/>
                      </a:lnTo>
                      <a:lnTo>
                        <a:pt x="48" y="4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1" y="4"/>
                      </a:lnTo>
                      <a:lnTo>
                        <a:pt x="66" y="8"/>
                      </a:lnTo>
                      <a:lnTo>
                        <a:pt x="66" y="13"/>
                      </a:lnTo>
                      <a:lnTo>
                        <a:pt x="70" y="13"/>
                      </a:lnTo>
                      <a:lnTo>
                        <a:pt x="74" y="8"/>
                      </a:lnTo>
                      <a:lnTo>
                        <a:pt x="74" y="4"/>
                      </a:lnTo>
                      <a:lnTo>
                        <a:pt x="79" y="0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5" y="8"/>
                      </a:lnTo>
                      <a:lnTo>
                        <a:pt x="105" y="13"/>
                      </a:lnTo>
                      <a:lnTo>
                        <a:pt x="109" y="13"/>
                      </a:lnTo>
                      <a:lnTo>
                        <a:pt x="113" y="13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2" y="17"/>
                      </a:lnTo>
                      <a:lnTo>
                        <a:pt x="127" y="21"/>
                      </a:lnTo>
                      <a:lnTo>
                        <a:pt x="127" y="26"/>
                      </a:lnTo>
                      <a:lnTo>
                        <a:pt x="131" y="26"/>
                      </a:lnTo>
                      <a:lnTo>
                        <a:pt x="135" y="26"/>
                      </a:lnTo>
                      <a:lnTo>
                        <a:pt x="144" y="26"/>
                      </a:lnTo>
                      <a:lnTo>
                        <a:pt x="144" y="21"/>
                      </a:lnTo>
                      <a:lnTo>
                        <a:pt x="144" y="17"/>
                      </a:lnTo>
                      <a:lnTo>
                        <a:pt x="148" y="13"/>
                      </a:lnTo>
                      <a:lnTo>
                        <a:pt x="148" y="17"/>
                      </a:lnTo>
                      <a:lnTo>
                        <a:pt x="148" y="21"/>
                      </a:lnTo>
                      <a:lnTo>
                        <a:pt x="153" y="26"/>
                      </a:lnTo>
                      <a:lnTo>
                        <a:pt x="157" y="26"/>
                      </a:lnTo>
                      <a:lnTo>
                        <a:pt x="161" y="26"/>
                      </a:lnTo>
                      <a:lnTo>
                        <a:pt x="166" y="26"/>
                      </a:lnTo>
                      <a:lnTo>
                        <a:pt x="170" y="26"/>
                      </a:lnTo>
                      <a:lnTo>
                        <a:pt x="174" y="26"/>
                      </a:lnTo>
                      <a:lnTo>
                        <a:pt x="179" y="26"/>
                      </a:lnTo>
                      <a:lnTo>
                        <a:pt x="183" y="26"/>
                      </a:lnTo>
                      <a:lnTo>
                        <a:pt x="187" y="26"/>
                      </a:lnTo>
                      <a:lnTo>
                        <a:pt x="187" y="30"/>
                      </a:lnTo>
                      <a:lnTo>
                        <a:pt x="187" y="35"/>
                      </a:lnTo>
                      <a:lnTo>
                        <a:pt x="187" y="39"/>
                      </a:lnTo>
                      <a:lnTo>
                        <a:pt x="192" y="39"/>
                      </a:lnTo>
                      <a:lnTo>
                        <a:pt x="196" y="39"/>
                      </a:lnTo>
                      <a:lnTo>
                        <a:pt x="201" y="39"/>
                      </a:lnTo>
                      <a:lnTo>
                        <a:pt x="205" y="35"/>
                      </a:lnTo>
                      <a:lnTo>
                        <a:pt x="209" y="35"/>
                      </a:lnTo>
                      <a:lnTo>
                        <a:pt x="214" y="35"/>
                      </a:lnTo>
                      <a:lnTo>
                        <a:pt x="218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1" y="35"/>
                      </a:lnTo>
                      <a:lnTo>
                        <a:pt x="235" y="39"/>
                      </a:lnTo>
                      <a:lnTo>
                        <a:pt x="231" y="43"/>
                      </a:lnTo>
                      <a:lnTo>
                        <a:pt x="231" y="48"/>
                      </a:lnTo>
                      <a:lnTo>
                        <a:pt x="235" y="48"/>
                      </a:lnTo>
                      <a:lnTo>
                        <a:pt x="244" y="48"/>
                      </a:lnTo>
                      <a:lnTo>
                        <a:pt x="244" y="52"/>
                      </a:lnTo>
                      <a:lnTo>
                        <a:pt x="248" y="56"/>
                      </a:lnTo>
                      <a:lnTo>
                        <a:pt x="248" y="61"/>
                      </a:lnTo>
                      <a:lnTo>
                        <a:pt x="253" y="61"/>
                      </a:lnTo>
                      <a:lnTo>
                        <a:pt x="257" y="61"/>
                      </a:lnTo>
                      <a:lnTo>
                        <a:pt x="261" y="61"/>
                      </a:lnTo>
                      <a:lnTo>
                        <a:pt x="266" y="61"/>
                      </a:lnTo>
                      <a:lnTo>
                        <a:pt x="270" y="61"/>
                      </a:lnTo>
                      <a:lnTo>
                        <a:pt x="274" y="61"/>
                      </a:lnTo>
                      <a:lnTo>
                        <a:pt x="279" y="61"/>
                      </a:lnTo>
                      <a:lnTo>
                        <a:pt x="279" y="65"/>
                      </a:lnTo>
                      <a:lnTo>
                        <a:pt x="283" y="74"/>
                      </a:lnTo>
                      <a:lnTo>
                        <a:pt x="288" y="74"/>
                      </a:lnTo>
                      <a:lnTo>
                        <a:pt x="292" y="74"/>
                      </a:lnTo>
                      <a:lnTo>
                        <a:pt x="296" y="74"/>
                      </a:lnTo>
                      <a:lnTo>
                        <a:pt x="301" y="74"/>
                      </a:lnTo>
                      <a:lnTo>
                        <a:pt x="305" y="74"/>
                      </a:lnTo>
                      <a:lnTo>
                        <a:pt x="309" y="74"/>
                      </a:lnTo>
                      <a:lnTo>
                        <a:pt x="314" y="74"/>
                      </a:lnTo>
                      <a:lnTo>
                        <a:pt x="318" y="74"/>
                      </a:lnTo>
                      <a:lnTo>
                        <a:pt x="322" y="74"/>
                      </a:lnTo>
                      <a:lnTo>
                        <a:pt x="327" y="69"/>
                      </a:lnTo>
                      <a:lnTo>
                        <a:pt x="331" y="74"/>
                      </a:lnTo>
                      <a:lnTo>
                        <a:pt x="331" y="78"/>
                      </a:lnTo>
                      <a:lnTo>
                        <a:pt x="331" y="82"/>
                      </a:lnTo>
                      <a:lnTo>
                        <a:pt x="335" y="82"/>
                      </a:lnTo>
                      <a:lnTo>
                        <a:pt x="344" y="82"/>
                      </a:lnTo>
                      <a:lnTo>
                        <a:pt x="348" y="82"/>
                      </a:lnTo>
                      <a:lnTo>
                        <a:pt x="353" y="82"/>
                      </a:lnTo>
                      <a:lnTo>
                        <a:pt x="357" y="82"/>
                      </a:lnTo>
                      <a:lnTo>
                        <a:pt x="362" y="82"/>
                      </a:lnTo>
                      <a:lnTo>
                        <a:pt x="366" y="82"/>
                      </a:lnTo>
                      <a:lnTo>
                        <a:pt x="370" y="82"/>
                      </a:lnTo>
                      <a:lnTo>
                        <a:pt x="370" y="87"/>
                      </a:lnTo>
                      <a:lnTo>
                        <a:pt x="370" y="91"/>
                      </a:lnTo>
                      <a:lnTo>
                        <a:pt x="370" y="95"/>
                      </a:lnTo>
                      <a:lnTo>
                        <a:pt x="375" y="95"/>
                      </a:lnTo>
                      <a:lnTo>
                        <a:pt x="375" y="100"/>
                      </a:lnTo>
                      <a:lnTo>
                        <a:pt x="379" y="104"/>
                      </a:lnTo>
                      <a:lnTo>
                        <a:pt x="379" y="108"/>
                      </a:lnTo>
                      <a:lnTo>
                        <a:pt x="379" y="113"/>
                      </a:lnTo>
                      <a:lnTo>
                        <a:pt x="379" y="117"/>
                      </a:lnTo>
                      <a:lnTo>
                        <a:pt x="379" y="122"/>
                      </a:lnTo>
                      <a:lnTo>
                        <a:pt x="383" y="122"/>
                      </a:lnTo>
                      <a:lnTo>
                        <a:pt x="388" y="122"/>
                      </a:lnTo>
                      <a:lnTo>
                        <a:pt x="396" y="122"/>
                      </a:lnTo>
                      <a:lnTo>
                        <a:pt x="396" y="126"/>
                      </a:lnTo>
                      <a:lnTo>
                        <a:pt x="396" y="130"/>
                      </a:lnTo>
                      <a:lnTo>
                        <a:pt x="396" y="135"/>
                      </a:lnTo>
                      <a:lnTo>
                        <a:pt x="401" y="135"/>
                      </a:lnTo>
                      <a:lnTo>
                        <a:pt x="405" y="135"/>
                      </a:lnTo>
                      <a:lnTo>
                        <a:pt x="409" y="135"/>
                      </a:lnTo>
                      <a:lnTo>
                        <a:pt x="418" y="135"/>
                      </a:lnTo>
                      <a:lnTo>
                        <a:pt x="422" y="135"/>
                      </a:lnTo>
                      <a:lnTo>
                        <a:pt x="427" y="135"/>
                      </a:lnTo>
                      <a:lnTo>
                        <a:pt x="431" y="130"/>
                      </a:lnTo>
                      <a:lnTo>
                        <a:pt x="435" y="130"/>
                      </a:lnTo>
                      <a:lnTo>
                        <a:pt x="440" y="130"/>
                      </a:lnTo>
                      <a:lnTo>
                        <a:pt x="444" y="130"/>
                      </a:lnTo>
                      <a:lnTo>
                        <a:pt x="449" y="130"/>
                      </a:lnTo>
                      <a:lnTo>
                        <a:pt x="453" y="130"/>
                      </a:lnTo>
                      <a:lnTo>
                        <a:pt x="457" y="130"/>
                      </a:lnTo>
                      <a:lnTo>
                        <a:pt x="457" y="135"/>
                      </a:lnTo>
                      <a:lnTo>
                        <a:pt x="462" y="139"/>
                      </a:lnTo>
                      <a:lnTo>
                        <a:pt x="462" y="143"/>
                      </a:lnTo>
                      <a:lnTo>
                        <a:pt x="466" y="143"/>
                      </a:lnTo>
                      <a:lnTo>
                        <a:pt x="470" y="143"/>
                      </a:lnTo>
                      <a:lnTo>
                        <a:pt x="475" y="143"/>
                      </a:lnTo>
                      <a:lnTo>
                        <a:pt x="479" y="143"/>
                      </a:lnTo>
                      <a:lnTo>
                        <a:pt x="483" y="143"/>
                      </a:lnTo>
                      <a:lnTo>
                        <a:pt x="488" y="143"/>
                      </a:lnTo>
                      <a:lnTo>
                        <a:pt x="492" y="143"/>
                      </a:lnTo>
                      <a:lnTo>
                        <a:pt x="496" y="143"/>
                      </a:lnTo>
                      <a:lnTo>
                        <a:pt x="501" y="143"/>
                      </a:lnTo>
                      <a:lnTo>
                        <a:pt x="505" y="143"/>
                      </a:lnTo>
                      <a:lnTo>
                        <a:pt x="509" y="143"/>
                      </a:lnTo>
                      <a:lnTo>
                        <a:pt x="514" y="148"/>
                      </a:lnTo>
                      <a:lnTo>
                        <a:pt x="514" y="152"/>
                      </a:lnTo>
                      <a:lnTo>
                        <a:pt x="514" y="156"/>
                      </a:lnTo>
                      <a:lnTo>
                        <a:pt x="518" y="156"/>
                      </a:lnTo>
                      <a:lnTo>
                        <a:pt x="518" y="152"/>
                      </a:lnTo>
                      <a:lnTo>
                        <a:pt x="518" y="143"/>
                      </a:lnTo>
                      <a:lnTo>
                        <a:pt x="523" y="143"/>
                      </a:lnTo>
                      <a:lnTo>
                        <a:pt x="527" y="143"/>
                      </a:lnTo>
                      <a:lnTo>
                        <a:pt x="531" y="143"/>
                      </a:lnTo>
                      <a:lnTo>
                        <a:pt x="531" y="148"/>
                      </a:lnTo>
                      <a:lnTo>
                        <a:pt x="531" y="152"/>
                      </a:lnTo>
                      <a:lnTo>
                        <a:pt x="531" y="156"/>
                      </a:lnTo>
                      <a:lnTo>
                        <a:pt x="531" y="161"/>
                      </a:lnTo>
                      <a:lnTo>
                        <a:pt x="531" y="165"/>
                      </a:lnTo>
                      <a:lnTo>
                        <a:pt x="531" y="169"/>
                      </a:lnTo>
                      <a:lnTo>
                        <a:pt x="531" y="174"/>
                      </a:lnTo>
                      <a:lnTo>
                        <a:pt x="531" y="178"/>
                      </a:lnTo>
                      <a:lnTo>
                        <a:pt x="536" y="182"/>
                      </a:lnTo>
                      <a:lnTo>
                        <a:pt x="536" y="187"/>
                      </a:lnTo>
                      <a:lnTo>
                        <a:pt x="536" y="191"/>
                      </a:lnTo>
                      <a:lnTo>
                        <a:pt x="536" y="196"/>
                      </a:lnTo>
                      <a:lnTo>
                        <a:pt x="536" y="200"/>
                      </a:lnTo>
                      <a:lnTo>
                        <a:pt x="536" y="204"/>
                      </a:lnTo>
                      <a:lnTo>
                        <a:pt x="531" y="204"/>
                      </a:lnTo>
                      <a:lnTo>
                        <a:pt x="523" y="204"/>
                      </a:lnTo>
                      <a:lnTo>
                        <a:pt x="523" y="200"/>
                      </a:lnTo>
                      <a:lnTo>
                        <a:pt x="523" y="196"/>
                      </a:lnTo>
                      <a:lnTo>
                        <a:pt x="518" y="191"/>
                      </a:lnTo>
                      <a:lnTo>
                        <a:pt x="514" y="191"/>
                      </a:lnTo>
                      <a:lnTo>
                        <a:pt x="509" y="196"/>
                      </a:lnTo>
                      <a:lnTo>
                        <a:pt x="505" y="196"/>
                      </a:lnTo>
                      <a:lnTo>
                        <a:pt x="501" y="196"/>
                      </a:lnTo>
                      <a:lnTo>
                        <a:pt x="496" y="196"/>
                      </a:lnTo>
                      <a:lnTo>
                        <a:pt x="492" y="196"/>
                      </a:lnTo>
                      <a:lnTo>
                        <a:pt x="488" y="196"/>
                      </a:lnTo>
                      <a:lnTo>
                        <a:pt x="483" y="196"/>
                      </a:lnTo>
                      <a:lnTo>
                        <a:pt x="479" y="196"/>
                      </a:lnTo>
                      <a:lnTo>
                        <a:pt x="475" y="196"/>
                      </a:lnTo>
                      <a:lnTo>
                        <a:pt x="475" y="200"/>
                      </a:lnTo>
                      <a:lnTo>
                        <a:pt x="475" y="204"/>
                      </a:lnTo>
                      <a:lnTo>
                        <a:pt x="470" y="209"/>
                      </a:lnTo>
                      <a:lnTo>
                        <a:pt x="470" y="213"/>
                      </a:lnTo>
                      <a:lnTo>
                        <a:pt x="470" y="217"/>
                      </a:lnTo>
                      <a:lnTo>
                        <a:pt x="470" y="222"/>
                      </a:lnTo>
                      <a:lnTo>
                        <a:pt x="466" y="222"/>
                      </a:lnTo>
                      <a:lnTo>
                        <a:pt x="462" y="222"/>
                      </a:lnTo>
                      <a:lnTo>
                        <a:pt x="457" y="217"/>
                      </a:lnTo>
                      <a:lnTo>
                        <a:pt x="457" y="213"/>
                      </a:lnTo>
                      <a:lnTo>
                        <a:pt x="457" y="209"/>
                      </a:lnTo>
                      <a:lnTo>
                        <a:pt x="453" y="209"/>
                      </a:lnTo>
                      <a:lnTo>
                        <a:pt x="449" y="209"/>
                      </a:lnTo>
                      <a:lnTo>
                        <a:pt x="444" y="209"/>
                      </a:lnTo>
                      <a:lnTo>
                        <a:pt x="440" y="209"/>
                      </a:lnTo>
                      <a:lnTo>
                        <a:pt x="435" y="209"/>
                      </a:lnTo>
                      <a:lnTo>
                        <a:pt x="431" y="209"/>
                      </a:lnTo>
                      <a:lnTo>
                        <a:pt x="427" y="209"/>
                      </a:lnTo>
                      <a:lnTo>
                        <a:pt x="422" y="209"/>
                      </a:lnTo>
                      <a:lnTo>
                        <a:pt x="422" y="217"/>
                      </a:lnTo>
                      <a:lnTo>
                        <a:pt x="418" y="222"/>
                      </a:lnTo>
                      <a:lnTo>
                        <a:pt x="418" y="217"/>
                      </a:lnTo>
                      <a:lnTo>
                        <a:pt x="414" y="213"/>
                      </a:lnTo>
                      <a:lnTo>
                        <a:pt x="414" y="209"/>
                      </a:lnTo>
                      <a:lnTo>
                        <a:pt x="409" y="209"/>
                      </a:lnTo>
                      <a:lnTo>
                        <a:pt x="409" y="213"/>
                      </a:lnTo>
                      <a:lnTo>
                        <a:pt x="409" y="217"/>
                      </a:lnTo>
                      <a:lnTo>
                        <a:pt x="405" y="217"/>
                      </a:lnTo>
                      <a:lnTo>
                        <a:pt x="405" y="222"/>
                      </a:lnTo>
                      <a:lnTo>
                        <a:pt x="405" y="226"/>
                      </a:lnTo>
                      <a:lnTo>
                        <a:pt x="405" y="230"/>
                      </a:lnTo>
                      <a:lnTo>
                        <a:pt x="405" y="235"/>
                      </a:lnTo>
                      <a:lnTo>
                        <a:pt x="405" y="239"/>
                      </a:lnTo>
                      <a:lnTo>
                        <a:pt x="405" y="243"/>
                      </a:lnTo>
                      <a:lnTo>
                        <a:pt x="409" y="243"/>
                      </a:lnTo>
                      <a:lnTo>
                        <a:pt x="409" y="248"/>
                      </a:lnTo>
                      <a:lnTo>
                        <a:pt x="414" y="243"/>
                      </a:lnTo>
                      <a:lnTo>
                        <a:pt x="422" y="243"/>
                      </a:lnTo>
                      <a:lnTo>
                        <a:pt x="422" y="248"/>
                      </a:lnTo>
                      <a:lnTo>
                        <a:pt x="418" y="252"/>
                      </a:lnTo>
                      <a:lnTo>
                        <a:pt x="418" y="256"/>
                      </a:lnTo>
                      <a:lnTo>
                        <a:pt x="418" y="261"/>
                      </a:lnTo>
                      <a:lnTo>
                        <a:pt x="418" y="265"/>
                      </a:lnTo>
                      <a:lnTo>
                        <a:pt x="418" y="269"/>
                      </a:lnTo>
                      <a:lnTo>
                        <a:pt x="422" y="269"/>
                      </a:lnTo>
                      <a:lnTo>
                        <a:pt x="427" y="269"/>
                      </a:lnTo>
                      <a:lnTo>
                        <a:pt x="431" y="269"/>
                      </a:lnTo>
                      <a:lnTo>
                        <a:pt x="435" y="269"/>
                      </a:lnTo>
                      <a:lnTo>
                        <a:pt x="440" y="269"/>
                      </a:lnTo>
                      <a:lnTo>
                        <a:pt x="444" y="269"/>
                      </a:lnTo>
                      <a:lnTo>
                        <a:pt x="444" y="274"/>
                      </a:lnTo>
                      <a:lnTo>
                        <a:pt x="444" y="278"/>
                      </a:lnTo>
                      <a:lnTo>
                        <a:pt x="444" y="283"/>
                      </a:lnTo>
                      <a:lnTo>
                        <a:pt x="449" y="283"/>
                      </a:lnTo>
                      <a:lnTo>
                        <a:pt x="449" y="287"/>
                      </a:lnTo>
                      <a:lnTo>
                        <a:pt x="449" y="291"/>
                      </a:lnTo>
                      <a:lnTo>
                        <a:pt x="444" y="296"/>
                      </a:lnTo>
                      <a:lnTo>
                        <a:pt x="440" y="296"/>
                      </a:lnTo>
                      <a:lnTo>
                        <a:pt x="440" y="300"/>
                      </a:lnTo>
                      <a:lnTo>
                        <a:pt x="440" y="304"/>
                      </a:lnTo>
                      <a:lnTo>
                        <a:pt x="440" y="309"/>
                      </a:lnTo>
                      <a:lnTo>
                        <a:pt x="435" y="309"/>
                      </a:lnTo>
                      <a:lnTo>
                        <a:pt x="431" y="309"/>
                      </a:lnTo>
                      <a:lnTo>
                        <a:pt x="427" y="309"/>
                      </a:lnTo>
                      <a:lnTo>
                        <a:pt x="427" y="304"/>
                      </a:lnTo>
                      <a:lnTo>
                        <a:pt x="427" y="300"/>
                      </a:lnTo>
                      <a:lnTo>
                        <a:pt x="422" y="296"/>
                      </a:lnTo>
                      <a:lnTo>
                        <a:pt x="422" y="291"/>
                      </a:lnTo>
                      <a:lnTo>
                        <a:pt x="422" y="287"/>
                      </a:lnTo>
                      <a:lnTo>
                        <a:pt x="422" y="283"/>
                      </a:lnTo>
                      <a:lnTo>
                        <a:pt x="418" y="283"/>
                      </a:lnTo>
                      <a:lnTo>
                        <a:pt x="414" y="283"/>
                      </a:lnTo>
                      <a:lnTo>
                        <a:pt x="409" y="283"/>
                      </a:lnTo>
                      <a:lnTo>
                        <a:pt x="405" y="283"/>
                      </a:lnTo>
                      <a:lnTo>
                        <a:pt x="396" y="283"/>
                      </a:lnTo>
                      <a:lnTo>
                        <a:pt x="396" y="287"/>
                      </a:lnTo>
                      <a:lnTo>
                        <a:pt x="396" y="291"/>
                      </a:lnTo>
                      <a:lnTo>
                        <a:pt x="396" y="296"/>
                      </a:lnTo>
                      <a:lnTo>
                        <a:pt x="396" y="300"/>
                      </a:lnTo>
                      <a:lnTo>
                        <a:pt x="396" y="304"/>
                      </a:lnTo>
                      <a:lnTo>
                        <a:pt x="396" y="309"/>
                      </a:lnTo>
                      <a:lnTo>
                        <a:pt x="392" y="309"/>
                      </a:lnTo>
                      <a:lnTo>
                        <a:pt x="388" y="309"/>
                      </a:lnTo>
                      <a:lnTo>
                        <a:pt x="383" y="304"/>
                      </a:lnTo>
                      <a:lnTo>
                        <a:pt x="383" y="300"/>
                      </a:lnTo>
                      <a:lnTo>
                        <a:pt x="383" y="296"/>
                      </a:lnTo>
                      <a:lnTo>
                        <a:pt x="379" y="296"/>
                      </a:lnTo>
                      <a:lnTo>
                        <a:pt x="375" y="296"/>
                      </a:lnTo>
                      <a:lnTo>
                        <a:pt x="370" y="296"/>
                      </a:lnTo>
                      <a:lnTo>
                        <a:pt x="366" y="296"/>
                      </a:lnTo>
                      <a:lnTo>
                        <a:pt x="362" y="291"/>
                      </a:lnTo>
                      <a:lnTo>
                        <a:pt x="362" y="287"/>
                      </a:lnTo>
                      <a:lnTo>
                        <a:pt x="357" y="283"/>
                      </a:lnTo>
                      <a:lnTo>
                        <a:pt x="353" y="283"/>
                      </a:lnTo>
                      <a:lnTo>
                        <a:pt x="348" y="283"/>
                      </a:lnTo>
                      <a:lnTo>
                        <a:pt x="344" y="283"/>
                      </a:lnTo>
                      <a:lnTo>
                        <a:pt x="344" y="278"/>
                      </a:lnTo>
                      <a:lnTo>
                        <a:pt x="340" y="274"/>
                      </a:lnTo>
                      <a:lnTo>
                        <a:pt x="335" y="274"/>
                      </a:lnTo>
                      <a:lnTo>
                        <a:pt x="335" y="269"/>
                      </a:lnTo>
                      <a:lnTo>
                        <a:pt x="331" y="265"/>
                      </a:lnTo>
                      <a:lnTo>
                        <a:pt x="331" y="261"/>
                      </a:lnTo>
                      <a:lnTo>
                        <a:pt x="327" y="261"/>
                      </a:lnTo>
                      <a:lnTo>
                        <a:pt x="322" y="261"/>
                      </a:lnTo>
                      <a:lnTo>
                        <a:pt x="318" y="261"/>
                      </a:lnTo>
                      <a:lnTo>
                        <a:pt x="314" y="261"/>
                      </a:lnTo>
                      <a:lnTo>
                        <a:pt x="309" y="261"/>
                      </a:lnTo>
                      <a:lnTo>
                        <a:pt x="305" y="261"/>
                      </a:lnTo>
                      <a:lnTo>
                        <a:pt x="301" y="261"/>
                      </a:lnTo>
                      <a:lnTo>
                        <a:pt x="296" y="261"/>
                      </a:lnTo>
                      <a:lnTo>
                        <a:pt x="292" y="261"/>
                      </a:lnTo>
                      <a:lnTo>
                        <a:pt x="292" y="265"/>
                      </a:lnTo>
                      <a:lnTo>
                        <a:pt x="288" y="269"/>
                      </a:lnTo>
                      <a:lnTo>
                        <a:pt x="288" y="274"/>
                      </a:lnTo>
                      <a:lnTo>
                        <a:pt x="283" y="274"/>
                      </a:lnTo>
                      <a:lnTo>
                        <a:pt x="279" y="274"/>
                      </a:lnTo>
                      <a:lnTo>
                        <a:pt x="279" y="278"/>
                      </a:lnTo>
                      <a:lnTo>
                        <a:pt x="274" y="283"/>
                      </a:lnTo>
                      <a:lnTo>
                        <a:pt x="274" y="287"/>
                      </a:lnTo>
                      <a:lnTo>
                        <a:pt x="274" y="283"/>
                      </a:lnTo>
                      <a:lnTo>
                        <a:pt x="274" y="278"/>
                      </a:lnTo>
                      <a:lnTo>
                        <a:pt x="270" y="274"/>
                      </a:lnTo>
                      <a:lnTo>
                        <a:pt x="266" y="274"/>
                      </a:lnTo>
                      <a:lnTo>
                        <a:pt x="261" y="274"/>
                      </a:lnTo>
                      <a:lnTo>
                        <a:pt x="261" y="269"/>
                      </a:lnTo>
                      <a:lnTo>
                        <a:pt x="261" y="265"/>
                      </a:lnTo>
                      <a:lnTo>
                        <a:pt x="257" y="261"/>
                      </a:lnTo>
                      <a:lnTo>
                        <a:pt x="253" y="261"/>
                      </a:lnTo>
                      <a:lnTo>
                        <a:pt x="248" y="261"/>
                      </a:lnTo>
                      <a:lnTo>
                        <a:pt x="244" y="261"/>
                      </a:lnTo>
                      <a:lnTo>
                        <a:pt x="235" y="261"/>
                      </a:lnTo>
                      <a:lnTo>
                        <a:pt x="235" y="256"/>
                      </a:lnTo>
                      <a:lnTo>
                        <a:pt x="235" y="252"/>
                      </a:lnTo>
                      <a:lnTo>
                        <a:pt x="235" y="248"/>
                      </a:lnTo>
                      <a:lnTo>
                        <a:pt x="231" y="248"/>
                      </a:lnTo>
                      <a:lnTo>
                        <a:pt x="222" y="248"/>
                      </a:lnTo>
                      <a:lnTo>
                        <a:pt x="222" y="252"/>
                      </a:lnTo>
                      <a:lnTo>
                        <a:pt x="218" y="256"/>
                      </a:lnTo>
                      <a:lnTo>
                        <a:pt x="218" y="261"/>
                      </a:lnTo>
                      <a:lnTo>
                        <a:pt x="214" y="261"/>
                      </a:lnTo>
                      <a:lnTo>
                        <a:pt x="209" y="261"/>
                      </a:lnTo>
                      <a:lnTo>
                        <a:pt x="205" y="261"/>
                      </a:lnTo>
                      <a:lnTo>
                        <a:pt x="201" y="261"/>
                      </a:lnTo>
                      <a:lnTo>
                        <a:pt x="196" y="261"/>
                      </a:lnTo>
                      <a:lnTo>
                        <a:pt x="192" y="261"/>
                      </a:lnTo>
                      <a:lnTo>
                        <a:pt x="187" y="261"/>
                      </a:lnTo>
                      <a:lnTo>
                        <a:pt x="183" y="261"/>
                      </a:lnTo>
                      <a:lnTo>
                        <a:pt x="179" y="26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6" name="Freeform 394"/>
                <p:cNvSpPr>
                  <a:spLocks/>
                </p:cNvSpPr>
                <p:nvPr/>
              </p:nvSpPr>
              <p:spPr bwMode="auto">
                <a:xfrm>
                  <a:off x="1937" y="753"/>
                  <a:ext cx="217" cy="261"/>
                </a:xfrm>
                <a:custGeom>
                  <a:avLst/>
                  <a:gdLst>
                    <a:gd name="T0" fmla="*/ 209 w 217"/>
                    <a:gd name="T1" fmla="*/ 52 h 261"/>
                    <a:gd name="T2" fmla="*/ 217 w 217"/>
                    <a:gd name="T3" fmla="*/ 61 h 261"/>
                    <a:gd name="T4" fmla="*/ 209 w 217"/>
                    <a:gd name="T5" fmla="*/ 74 h 261"/>
                    <a:gd name="T6" fmla="*/ 209 w 217"/>
                    <a:gd name="T7" fmla="*/ 83 h 261"/>
                    <a:gd name="T8" fmla="*/ 204 w 217"/>
                    <a:gd name="T9" fmla="*/ 96 h 261"/>
                    <a:gd name="T10" fmla="*/ 191 w 217"/>
                    <a:gd name="T11" fmla="*/ 104 h 261"/>
                    <a:gd name="T12" fmla="*/ 200 w 217"/>
                    <a:gd name="T13" fmla="*/ 113 h 261"/>
                    <a:gd name="T14" fmla="*/ 187 w 217"/>
                    <a:gd name="T15" fmla="*/ 126 h 261"/>
                    <a:gd name="T16" fmla="*/ 178 w 217"/>
                    <a:gd name="T17" fmla="*/ 135 h 261"/>
                    <a:gd name="T18" fmla="*/ 196 w 217"/>
                    <a:gd name="T19" fmla="*/ 144 h 261"/>
                    <a:gd name="T20" fmla="*/ 187 w 217"/>
                    <a:gd name="T21" fmla="*/ 152 h 261"/>
                    <a:gd name="T22" fmla="*/ 174 w 217"/>
                    <a:gd name="T23" fmla="*/ 174 h 261"/>
                    <a:gd name="T24" fmla="*/ 174 w 217"/>
                    <a:gd name="T25" fmla="*/ 187 h 261"/>
                    <a:gd name="T26" fmla="*/ 174 w 217"/>
                    <a:gd name="T27" fmla="*/ 204 h 261"/>
                    <a:gd name="T28" fmla="*/ 169 w 217"/>
                    <a:gd name="T29" fmla="*/ 204 h 261"/>
                    <a:gd name="T30" fmla="*/ 161 w 217"/>
                    <a:gd name="T31" fmla="*/ 200 h 261"/>
                    <a:gd name="T32" fmla="*/ 156 w 217"/>
                    <a:gd name="T33" fmla="*/ 209 h 261"/>
                    <a:gd name="T34" fmla="*/ 148 w 217"/>
                    <a:gd name="T35" fmla="*/ 217 h 261"/>
                    <a:gd name="T36" fmla="*/ 139 w 217"/>
                    <a:gd name="T37" fmla="*/ 226 h 261"/>
                    <a:gd name="T38" fmla="*/ 143 w 217"/>
                    <a:gd name="T39" fmla="*/ 239 h 261"/>
                    <a:gd name="T40" fmla="*/ 152 w 217"/>
                    <a:gd name="T41" fmla="*/ 248 h 261"/>
                    <a:gd name="T42" fmla="*/ 143 w 217"/>
                    <a:gd name="T43" fmla="*/ 261 h 261"/>
                    <a:gd name="T44" fmla="*/ 126 w 217"/>
                    <a:gd name="T45" fmla="*/ 257 h 261"/>
                    <a:gd name="T46" fmla="*/ 113 w 217"/>
                    <a:gd name="T47" fmla="*/ 248 h 261"/>
                    <a:gd name="T48" fmla="*/ 104 w 217"/>
                    <a:gd name="T49" fmla="*/ 239 h 261"/>
                    <a:gd name="T50" fmla="*/ 91 w 217"/>
                    <a:gd name="T51" fmla="*/ 248 h 261"/>
                    <a:gd name="T52" fmla="*/ 82 w 217"/>
                    <a:gd name="T53" fmla="*/ 235 h 261"/>
                    <a:gd name="T54" fmla="*/ 65 w 217"/>
                    <a:gd name="T55" fmla="*/ 239 h 261"/>
                    <a:gd name="T56" fmla="*/ 48 w 217"/>
                    <a:gd name="T57" fmla="*/ 235 h 261"/>
                    <a:gd name="T58" fmla="*/ 35 w 217"/>
                    <a:gd name="T59" fmla="*/ 226 h 261"/>
                    <a:gd name="T60" fmla="*/ 17 w 217"/>
                    <a:gd name="T61" fmla="*/ 222 h 261"/>
                    <a:gd name="T62" fmla="*/ 17 w 217"/>
                    <a:gd name="T63" fmla="*/ 196 h 261"/>
                    <a:gd name="T64" fmla="*/ 21 w 217"/>
                    <a:gd name="T65" fmla="*/ 157 h 261"/>
                    <a:gd name="T66" fmla="*/ 8 w 217"/>
                    <a:gd name="T67" fmla="*/ 96 h 261"/>
                    <a:gd name="T68" fmla="*/ 4 w 217"/>
                    <a:gd name="T69" fmla="*/ 43 h 261"/>
                    <a:gd name="T70" fmla="*/ 39 w 217"/>
                    <a:gd name="T71" fmla="*/ 13 h 261"/>
                    <a:gd name="T72" fmla="*/ 56 w 217"/>
                    <a:gd name="T73" fmla="*/ 13 h 261"/>
                    <a:gd name="T74" fmla="*/ 65 w 217"/>
                    <a:gd name="T75" fmla="*/ 0 h 261"/>
                    <a:gd name="T76" fmla="*/ 78 w 217"/>
                    <a:gd name="T77" fmla="*/ 9 h 261"/>
                    <a:gd name="T78" fmla="*/ 95 w 217"/>
                    <a:gd name="T79" fmla="*/ 13 h 261"/>
                    <a:gd name="T80" fmla="*/ 109 w 217"/>
                    <a:gd name="T81" fmla="*/ 22 h 261"/>
                    <a:gd name="T82" fmla="*/ 117 w 217"/>
                    <a:gd name="T83" fmla="*/ 30 h 261"/>
                    <a:gd name="T84" fmla="*/ 126 w 217"/>
                    <a:gd name="T85" fmla="*/ 39 h 261"/>
                    <a:gd name="T86" fmla="*/ 143 w 217"/>
                    <a:gd name="T87" fmla="*/ 35 h 261"/>
                    <a:gd name="T88" fmla="*/ 165 w 217"/>
                    <a:gd name="T89" fmla="*/ 35 h 261"/>
                    <a:gd name="T90" fmla="*/ 174 w 217"/>
                    <a:gd name="T91" fmla="*/ 30 h 261"/>
                    <a:gd name="T92" fmla="*/ 187 w 217"/>
                    <a:gd name="T93" fmla="*/ 30 h 261"/>
                    <a:gd name="T94" fmla="*/ 196 w 217"/>
                    <a:gd name="T95" fmla="*/ 22 h 261"/>
                    <a:gd name="T96" fmla="*/ 213 w 217"/>
                    <a:gd name="T97" fmla="*/ 26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7" h="261">
                      <a:moveTo>
                        <a:pt x="217" y="39"/>
                      </a:moveTo>
                      <a:lnTo>
                        <a:pt x="213" y="43"/>
                      </a:lnTo>
                      <a:lnTo>
                        <a:pt x="209" y="48"/>
                      </a:lnTo>
                      <a:lnTo>
                        <a:pt x="209" y="52"/>
                      </a:lnTo>
                      <a:lnTo>
                        <a:pt x="213" y="52"/>
                      </a:lnTo>
                      <a:lnTo>
                        <a:pt x="213" y="56"/>
                      </a:lnTo>
                      <a:lnTo>
                        <a:pt x="217" y="56"/>
                      </a:lnTo>
                      <a:lnTo>
                        <a:pt x="217" y="61"/>
                      </a:lnTo>
                      <a:lnTo>
                        <a:pt x="217" y="65"/>
                      </a:lnTo>
                      <a:lnTo>
                        <a:pt x="217" y="70"/>
                      </a:lnTo>
                      <a:lnTo>
                        <a:pt x="213" y="70"/>
                      </a:lnTo>
                      <a:lnTo>
                        <a:pt x="209" y="74"/>
                      </a:lnTo>
                      <a:lnTo>
                        <a:pt x="209" y="78"/>
                      </a:lnTo>
                      <a:lnTo>
                        <a:pt x="213" y="78"/>
                      </a:lnTo>
                      <a:lnTo>
                        <a:pt x="213" y="83"/>
                      </a:lnTo>
                      <a:lnTo>
                        <a:pt x="209" y="83"/>
                      </a:lnTo>
                      <a:lnTo>
                        <a:pt x="204" y="83"/>
                      </a:lnTo>
                      <a:lnTo>
                        <a:pt x="204" y="87"/>
                      </a:lnTo>
                      <a:lnTo>
                        <a:pt x="204" y="91"/>
                      </a:lnTo>
                      <a:lnTo>
                        <a:pt x="204" y="96"/>
                      </a:lnTo>
                      <a:lnTo>
                        <a:pt x="200" y="96"/>
                      </a:lnTo>
                      <a:lnTo>
                        <a:pt x="196" y="100"/>
                      </a:lnTo>
                      <a:lnTo>
                        <a:pt x="196" y="104"/>
                      </a:lnTo>
                      <a:lnTo>
                        <a:pt x="191" y="104"/>
                      </a:lnTo>
                      <a:lnTo>
                        <a:pt x="191" y="109"/>
                      </a:lnTo>
                      <a:lnTo>
                        <a:pt x="196" y="109"/>
                      </a:lnTo>
                      <a:lnTo>
                        <a:pt x="200" y="109"/>
                      </a:lnTo>
                      <a:lnTo>
                        <a:pt x="200" y="113"/>
                      </a:lnTo>
                      <a:lnTo>
                        <a:pt x="196" y="117"/>
                      </a:lnTo>
                      <a:lnTo>
                        <a:pt x="191" y="122"/>
                      </a:lnTo>
                      <a:lnTo>
                        <a:pt x="187" y="122"/>
                      </a:lnTo>
                      <a:lnTo>
                        <a:pt x="187" y="126"/>
                      </a:lnTo>
                      <a:lnTo>
                        <a:pt x="182" y="126"/>
                      </a:lnTo>
                      <a:lnTo>
                        <a:pt x="182" y="130"/>
                      </a:lnTo>
                      <a:lnTo>
                        <a:pt x="178" y="130"/>
                      </a:lnTo>
                      <a:lnTo>
                        <a:pt x="178" y="135"/>
                      </a:lnTo>
                      <a:lnTo>
                        <a:pt x="182" y="139"/>
                      </a:lnTo>
                      <a:lnTo>
                        <a:pt x="187" y="144"/>
                      </a:lnTo>
                      <a:lnTo>
                        <a:pt x="191" y="144"/>
                      </a:lnTo>
                      <a:lnTo>
                        <a:pt x="196" y="144"/>
                      </a:lnTo>
                      <a:lnTo>
                        <a:pt x="196" y="148"/>
                      </a:lnTo>
                      <a:lnTo>
                        <a:pt x="191" y="148"/>
                      </a:lnTo>
                      <a:lnTo>
                        <a:pt x="191" y="152"/>
                      </a:lnTo>
                      <a:lnTo>
                        <a:pt x="187" y="152"/>
                      </a:lnTo>
                      <a:lnTo>
                        <a:pt x="182" y="157"/>
                      </a:lnTo>
                      <a:lnTo>
                        <a:pt x="178" y="161"/>
                      </a:lnTo>
                      <a:lnTo>
                        <a:pt x="178" y="170"/>
                      </a:lnTo>
                      <a:lnTo>
                        <a:pt x="174" y="174"/>
                      </a:lnTo>
                      <a:lnTo>
                        <a:pt x="174" y="178"/>
                      </a:lnTo>
                      <a:lnTo>
                        <a:pt x="169" y="178"/>
                      </a:lnTo>
                      <a:lnTo>
                        <a:pt x="169" y="183"/>
                      </a:lnTo>
                      <a:lnTo>
                        <a:pt x="174" y="187"/>
                      </a:lnTo>
                      <a:lnTo>
                        <a:pt x="178" y="191"/>
                      </a:lnTo>
                      <a:lnTo>
                        <a:pt x="174" y="196"/>
                      </a:lnTo>
                      <a:lnTo>
                        <a:pt x="174" y="200"/>
                      </a:lnTo>
                      <a:lnTo>
                        <a:pt x="174" y="204"/>
                      </a:lnTo>
                      <a:lnTo>
                        <a:pt x="178" y="204"/>
                      </a:lnTo>
                      <a:lnTo>
                        <a:pt x="174" y="204"/>
                      </a:lnTo>
                      <a:lnTo>
                        <a:pt x="169" y="209"/>
                      </a:lnTo>
                      <a:lnTo>
                        <a:pt x="169" y="204"/>
                      </a:lnTo>
                      <a:lnTo>
                        <a:pt x="165" y="204"/>
                      </a:lnTo>
                      <a:lnTo>
                        <a:pt x="169" y="200"/>
                      </a:lnTo>
                      <a:lnTo>
                        <a:pt x="165" y="196"/>
                      </a:lnTo>
                      <a:lnTo>
                        <a:pt x="161" y="200"/>
                      </a:lnTo>
                      <a:lnTo>
                        <a:pt x="156" y="200"/>
                      </a:lnTo>
                      <a:lnTo>
                        <a:pt x="152" y="204"/>
                      </a:lnTo>
                      <a:lnTo>
                        <a:pt x="152" y="209"/>
                      </a:lnTo>
                      <a:lnTo>
                        <a:pt x="156" y="209"/>
                      </a:lnTo>
                      <a:lnTo>
                        <a:pt x="156" y="213"/>
                      </a:lnTo>
                      <a:lnTo>
                        <a:pt x="152" y="213"/>
                      </a:lnTo>
                      <a:lnTo>
                        <a:pt x="152" y="217"/>
                      </a:lnTo>
                      <a:lnTo>
                        <a:pt x="148" y="217"/>
                      </a:lnTo>
                      <a:lnTo>
                        <a:pt x="143" y="217"/>
                      </a:lnTo>
                      <a:lnTo>
                        <a:pt x="143" y="222"/>
                      </a:lnTo>
                      <a:lnTo>
                        <a:pt x="139" y="222"/>
                      </a:lnTo>
                      <a:lnTo>
                        <a:pt x="139" y="226"/>
                      </a:lnTo>
                      <a:lnTo>
                        <a:pt x="139" y="231"/>
                      </a:lnTo>
                      <a:lnTo>
                        <a:pt x="139" y="235"/>
                      </a:lnTo>
                      <a:lnTo>
                        <a:pt x="139" y="239"/>
                      </a:lnTo>
                      <a:lnTo>
                        <a:pt x="143" y="239"/>
                      </a:lnTo>
                      <a:lnTo>
                        <a:pt x="148" y="239"/>
                      </a:lnTo>
                      <a:lnTo>
                        <a:pt x="148" y="244"/>
                      </a:lnTo>
                      <a:lnTo>
                        <a:pt x="148" y="248"/>
                      </a:lnTo>
                      <a:lnTo>
                        <a:pt x="152" y="248"/>
                      </a:lnTo>
                      <a:lnTo>
                        <a:pt x="152" y="252"/>
                      </a:lnTo>
                      <a:lnTo>
                        <a:pt x="148" y="257"/>
                      </a:lnTo>
                      <a:lnTo>
                        <a:pt x="148" y="261"/>
                      </a:lnTo>
                      <a:lnTo>
                        <a:pt x="143" y="261"/>
                      </a:lnTo>
                      <a:lnTo>
                        <a:pt x="139" y="261"/>
                      </a:lnTo>
                      <a:lnTo>
                        <a:pt x="130" y="261"/>
                      </a:lnTo>
                      <a:lnTo>
                        <a:pt x="126" y="261"/>
                      </a:lnTo>
                      <a:lnTo>
                        <a:pt x="126" y="257"/>
                      </a:lnTo>
                      <a:lnTo>
                        <a:pt x="122" y="252"/>
                      </a:lnTo>
                      <a:lnTo>
                        <a:pt x="122" y="248"/>
                      </a:lnTo>
                      <a:lnTo>
                        <a:pt x="117" y="248"/>
                      </a:lnTo>
                      <a:lnTo>
                        <a:pt x="113" y="248"/>
                      </a:lnTo>
                      <a:lnTo>
                        <a:pt x="113" y="244"/>
                      </a:lnTo>
                      <a:lnTo>
                        <a:pt x="113" y="239"/>
                      </a:lnTo>
                      <a:lnTo>
                        <a:pt x="109" y="235"/>
                      </a:lnTo>
                      <a:lnTo>
                        <a:pt x="104" y="239"/>
                      </a:lnTo>
                      <a:lnTo>
                        <a:pt x="100" y="235"/>
                      </a:lnTo>
                      <a:lnTo>
                        <a:pt x="95" y="239"/>
                      </a:lnTo>
                      <a:lnTo>
                        <a:pt x="95" y="244"/>
                      </a:lnTo>
                      <a:lnTo>
                        <a:pt x="91" y="248"/>
                      </a:lnTo>
                      <a:lnTo>
                        <a:pt x="87" y="248"/>
                      </a:lnTo>
                      <a:lnTo>
                        <a:pt x="87" y="244"/>
                      </a:lnTo>
                      <a:lnTo>
                        <a:pt x="87" y="239"/>
                      </a:lnTo>
                      <a:lnTo>
                        <a:pt x="82" y="235"/>
                      </a:lnTo>
                      <a:lnTo>
                        <a:pt x="78" y="239"/>
                      </a:lnTo>
                      <a:lnTo>
                        <a:pt x="74" y="239"/>
                      </a:lnTo>
                      <a:lnTo>
                        <a:pt x="69" y="239"/>
                      </a:lnTo>
                      <a:lnTo>
                        <a:pt x="65" y="239"/>
                      </a:lnTo>
                      <a:lnTo>
                        <a:pt x="56" y="239"/>
                      </a:lnTo>
                      <a:lnTo>
                        <a:pt x="52" y="239"/>
                      </a:lnTo>
                      <a:lnTo>
                        <a:pt x="48" y="239"/>
                      </a:lnTo>
                      <a:lnTo>
                        <a:pt x="48" y="235"/>
                      </a:lnTo>
                      <a:lnTo>
                        <a:pt x="43" y="231"/>
                      </a:lnTo>
                      <a:lnTo>
                        <a:pt x="43" y="226"/>
                      </a:lnTo>
                      <a:lnTo>
                        <a:pt x="39" y="226"/>
                      </a:lnTo>
                      <a:lnTo>
                        <a:pt x="35" y="226"/>
                      </a:lnTo>
                      <a:lnTo>
                        <a:pt x="30" y="226"/>
                      </a:lnTo>
                      <a:lnTo>
                        <a:pt x="26" y="226"/>
                      </a:lnTo>
                      <a:lnTo>
                        <a:pt x="17" y="226"/>
                      </a:lnTo>
                      <a:lnTo>
                        <a:pt x="17" y="222"/>
                      </a:lnTo>
                      <a:lnTo>
                        <a:pt x="17" y="213"/>
                      </a:lnTo>
                      <a:lnTo>
                        <a:pt x="17" y="209"/>
                      </a:lnTo>
                      <a:lnTo>
                        <a:pt x="17" y="204"/>
                      </a:lnTo>
                      <a:lnTo>
                        <a:pt x="17" y="196"/>
                      </a:lnTo>
                      <a:lnTo>
                        <a:pt x="17" y="187"/>
                      </a:lnTo>
                      <a:lnTo>
                        <a:pt x="17" y="178"/>
                      </a:lnTo>
                      <a:lnTo>
                        <a:pt x="21" y="170"/>
                      </a:lnTo>
                      <a:lnTo>
                        <a:pt x="21" y="157"/>
                      </a:lnTo>
                      <a:lnTo>
                        <a:pt x="17" y="144"/>
                      </a:lnTo>
                      <a:lnTo>
                        <a:pt x="13" y="126"/>
                      </a:lnTo>
                      <a:lnTo>
                        <a:pt x="8" y="109"/>
                      </a:lnTo>
                      <a:lnTo>
                        <a:pt x="8" y="96"/>
                      </a:lnTo>
                      <a:lnTo>
                        <a:pt x="8" y="83"/>
                      </a:lnTo>
                      <a:lnTo>
                        <a:pt x="0" y="70"/>
                      </a:lnTo>
                      <a:lnTo>
                        <a:pt x="0" y="52"/>
                      </a:lnTo>
                      <a:lnTo>
                        <a:pt x="4" y="43"/>
                      </a:lnTo>
                      <a:lnTo>
                        <a:pt x="8" y="30"/>
                      </a:lnTo>
                      <a:lnTo>
                        <a:pt x="13" y="2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2" y="13"/>
                      </a:lnTo>
                      <a:lnTo>
                        <a:pt x="56" y="13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5" y="4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78" y="4"/>
                      </a:lnTo>
                      <a:lnTo>
                        <a:pt x="78" y="9"/>
                      </a:lnTo>
                      <a:lnTo>
                        <a:pt x="82" y="9"/>
                      </a:lnTo>
                      <a:lnTo>
                        <a:pt x="87" y="13"/>
                      </a:lnTo>
                      <a:lnTo>
                        <a:pt x="91" y="13"/>
                      </a:lnTo>
                      <a:lnTo>
                        <a:pt x="95" y="13"/>
                      </a:lnTo>
                      <a:lnTo>
                        <a:pt x="100" y="13"/>
                      </a:lnTo>
                      <a:lnTo>
                        <a:pt x="100" y="17"/>
                      </a:lnTo>
                      <a:lnTo>
                        <a:pt x="104" y="17"/>
                      </a:lnTo>
                      <a:lnTo>
                        <a:pt x="109" y="22"/>
                      </a:lnTo>
                      <a:lnTo>
                        <a:pt x="109" y="26"/>
                      </a:lnTo>
                      <a:lnTo>
                        <a:pt x="113" y="26"/>
                      </a:lnTo>
                      <a:lnTo>
                        <a:pt x="117" y="26"/>
                      </a:lnTo>
                      <a:lnTo>
                        <a:pt x="117" y="30"/>
                      </a:lnTo>
                      <a:lnTo>
                        <a:pt x="117" y="35"/>
                      </a:lnTo>
                      <a:lnTo>
                        <a:pt x="122" y="35"/>
                      </a:lnTo>
                      <a:lnTo>
                        <a:pt x="122" y="39"/>
                      </a:lnTo>
                      <a:lnTo>
                        <a:pt x="126" y="39"/>
                      </a:lnTo>
                      <a:lnTo>
                        <a:pt x="130" y="39"/>
                      </a:lnTo>
                      <a:lnTo>
                        <a:pt x="135" y="39"/>
                      </a:lnTo>
                      <a:lnTo>
                        <a:pt x="139" y="35"/>
                      </a:lnTo>
                      <a:lnTo>
                        <a:pt x="143" y="35"/>
                      </a:lnTo>
                      <a:lnTo>
                        <a:pt x="148" y="35"/>
                      </a:lnTo>
                      <a:lnTo>
                        <a:pt x="156" y="35"/>
                      </a:lnTo>
                      <a:lnTo>
                        <a:pt x="161" y="39"/>
                      </a:lnTo>
                      <a:lnTo>
                        <a:pt x="165" y="35"/>
                      </a:lnTo>
                      <a:lnTo>
                        <a:pt x="169" y="30"/>
                      </a:lnTo>
                      <a:lnTo>
                        <a:pt x="169" y="26"/>
                      </a:lnTo>
                      <a:lnTo>
                        <a:pt x="174" y="26"/>
                      </a:lnTo>
                      <a:lnTo>
                        <a:pt x="174" y="30"/>
                      </a:lnTo>
                      <a:lnTo>
                        <a:pt x="178" y="35"/>
                      </a:lnTo>
                      <a:lnTo>
                        <a:pt x="182" y="39"/>
                      </a:lnTo>
                      <a:lnTo>
                        <a:pt x="182" y="35"/>
                      </a:lnTo>
                      <a:lnTo>
                        <a:pt x="187" y="30"/>
                      </a:lnTo>
                      <a:lnTo>
                        <a:pt x="187" y="26"/>
                      </a:lnTo>
                      <a:lnTo>
                        <a:pt x="187" y="22"/>
                      </a:lnTo>
                      <a:lnTo>
                        <a:pt x="191" y="22"/>
                      </a:lnTo>
                      <a:lnTo>
                        <a:pt x="196" y="22"/>
                      </a:lnTo>
                      <a:lnTo>
                        <a:pt x="204" y="22"/>
                      </a:lnTo>
                      <a:lnTo>
                        <a:pt x="209" y="22"/>
                      </a:lnTo>
                      <a:lnTo>
                        <a:pt x="209" y="26"/>
                      </a:lnTo>
                      <a:lnTo>
                        <a:pt x="213" y="26"/>
                      </a:lnTo>
                      <a:lnTo>
                        <a:pt x="213" y="30"/>
                      </a:lnTo>
                      <a:lnTo>
                        <a:pt x="213" y="35"/>
                      </a:lnTo>
                      <a:lnTo>
                        <a:pt x="217" y="3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7" name="Freeform 395"/>
                <p:cNvSpPr>
                  <a:spLocks/>
                </p:cNvSpPr>
                <p:nvPr/>
              </p:nvSpPr>
              <p:spPr bwMode="auto">
                <a:xfrm>
                  <a:off x="2076" y="736"/>
                  <a:ext cx="413" cy="304"/>
                </a:xfrm>
                <a:custGeom>
                  <a:avLst/>
                  <a:gdLst>
                    <a:gd name="T0" fmla="*/ 4 w 413"/>
                    <a:gd name="T1" fmla="*/ 256 h 304"/>
                    <a:gd name="T2" fmla="*/ 4 w 413"/>
                    <a:gd name="T3" fmla="*/ 239 h 304"/>
                    <a:gd name="T4" fmla="*/ 17 w 413"/>
                    <a:gd name="T5" fmla="*/ 226 h 304"/>
                    <a:gd name="T6" fmla="*/ 30 w 413"/>
                    <a:gd name="T7" fmla="*/ 217 h 304"/>
                    <a:gd name="T8" fmla="*/ 35 w 413"/>
                    <a:gd name="T9" fmla="*/ 221 h 304"/>
                    <a:gd name="T10" fmla="*/ 30 w 413"/>
                    <a:gd name="T11" fmla="*/ 195 h 304"/>
                    <a:gd name="T12" fmla="*/ 48 w 413"/>
                    <a:gd name="T13" fmla="*/ 169 h 304"/>
                    <a:gd name="T14" fmla="*/ 48 w 413"/>
                    <a:gd name="T15" fmla="*/ 161 h 304"/>
                    <a:gd name="T16" fmla="*/ 48 w 413"/>
                    <a:gd name="T17" fmla="*/ 143 h 304"/>
                    <a:gd name="T18" fmla="*/ 57 w 413"/>
                    <a:gd name="T19" fmla="*/ 126 h 304"/>
                    <a:gd name="T20" fmla="*/ 65 w 413"/>
                    <a:gd name="T21" fmla="*/ 113 h 304"/>
                    <a:gd name="T22" fmla="*/ 74 w 413"/>
                    <a:gd name="T23" fmla="*/ 95 h 304"/>
                    <a:gd name="T24" fmla="*/ 78 w 413"/>
                    <a:gd name="T25" fmla="*/ 78 h 304"/>
                    <a:gd name="T26" fmla="*/ 74 w 413"/>
                    <a:gd name="T27" fmla="*/ 60 h 304"/>
                    <a:gd name="T28" fmla="*/ 91 w 413"/>
                    <a:gd name="T29" fmla="*/ 65 h 304"/>
                    <a:gd name="T30" fmla="*/ 113 w 413"/>
                    <a:gd name="T31" fmla="*/ 52 h 304"/>
                    <a:gd name="T32" fmla="*/ 131 w 413"/>
                    <a:gd name="T33" fmla="*/ 65 h 304"/>
                    <a:gd name="T34" fmla="*/ 152 w 413"/>
                    <a:gd name="T35" fmla="*/ 78 h 304"/>
                    <a:gd name="T36" fmla="*/ 170 w 413"/>
                    <a:gd name="T37" fmla="*/ 91 h 304"/>
                    <a:gd name="T38" fmla="*/ 183 w 413"/>
                    <a:gd name="T39" fmla="*/ 73 h 304"/>
                    <a:gd name="T40" fmla="*/ 196 w 413"/>
                    <a:gd name="T41" fmla="*/ 73 h 304"/>
                    <a:gd name="T42" fmla="*/ 222 w 413"/>
                    <a:gd name="T43" fmla="*/ 69 h 304"/>
                    <a:gd name="T44" fmla="*/ 239 w 413"/>
                    <a:gd name="T45" fmla="*/ 52 h 304"/>
                    <a:gd name="T46" fmla="*/ 265 w 413"/>
                    <a:gd name="T47" fmla="*/ 39 h 304"/>
                    <a:gd name="T48" fmla="*/ 287 w 413"/>
                    <a:gd name="T49" fmla="*/ 30 h 304"/>
                    <a:gd name="T50" fmla="*/ 313 w 413"/>
                    <a:gd name="T51" fmla="*/ 26 h 304"/>
                    <a:gd name="T52" fmla="*/ 326 w 413"/>
                    <a:gd name="T53" fmla="*/ 8 h 304"/>
                    <a:gd name="T54" fmla="*/ 344 w 413"/>
                    <a:gd name="T55" fmla="*/ 13 h 304"/>
                    <a:gd name="T56" fmla="*/ 370 w 413"/>
                    <a:gd name="T57" fmla="*/ 26 h 304"/>
                    <a:gd name="T58" fmla="*/ 392 w 413"/>
                    <a:gd name="T59" fmla="*/ 39 h 304"/>
                    <a:gd name="T60" fmla="*/ 413 w 413"/>
                    <a:gd name="T61" fmla="*/ 56 h 304"/>
                    <a:gd name="T62" fmla="*/ 405 w 413"/>
                    <a:gd name="T63" fmla="*/ 69 h 304"/>
                    <a:gd name="T64" fmla="*/ 383 w 413"/>
                    <a:gd name="T65" fmla="*/ 69 h 304"/>
                    <a:gd name="T66" fmla="*/ 370 w 413"/>
                    <a:gd name="T67" fmla="*/ 87 h 304"/>
                    <a:gd name="T68" fmla="*/ 344 w 413"/>
                    <a:gd name="T69" fmla="*/ 91 h 304"/>
                    <a:gd name="T70" fmla="*/ 352 w 413"/>
                    <a:gd name="T71" fmla="*/ 113 h 304"/>
                    <a:gd name="T72" fmla="*/ 370 w 413"/>
                    <a:gd name="T73" fmla="*/ 126 h 304"/>
                    <a:gd name="T74" fmla="*/ 370 w 413"/>
                    <a:gd name="T75" fmla="*/ 152 h 304"/>
                    <a:gd name="T76" fmla="*/ 379 w 413"/>
                    <a:gd name="T77" fmla="*/ 174 h 304"/>
                    <a:gd name="T78" fmla="*/ 383 w 413"/>
                    <a:gd name="T79" fmla="*/ 200 h 304"/>
                    <a:gd name="T80" fmla="*/ 392 w 413"/>
                    <a:gd name="T81" fmla="*/ 226 h 304"/>
                    <a:gd name="T82" fmla="*/ 405 w 413"/>
                    <a:gd name="T83" fmla="*/ 252 h 304"/>
                    <a:gd name="T84" fmla="*/ 409 w 413"/>
                    <a:gd name="T85" fmla="*/ 274 h 304"/>
                    <a:gd name="T86" fmla="*/ 383 w 413"/>
                    <a:gd name="T87" fmla="*/ 274 h 304"/>
                    <a:gd name="T88" fmla="*/ 352 w 413"/>
                    <a:gd name="T89" fmla="*/ 274 h 304"/>
                    <a:gd name="T90" fmla="*/ 326 w 413"/>
                    <a:gd name="T91" fmla="*/ 274 h 304"/>
                    <a:gd name="T92" fmla="*/ 309 w 413"/>
                    <a:gd name="T93" fmla="*/ 287 h 304"/>
                    <a:gd name="T94" fmla="*/ 283 w 413"/>
                    <a:gd name="T95" fmla="*/ 287 h 304"/>
                    <a:gd name="T96" fmla="*/ 261 w 413"/>
                    <a:gd name="T97" fmla="*/ 291 h 304"/>
                    <a:gd name="T98" fmla="*/ 239 w 413"/>
                    <a:gd name="T99" fmla="*/ 300 h 304"/>
                    <a:gd name="T100" fmla="*/ 213 w 413"/>
                    <a:gd name="T101" fmla="*/ 300 h 304"/>
                    <a:gd name="T102" fmla="*/ 200 w 413"/>
                    <a:gd name="T103" fmla="*/ 278 h 304"/>
                    <a:gd name="T104" fmla="*/ 178 w 413"/>
                    <a:gd name="T105" fmla="*/ 287 h 304"/>
                    <a:gd name="T106" fmla="*/ 152 w 413"/>
                    <a:gd name="T107" fmla="*/ 278 h 304"/>
                    <a:gd name="T108" fmla="*/ 131 w 413"/>
                    <a:gd name="T109" fmla="*/ 265 h 304"/>
                    <a:gd name="T110" fmla="*/ 104 w 413"/>
                    <a:gd name="T111" fmla="*/ 265 h 304"/>
                    <a:gd name="T112" fmla="*/ 96 w 413"/>
                    <a:gd name="T113" fmla="*/ 287 h 304"/>
                    <a:gd name="T114" fmla="*/ 78 w 413"/>
                    <a:gd name="T115" fmla="*/ 300 h 304"/>
                    <a:gd name="T116" fmla="*/ 61 w 413"/>
                    <a:gd name="T117" fmla="*/ 291 h 304"/>
                    <a:gd name="T118" fmla="*/ 35 w 413"/>
                    <a:gd name="T119" fmla="*/ 278 h 304"/>
                    <a:gd name="T120" fmla="*/ 13 w 413"/>
                    <a:gd name="T121" fmla="*/ 269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13" h="304">
                      <a:moveTo>
                        <a:pt x="13" y="269"/>
                      </a:moveTo>
                      <a:lnTo>
                        <a:pt x="13" y="265"/>
                      </a:lnTo>
                      <a:lnTo>
                        <a:pt x="9" y="265"/>
                      </a:lnTo>
                      <a:lnTo>
                        <a:pt x="9" y="261"/>
                      </a:lnTo>
                      <a:lnTo>
                        <a:pt x="9" y="256"/>
                      </a:lnTo>
                      <a:lnTo>
                        <a:pt x="4" y="256"/>
                      </a:lnTo>
                      <a:lnTo>
                        <a:pt x="0" y="256"/>
                      </a:lnTo>
                      <a:lnTo>
                        <a:pt x="0" y="252"/>
                      </a:lnTo>
                      <a:lnTo>
                        <a:pt x="0" y="248"/>
                      </a:lnTo>
                      <a:lnTo>
                        <a:pt x="0" y="243"/>
                      </a:lnTo>
                      <a:lnTo>
                        <a:pt x="0" y="239"/>
                      </a:lnTo>
                      <a:lnTo>
                        <a:pt x="4" y="239"/>
                      </a:lnTo>
                      <a:lnTo>
                        <a:pt x="4" y="234"/>
                      </a:lnTo>
                      <a:lnTo>
                        <a:pt x="9" y="234"/>
                      </a:lnTo>
                      <a:lnTo>
                        <a:pt x="13" y="234"/>
                      </a:lnTo>
                      <a:lnTo>
                        <a:pt x="13" y="230"/>
                      </a:lnTo>
                      <a:lnTo>
                        <a:pt x="17" y="230"/>
                      </a:lnTo>
                      <a:lnTo>
                        <a:pt x="17" y="226"/>
                      </a:lnTo>
                      <a:lnTo>
                        <a:pt x="13" y="226"/>
                      </a:lnTo>
                      <a:lnTo>
                        <a:pt x="13" y="221"/>
                      </a:lnTo>
                      <a:lnTo>
                        <a:pt x="17" y="217"/>
                      </a:lnTo>
                      <a:lnTo>
                        <a:pt x="22" y="217"/>
                      </a:lnTo>
                      <a:lnTo>
                        <a:pt x="26" y="213"/>
                      </a:lnTo>
                      <a:lnTo>
                        <a:pt x="30" y="217"/>
                      </a:lnTo>
                      <a:lnTo>
                        <a:pt x="26" y="221"/>
                      </a:lnTo>
                      <a:lnTo>
                        <a:pt x="30" y="221"/>
                      </a:lnTo>
                      <a:lnTo>
                        <a:pt x="30" y="226"/>
                      </a:lnTo>
                      <a:lnTo>
                        <a:pt x="35" y="221"/>
                      </a:lnTo>
                      <a:lnTo>
                        <a:pt x="39" y="221"/>
                      </a:lnTo>
                      <a:lnTo>
                        <a:pt x="35" y="221"/>
                      </a:lnTo>
                      <a:lnTo>
                        <a:pt x="35" y="217"/>
                      </a:lnTo>
                      <a:lnTo>
                        <a:pt x="35" y="213"/>
                      </a:lnTo>
                      <a:lnTo>
                        <a:pt x="39" y="208"/>
                      </a:lnTo>
                      <a:lnTo>
                        <a:pt x="35" y="204"/>
                      </a:lnTo>
                      <a:lnTo>
                        <a:pt x="30" y="200"/>
                      </a:lnTo>
                      <a:lnTo>
                        <a:pt x="30" y="195"/>
                      </a:lnTo>
                      <a:lnTo>
                        <a:pt x="35" y="195"/>
                      </a:lnTo>
                      <a:lnTo>
                        <a:pt x="35" y="191"/>
                      </a:lnTo>
                      <a:lnTo>
                        <a:pt x="39" y="187"/>
                      </a:lnTo>
                      <a:lnTo>
                        <a:pt x="39" y="178"/>
                      </a:lnTo>
                      <a:lnTo>
                        <a:pt x="43" y="174"/>
                      </a:lnTo>
                      <a:lnTo>
                        <a:pt x="48" y="169"/>
                      </a:lnTo>
                      <a:lnTo>
                        <a:pt x="52" y="169"/>
                      </a:lnTo>
                      <a:lnTo>
                        <a:pt x="52" y="165"/>
                      </a:lnTo>
                      <a:lnTo>
                        <a:pt x="57" y="165"/>
                      </a:lnTo>
                      <a:lnTo>
                        <a:pt x="57" y="161"/>
                      </a:lnTo>
                      <a:lnTo>
                        <a:pt x="52" y="161"/>
                      </a:lnTo>
                      <a:lnTo>
                        <a:pt x="48" y="161"/>
                      </a:lnTo>
                      <a:lnTo>
                        <a:pt x="43" y="156"/>
                      </a:lnTo>
                      <a:lnTo>
                        <a:pt x="39" y="152"/>
                      </a:lnTo>
                      <a:lnTo>
                        <a:pt x="39" y="147"/>
                      </a:lnTo>
                      <a:lnTo>
                        <a:pt x="43" y="147"/>
                      </a:lnTo>
                      <a:lnTo>
                        <a:pt x="43" y="143"/>
                      </a:lnTo>
                      <a:lnTo>
                        <a:pt x="48" y="143"/>
                      </a:lnTo>
                      <a:lnTo>
                        <a:pt x="48" y="139"/>
                      </a:lnTo>
                      <a:lnTo>
                        <a:pt x="52" y="139"/>
                      </a:lnTo>
                      <a:lnTo>
                        <a:pt x="57" y="134"/>
                      </a:lnTo>
                      <a:lnTo>
                        <a:pt x="61" y="130"/>
                      </a:lnTo>
                      <a:lnTo>
                        <a:pt x="61" y="126"/>
                      </a:lnTo>
                      <a:lnTo>
                        <a:pt x="57" y="126"/>
                      </a:lnTo>
                      <a:lnTo>
                        <a:pt x="52" y="126"/>
                      </a:lnTo>
                      <a:lnTo>
                        <a:pt x="52" y="121"/>
                      </a:lnTo>
                      <a:lnTo>
                        <a:pt x="57" y="121"/>
                      </a:lnTo>
                      <a:lnTo>
                        <a:pt x="57" y="117"/>
                      </a:lnTo>
                      <a:lnTo>
                        <a:pt x="61" y="113"/>
                      </a:lnTo>
                      <a:lnTo>
                        <a:pt x="65" y="113"/>
                      </a:lnTo>
                      <a:lnTo>
                        <a:pt x="65" y="108"/>
                      </a:lnTo>
                      <a:lnTo>
                        <a:pt x="65" y="104"/>
                      </a:lnTo>
                      <a:lnTo>
                        <a:pt x="65" y="100"/>
                      </a:lnTo>
                      <a:lnTo>
                        <a:pt x="70" y="100"/>
                      </a:lnTo>
                      <a:lnTo>
                        <a:pt x="74" y="100"/>
                      </a:lnTo>
                      <a:lnTo>
                        <a:pt x="74" y="95"/>
                      </a:lnTo>
                      <a:lnTo>
                        <a:pt x="70" y="95"/>
                      </a:lnTo>
                      <a:lnTo>
                        <a:pt x="70" y="91"/>
                      </a:lnTo>
                      <a:lnTo>
                        <a:pt x="74" y="87"/>
                      </a:lnTo>
                      <a:lnTo>
                        <a:pt x="78" y="87"/>
                      </a:lnTo>
                      <a:lnTo>
                        <a:pt x="78" y="82"/>
                      </a:lnTo>
                      <a:lnTo>
                        <a:pt x="78" y="78"/>
                      </a:lnTo>
                      <a:lnTo>
                        <a:pt x="78" y="73"/>
                      </a:lnTo>
                      <a:lnTo>
                        <a:pt x="74" y="73"/>
                      </a:lnTo>
                      <a:lnTo>
                        <a:pt x="74" y="69"/>
                      </a:lnTo>
                      <a:lnTo>
                        <a:pt x="70" y="69"/>
                      </a:lnTo>
                      <a:lnTo>
                        <a:pt x="70" y="65"/>
                      </a:lnTo>
                      <a:lnTo>
                        <a:pt x="74" y="60"/>
                      </a:lnTo>
                      <a:lnTo>
                        <a:pt x="78" y="56"/>
                      </a:lnTo>
                      <a:lnTo>
                        <a:pt x="78" y="60"/>
                      </a:lnTo>
                      <a:lnTo>
                        <a:pt x="78" y="65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0"/>
                      </a:lnTo>
                      <a:lnTo>
                        <a:pt x="96" y="56"/>
                      </a:lnTo>
                      <a:lnTo>
                        <a:pt x="100" y="56"/>
                      </a:lnTo>
                      <a:lnTo>
                        <a:pt x="104" y="52"/>
                      </a:lnTo>
                      <a:lnTo>
                        <a:pt x="109" y="52"/>
                      </a:lnTo>
                      <a:lnTo>
                        <a:pt x="113" y="52"/>
                      </a:lnTo>
                      <a:lnTo>
                        <a:pt x="117" y="52"/>
                      </a:lnTo>
                      <a:lnTo>
                        <a:pt x="122" y="52"/>
                      </a:lnTo>
                      <a:lnTo>
                        <a:pt x="126" y="52"/>
                      </a:lnTo>
                      <a:lnTo>
                        <a:pt x="126" y="56"/>
                      </a:lnTo>
                      <a:lnTo>
                        <a:pt x="131" y="60"/>
                      </a:lnTo>
                      <a:lnTo>
                        <a:pt x="131" y="65"/>
                      </a:lnTo>
                      <a:lnTo>
                        <a:pt x="135" y="65"/>
                      </a:lnTo>
                      <a:lnTo>
                        <a:pt x="139" y="65"/>
                      </a:lnTo>
                      <a:lnTo>
                        <a:pt x="144" y="65"/>
                      </a:lnTo>
                      <a:lnTo>
                        <a:pt x="148" y="69"/>
                      </a:lnTo>
                      <a:lnTo>
                        <a:pt x="148" y="73"/>
                      </a:lnTo>
                      <a:lnTo>
                        <a:pt x="152" y="78"/>
                      </a:lnTo>
                      <a:lnTo>
                        <a:pt x="157" y="78"/>
                      </a:lnTo>
                      <a:lnTo>
                        <a:pt x="161" y="82"/>
                      </a:lnTo>
                      <a:lnTo>
                        <a:pt x="161" y="87"/>
                      </a:lnTo>
                      <a:lnTo>
                        <a:pt x="161" y="91"/>
                      </a:lnTo>
                      <a:lnTo>
                        <a:pt x="165" y="91"/>
                      </a:lnTo>
                      <a:lnTo>
                        <a:pt x="170" y="91"/>
                      </a:lnTo>
                      <a:lnTo>
                        <a:pt x="174" y="87"/>
                      </a:lnTo>
                      <a:lnTo>
                        <a:pt x="174" y="82"/>
                      </a:lnTo>
                      <a:lnTo>
                        <a:pt x="174" y="78"/>
                      </a:lnTo>
                      <a:lnTo>
                        <a:pt x="178" y="78"/>
                      </a:lnTo>
                      <a:lnTo>
                        <a:pt x="183" y="78"/>
                      </a:lnTo>
                      <a:lnTo>
                        <a:pt x="183" y="73"/>
                      </a:lnTo>
                      <a:lnTo>
                        <a:pt x="183" y="69"/>
                      </a:lnTo>
                      <a:lnTo>
                        <a:pt x="183" y="65"/>
                      </a:lnTo>
                      <a:lnTo>
                        <a:pt x="187" y="65"/>
                      </a:lnTo>
                      <a:lnTo>
                        <a:pt x="191" y="65"/>
                      </a:lnTo>
                      <a:lnTo>
                        <a:pt x="196" y="69"/>
                      </a:lnTo>
                      <a:lnTo>
                        <a:pt x="196" y="73"/>
                      </a:lnTo>
                      <a:lnTo>
                        <a:pt x="200" y="73"/>
                      </a:lnTo>
                      <a:lnTo>
                        <a:pt x="204" y="78"/>
                      </a:lnTo>
                      <a:lnTo>
                        <a:pt x="209" y="78"/>
                      </a:lnTo>
                      <a:lnTo>
                        <a:pt x="213" y="78"/>
                      </a:lnTo>
                      <a:lnTo>
                        <a:pt x="218" y="73"/>
                      </a:lnTo>
                      <a:lnTo>
                        <a:pt x="222" y="69"/>
                      </a:lnTo>
                      <a:lnTo>
                        <a:pt x="222" y="65"/>
                      </a:lnTo>
                      <a:lnTo>
                        <a:pt x="226" y="60"/>
                      </a:lnTo>
                      <a:lnTo>
                        <a:pt x="226" y="56"/>
                      </a:lnTo>
                      <a:lnTo>
                        <a:pt x="231" y="52"/>
                      </a:lnTo>
                      <a:lnTo>
                        <a:pt x="235" y="52"/>
                      </a:lnTo>
                      <a:lnTo>
                        <a:pt x="239" y="52"/>
                      </a:lnTo>
                      <a:lnTo>
                        <a:pt x="244" y="52"/>
                      </a:lnTo>
                      <a:lnTo>
                        <a:pt x="248" y="52"/>
                      </a:lnTo>
                      <a:lnTo>
                        <a:pt x="252" y="47"/>
                      </a:lnTo>
                      <a:lnTo>
                        <a:pt x="257" y="43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4" y="39"/>
                      </a:lnTo>
                      <a:lnTo>
                        <a:pt x="278" y="39"/>
                      </a:lnTo>
                      <a:lnTo>
                        <a:pt x="283" y="39"/>
                      </a:lnTo>
                      <a:lnTo>
                        <a:pt x="287" y="34"/>
                      </a:lnTo>
                      <a:lnTo>
                        <a:pt x="287" y="30"/>
                      </a:lnTo>
                      <a:lnTo>
                        <a:pt x="292" y="26"/>
                      </a:lnTo>
                      <a:lnTo>
                        <a:pt x="296" y="26"/>
                      </a:lnTo>
                      <a:lnTo>
                        <a:pt x="300" y="26"/>
                      </a:lnTo>
                      <a:lnTo>
                        <a:pt x="305" y="26"/>
                      </a:lnTo>
                      <a:lnTo>
                        <a:pt x="309" y="26"/>
                      </a:lnTo>
                      <a:lnTo>
                        <a:pt x="313" y="26"/>
                      </a:lnTo>
                      <a:lnTo>
                        <a:pt x="313" y="21"/>
                      </a:lnTo>
                      <a:lnTo>
                        <a:pt x="318" y="17"/>
                      </a:lnTo>
                      <a:lnTo>
                        <a:pt x="318" y="13"/>
                      </a:lnTo>
                      <a:lnTo>
                        <a:pt x="322" y="13"/>
                      </a:lnTo>
                      <a:lnTo>
                        <a:pt x="326" y="13"/>
                      </a:lnTo>
                      <a:lnTo>
                        <a:pt x="326" y="8"/>
                      </a:lnTo>
                      <a:lnTo>
                        <a:pt x="326" y="4"/>
                      </a:lnTo>
                      <a:lnTo>
                        <a:pt x="331" y="0"/>
                      </a:lnTo>
                      <a:lnTo>
                        <a:pt x="335" y="4"/>
                      </a:lnTo>
                      <a:lnTo>
                        <a:pt x="335" y="8"/>
                      </a:lnTo>
                      <a:lnTo>
                        <a:pt x="339" y="13"/>
                      </a:lnTo>
                      <a:lnTo>
                        <a:pt x="344" y="13"/>
                      </a:lnTo>
                      <a:lnTo>
                        <a:pt x="348" y="13"/>
                      </a:lnTo>
                      <a:lnTo>
                        <a:pt x="352" y="13"/>
                      </a:lnTo>
                      <a:lnTo>
                        <a:pt x="357" y="13"/>
                      </a:lnTo>
                      <a:lnTo>
                        <a:pt x="361" y="17"/>
                      </a:lnTo>
                      <a:lnTo>
                        <a:pt x="365" y="21"/>
                      </a:lnTo>
                      <a:lnTo>
                        <a:pt x="370" y="26"/>
                      </a:lnTo>
                      <a:lnTo>
                        <a:pt x="374" y="26"/>
                      </a:lnTo>
                      <a:lnTo>
                        <a:pt x="374" y="30"/>
                      </a:lnTo>
                      <a:lnTo>
                        <a:pt x="379" y="34"/>
                      </a:lnTo>
                      <a:lnTo>
                        <a:pt x="383" y="34"/>
                      </a:lnTo>
                      <a:lnTo>
                        <a:pt x="387" y="39"/>
                      </a:lnTo>
                      <a:lnTo>
                        <a:pt x="392" y="39"/>
                      </a:lnTo>
                      <a:lnTo>
                        <a:pt x="396" y="34"/>
                      </a:lnTo>
                      <a:lnTo>
                        <a:pt x="400" y="39"/>
                      </a:lnTo>
                      <a:lnTo>
                        <a:pt x="405" y="43"/>
                      </a:lnTo>
                      <a:lnTo>
                        <a:pt x="409" y="47"/>
                      </a:lnTo>
                      <a:lnTo>
                        <a:pt x="413" y="52"/>
                      </a:lnTo>
                      <a:lnTo>
                        <a:pt x="413" y="56"/>
                      </a:lnTo>
                      <a:lnTo>
                        <a:pt x="413" y="60"/>
                      </a:lnTo>
                      <a:lnTo>
                        <a:pt x="409" y="65"/>
                      </a:lnTo>
                      <a:lnTo>
                        <a:pt x="409" y="69"/>
                      </a:lnTo>
                      <a:lnTo>
                        <a:pt x="409" y="73"/>
                      </a:lnTo>
                      <a:lnTo>
                        <a:pt x="405" y="73"/>
                      </a:lnTo>
                      <a:lnTo>
                        <a:pt x="405" y="69"/>
                      </a:lnTo>
                      <a:lnTo>
                        <a:pt x="400" y="65"/>
                      </a:lnTo>
                      <a:lnTo>
                        <a:pt x="396" y="60"/>
                      </a:lnTo>
                      <a:lnTo>
                        <a:pt x="392" y="60"/>
                      </a:lnTo>
                      <a:lnTo>
                        <a:pt x="387" y="60"/>
                      </a:lnTo>
                      <a:lnTo>
                        <a:pt x="387" y="65"/>
                      </a:lnTo>
                      <a:lnTo>
                        <a:pt x="383" y="69"/>
                      </a:lnTo>
                      <a:lnTo>
                        <a:pt x="383" y="73"/>
                      </a:lnTo>
                      <a:lnTo>
                        <a:pt x="379" y="78"/>
                      </a:lnTo>
                      <a:lnTo>
                        <a:pt x="379" y="82"/>
                      </a:lnTo>
                      <a:lnTo>
                        <a:pt x="379" y="87"/>
                      </a:lnTo>
                      <a:lnTo>
                        <a:pt x="374" y="87"/>
                      </a:lnTo>
                      <a:lnTo>
                        <a:pt x="370" y="87"/>
                      </a:lnTo>
                      <a:lnTo>
                        <a:pt x="365" y="87"/>
                      </a:lnTo>
                      <a:lnTo>
                        <a:pt x="361" y="87"/>
                      </a:lnTo>
                      <a:lnTo>
                        <a:pt x="357" y="87"/>
                      </a:lnTo>
                      <a:lnTo>
                        <a:pt x="352" y="87"/>
                      </a:lnTo>
                      <a:lnTo>
                        <a:pt x="344" y="87"/>
                      </a:lnTo>
                      <a:lnTo>
                        <a:pt x="344" y="91"/>
                      </a:lnTo>
                      <a:lnTo>
                        <a:pt x="348" y="95"/>
                      </a:lnTo>
                      <a:lnTo>
                        <a:pt x="348" y="100"/>
                      </a:lnTo>
                      <a:lnTo>
                        <a:pt x="348" y="104"/>
                      </a:lnTo>
                      <a:lnTo>
                        <a:pt x="348" y="108"/>
                      </a:lnTo>
                      <a:lnTo>
                        <a:pt x="348" y="113"/>
                      </a:lnTo>
                      <a:lnTo>
                        <a:pt x="352" y="113"/>
                      </a:lnTo>
                      <a:lnTo>
                        <a:pt x="357" y="113"/>
                      </a:lnTo>
                      <a:lnTo>
                        <a:pt x="361" y="113"/>
                      </a:lnTo>
                      <a:lnTo>
                        <a:pt x="361" y="117"/>
                      </a:lnTo>
                      <a:lnTo>
                        <a:pt x="365" y="121"/>
                      </a:lnTo>
                      <a:lnTo>
                        <a:pt x="365" y="126"/>
                      </a:lnTo>
                      <a:lnTo>
                        <a:pt x="370" y="126"/>
                      </a:lnTo>
                      <a:lnTo>
                        <a:pt x="370" y="130"/>
                      </a:lnTo>
                      <a:lnTo>
                        <a:pt x="370" y="134"/>
                      </a:lnTo>
                      <a:lnTo>
                        <a:pt x="370" y="139"/>
                      </a:lnTo>
                      <a:lnTo>
                        <a:pt x="370" y="143"/>
                      </a:lnTo>
                      <a:lnTo>
                        <a:pt x="370" y="147"/>
                      </a:lnTo>
                      <a:lnTo>
                        <a:pt x="370" y="152"/>
                      </a:lnTo>
                      <a:lnTo>
                        <a:pt x="374" y="156"/>
                      </a:lnTo>
                      <a:lnTo>
                        <a:pt x="374" y="161"/>
                      </a:lnTo>
                      <a:lnTo>
                        <a:pt x="374" y="165"/>
                      </a:lnTo>
                      <a:lnTo>
                        <a:pt x="379" y="165"/>
                      </a:lnTo>
                      <a:lnTo>
                        <a:pt x="379" y="169"/>
                      </a:lnTo>
                      <a:lnTo>
                        <a:pt x="379" y="174"/>
                      </a:lnTo>
                      <a:lnTo>
                        <a:pt x="379" y="178"/>
                      </a:lnTo>
                      <a:lnTo>
                        <a:pt x="379" y="182"/>
                      </a:lnTo>
                      <a:lnTo>
                        <a:pt x="379" y="187"/>
                      </a:lnTo>
                      <a:lnTo>
                        <a:pt x="379" y="191"/>
                      </a:lnTo>
                      <a:lnTo>
                        <a:pt x="379" y="195"/>
                      </a:lnTo>
                      <a:lnTo>
                        <a:pt x="383" y="200"/>
                      </a:lnTo>
                      <a:lnTo>
                        <a:pt x="383" y="204"/>
                      </a:lnTo>
                      <a:lnTo>
                        <a:pt x="387" y="208"/>
                      </a:lnTo>
                      <a:lnTo>
                        <a:pt x="387" y="213"/>
                      </a:lnTo>
                      <a:lnTo>
                        <a:pt x="387" y="217"/>
                      </a:lnTo>
                      <a:lnTo>
                        <a:pt x="387" y="221"/>
                      </a:lnTo>
                      <a:lnTo>
                        <a:pt x="392" y="226"/>
                      </a:lnTo>
                      <a:lnTo>
                        <a:pt x="392" y="230"/>
                      </a:lnTo>
                      <a:lnTo>
                        <a:pt x="392" y="234"/>
                      </a:lnTo>
                      <a:lnTo>
                        <a:pt x="392" y="239"/>
                      </a:lnTo>
                      <a:lnTo>
                        <a:pt x="396" y="243"/>
                      </a:lnTo>
                      <a:lnTo>
                        <a:pt x="400" y="248"/>
                      </a:lnTo>
                      <a:lnTo>
                        <a:pt x="405" y="252"/>
                      </a:lnTo>
                      <a:lnTo>
                        <a:pt x="405" y="256"/>
                      </a:lnTo>
                      <a:lnTo>
                        <a:pt x="405" y="261"/>
                      </a:lnTo>
                      <a:lnTo>
                        <a:pt x="409" y="261"/>
                      </a:lnTo>
                      <a:lnTo>
                        <a:pt x="409" y="265"/>
                      </a:lnTo>
                      <a:lnTo>
                        <a:pt x="409" y="269"/>
                      </a:lnTo>
                      <a:lnTo>
                        <a:pt x="409" y="274"/>
                      </a:lnTo>
                      <a:lnTo>
                        <a:pt x="405" y="274"/>
                      </a:lnTo>
                      <a:lnTo>
                        <a:pt x="400" y="274"/>
                      </a:lnTo>
                      <a:lnTo>
                        <a:pt x="396" y="274"/>
                      </a:lnTo>
                      <a:lnTo>
                        <a:pt x="392" y="274"/>
                      </a:lnTo>
                      <a:lnTo>
                        <a:pt x="387" y="274"/>
                      </a:lnTo>
                      <a:lnTo>
                        <a:pt x="383" y="274"/>
                      </a:lnTo>
                      <a:lnTo>
                        <a:pt x="379" y="274"/>
                      </a:lnTo>
                      <a:lnTo>
                        <a:pt x="374" y="274"/>
                      </a:lnTo>
                      <a:lnTo>
                        <a:pt x="370" y="274"/>
                      </a:lnTo>
                      <a:lnTo>
                        <a:pt x="361" y="274"/>
                      </a:lnTo>
                      <a:lnTo>
                        <a:pt x="357" y="274"/>
                      </a:lnTo>
                      <a:lnTo>
                        <a:pt x="352" y="274"/>
                      </a:lnTo>
                      <a:lnTo>
                        <a:pt x="348" y="274"/>
                      </a:lnTo>
                      <a:lnTo>
                        <a:pt x="344" y="274"/>
                      </a:lnTo>
                      <a:lnTo>
                        <a:pt x="339" y="274"/>
                      </a:lnTo>
                      <a:lnTo>
                        <a:pt x="335" y="274"/>
                      </a:lnTo>
                      <a:lnTo>
                        <a:pt x="331" y="274"/>
                      </a:lnTo>
                      <a:lnTo>
                        <a:pt x="326" y="274"/>
                      </a:lnTo>
                      <a:lnTo>
                        <a:pt x="322" y="274"/>
                      </a:lnTo>
                      <a:lnTo>
                        <a:pt x="318" y="274"/>
                      </a:lnTo>
                      <a:lnTo>
                        <a:pt x="313" y="274"/>
                      </a:lnTo>
                      <a:lnTo>
                        <a:pt x="309" y="278"/>
                      </a:lnTo>
                      <a:lnTo>
                        <a:pt x="309" y="282"/>
                      </a:lnTo>
                      <a:lnTo>
                        <a:pt x="309" y="287"/>
                      </a:lnTo>
                      <a:lnTo>
                        <a:pt x="305" y="287"/>
                      </a:lnTo>
                      <a:lnTo>
                        <a:pt x="300" y="287"/>
                      </a:lnTo>
                      <a:lnTo>
                        <a:pt x="296" y="287"/>
                      </a:lnTo>
                      <a:lnTo>
                        <a:pt x="292" y="287"/>
                      </a:lnTo>
                      <a:lnTo>
                        <a:pt x="287" y="287"/>
                      </a:lnTo>
                      <a:lnTo>
                        <a:pt x="283" y="287"/>
                      </a:lnTo>
                      <a:lnTo>
                        <a:pt x="278" y="287"/>
                      </a:lnTo>
                      <a:lnTo>
                        <a:pt x="274" y="287"/>
                      </a:lnTo>
                      <a:lnTo>
                        <a:pt x="270" y="287"/>
                      </a:lnTo>
                      <a:lnTo>
                        <a:pt x="265" y="287"/>
                      </a:lnTo>
                      <a:lnTo>
                        <a:pt x="261" y="287"/>
                      </a:lnTo>
                      <a:lnTo>
                        <a:pt x="261" y="291"/>
                      </a:lnTo>
                      <a:lnTo>
                        <a:pt x="261" y="295"/>
                      </a:lnTo>
                      <a:lnTo>
                        <a:pt x="257" y="300"/>
                      </a:lnTo>
                      <a:lnTo>
                        <a:pt x="252" y="300"/>
                      </a:lnTo>
                      <a:lnTo>
                        <a:pt x="248" y="300"/>
                      </a:lnTo>
                      <a:lnTo>
                        <a:pt x="244" y="300"/>
                      </a:lnTo>
                      <a:lnTo>
                        <a:pt x="239" y="300"/>
                      </a:lnTo>
                      <a:lnTo>
                        <a:pt x="235" y="300"/>
                      </a:lnTo>
                      <a:lnTo>
                        <a:pt x="231" y="300"/>
                      </a:lnTo>
                      <a:lnTo>
                        <a:pt x="226" y="300"/>
                      </a:lnTo>
                      <a:lnTo>
                        <a:pt x="222" y="300"/>
                      </a:lnTo>
                      <a:lnTo>
                        <a:pt x="218" y="300"/>
                      </a:lnTo>
                      <a:lnTo>
                        <a:pt x="213" y="300"/>
                      </a:lnTo>
                      <a:lnTo>
                        <a:pt x="209" y="300"/>
                      </a:lnTo>
                      <a:lnTo>
                        <a:pt x="209" y="295"/>
                      </a:lnTo>
                      <a:lnTo>
                        <a:pt x="204" y="291"/>
                      </a:lnTo>
                      <a:lnTo>
                        <a:pt x="204" y="287"/>
                      </a:lnTo>
                      <a:lnTo>
                        <a:pt x="204" y="282"/>
                      </a:lnTo>
                      <a:lnTo>
                        <a:pt x="200" y="278"/>
                      </a:lnTo>
                      <a:lnTo>
                        <a:pt x="196" y="274"/>
                      </a:lnTo>
                      <a:lnTo>
                        <a:pt x="191" y="278"/>
                      </a:lnTo>
                      <a:lnTo>
                        <a:pt x="187" y="282"/>
                      </a:lnTo>
                      <a:lnTo>
                        <a:pt x="187" y="287"/>
                      </a:lnTo>
                      <a:lnTo>
                        <a:pt x="183" y="287"/>
                      </a:lnTo>
                      <a:lnTo>
                        <a:pt x="178" y="287"/>
                      </a:lnTo>
                      <a:lnTo>
                        <a:pt x="178" y="278"/>
                      </a:lnTo>
                      <a:lnTo>
                        <a:pt x="174" y="278"/>
                      </a:lnTo>
                      <a:lnTo>
                        <a:pt x="170" y="278"/>
                      </a:lnTo>
                      <a:lnTo>
                        <a:pt x="165" y="278"/>
                      </a:lnTo>
                      <a:lnTo>
                        <a:pt x="157" y="278"/>
                      </a:lnTo>
                      <a:lnTo>
                        <a:pt x="152" y="278"/>
                      </a:lnTo>
                      <a:lnTo>
                        <a:pt x="148" y="278"/>
                      </a:lnTo>
                      <a:lnTo>
                        <a:pt x="144" y="278"/>
                      </a:lnTo>
                      <a:lnTo>
                        <a:pt x="139" y="278"/>
                      </a:lnTo>
                      <a:lnTo>
                        <a:pt x="135" y="274"/>
                      </a:lnTo>
                      <a:lnTo>
                        <a:pt x="135" y="269"/>
                      </a:lnTo>
                      <a:lnTo>
                        <a:pt x="131" y="265"/>
                      </a:lnTo>
                      <a:lnTo>
                        <a:pt x="126" y="265"/>
                      </a:lnTo>
                      <a:lnTo>
                        <a:pt x="122" y="265"/>
                      </a:lnTo>
                      <a:lnTo>
                        <a:pt x="117" y="265"/>
                      </a:lnTo>
                      <a:lnTo>
                        <a:pt x="113" y="265"/>
                      </a:lnTo>
                      <a:lnTo>
                        <a:pt x="109" y="265"/>
                      </a:lnTo>
                      <a:lnTo>
                        <a:pt x="104" y="265"/>
                      </a:lnTo>
                      <a:lnTo>
                        <a:pt x="104" y="269"/>
                      </a:lnTo>
                      <a:lnTo>
                        <a:pt x="104" y="274"/>
                      </a:lnTo>
                      <a:lnTo>
                        <a:pt x="104" y="278"/>
                      </a:lnTo>
                      <a:lnTo>
                        <a:pt x="100" y="278"/>
                      </a:lnTo>
                      <a:lnTo>
                        <a:pt x="100" y="282"/>
                      </a:lnTo>
                      <a:lnTo>
                        <a:pt x="96" y="287"/>
                      </a:lnTo>
                      <a:lnTo>
                        <a:pt x="96" y="291"/>
                      </a:lnTo>
                      <a:lnTo>
                        <a:pt x="91" y="291"/>
                      </a:lnTo>
                      <a:lnTo>
                        <a:pt x="87" y="291"/>
                      </a:lnTo>
                      <a:lnTo>
                        <a:pt x="83" y="291"/>
                      </a:lnTo>
                      <a:lnTo>
                        <a:pt x="78" y="295"/>
                      </a:lnTo>
                      <a:lnTo>
                        <a:pt x="78" y="300"/>
                      </a:lnTo>
                      <a:lnTo>
                        <a:pt x="78" y="304"/>
                      </a:lnTo>
                      <a:lnTo>
                        <a:pt x="74" y="304"/>
                      </a:lnTo>
                      <a:lnTo>
                        <a:pt x="70" y="304"/>
                      </a:lnTo>
                      <a:lnTo>
                        <a:pt x="65" y="300"/>
                      </a:lnTo>
                      <a:lnTo>
                        <a:pt x="61" y="295"/>
                      </a:lnTo>
                      <a:lnTo>
                        <a:pt x="61" y="291"/>
                      </a:lnTo>
                      <a:lnTo>
                        <a:pt x="57" y="291"/>
                      </a:lnTo>
                      <a:lnTo>
                        <a:pt x="52" y="291"/>
                      </a:lnTo>
                      <a:lnTo>
                        <a:pt x="48" y="287"/>
                      </a:lnTo>
                      <a:lnTo>
                        <a:pt x="43" y="282"/>
                      </a:lnTo>
                      <a:lnTo>
                        <a:pt x="39" y="278"/>
                      </a:lnTo>
                      <a:lnTo>
                        <a:pt x="35" y="278"/>
                      </a:lnTo>
                      <a:lnTo>
                        <a:pt x="30" y="278"/>
                      </a:lnTo>
                      <a:lnTo>
                        <a:pt x="30" y="274"/>
                      </a:lnTo>
                      <a:lnTo>
                        <a:pt x="26" y="269"/>
                      </a:lnTo>
                      <a:lnTo>
                        <a:pt x="22" y="265"/>
                      </a:lnTo>
                      <a:lnTo>
                        <a:pt x="17" y="265"/>
                      </a:lnTo>
                      <a:lnTo>
                        <a:pt x="13" y="26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8" name="Freeform 396"/>
                <p:cNvSpPr>
                  <a:spLocks/>
                </p:cNvSpPr>
                <p:nvPr/>
              </p:nvSpPr>
              <p:spPr bwMode="auto">
                <a:xfrm>
                  <a:off x="1993" y="1175"/>
                  <a:ext cx="261" cy="161"/>
                </a:xfrm>
                <a:custGeom>
                  <a:avLst/>
                  <a:gdLst>
                    <a:gd name="T0" fmla="*/ 244 w 261"/>
                    <a:gd name="T1" fmla="*/ 109 h 161"/>
                    <a:gd name="T2" fmla="*/ 248 w 261"/>
                    <a:gd name="T3" fmla="*/ 117 h 161"/>
                    <a:gd name="T4" fmla="*/ 244 w 261"/>
                    <a:gd name="T5" fmla="*/ 126 h 161"/>
                    <a:gd name="T6" fmla="*/ 235 w 261"/>
                    <a:gd name="T7" fmla="*/ 135 h 161"/>
                    <a:gd name="T8" fmla="*/ 231 w 261"/>
                    <a:gd name="T9" fmla="*/ 126 h 161"/>
                    <a:gd name="T10" fmla="*/ 222 w 261"/>
                    <a:gd name="T11" fmla="*/ 122 h 161"/>
                    <a:gd name="T12" fmla="*/ 209 w 261"/>
                    <a:gd name="T13" fmla="*/ 113 h 161"/>
                    <a:gd name="T14" fmla="*/ 200 w 261"/>
                    <a:gd name="T15" fmla="*/ 109 h 161"/>
                    <a:gd name="T16" fmla="*/ 192 w 261"/>
                    <a:gd name="T17" fmla="*/ 113 h 161"/>
                    <a:gd name="T18" fmla="*/ 192 w 261"/>
                    <a:gd name="T19" fmla="*/ 122 h 161"/>
                    <a:gd name="T20" fmla="*/ 179 w 261"/>
                    <a:gd name="T21" fmla="*/ 126 h 161"/>
                    <a:gd name="T22" fmla="*/ 170 w 261"/>
                    <a:gd name="T23" fmla="*/ 131 h 161"/>
                    <a:gd name="T24" fmla="*/ 166 w 261"/>
                    <a:gd name="T25" fmla="*/ 139 h 161"/>
                    <a:gd name="T26" fmla="*/ 153 w 261"/>
                    <a:gd name="T27" fmla="*/ 144 h 161"/>
                    <a:gd name="T28" fmla="*/ 144 w 261"/>
                    <a:gd name="T29" fmla="*/ 152 h 161"/>
                    <a:gd name="T30" fmla="*/ 135 w 261"/>
                    <a:gd name="T31" fmla="*/ 148 h 161"/>
                    <a:gd name="T32" fmla="*/ 122 w 261"/>
                    <a:gd name="T33" fmla="*/ 157 h 161"/>
                    <a:gd name="T34" fmla="*/ 113 w 261"/>
                    <a:gd name="T35" fmla="*/ 152 h 161"/>
                    <a:gd name="T36" fmla="*/ 105 w 261"/>
                    <a:gd name="T37" fmla="*/ 157 h 161"/>
                    <a:gd name="T38" fmla="*/ 92 w 261"/>
                    <a:gd name="T39" fmla="*/ 161 h 161"/>
                    <a:gd name="T40" fmla="*/ 83 w 261"/>
                    <a:gd name="T41" fmla="*/ 157 h 161"/>
                    <a:gd name="T42" fmla="*/ 83 w 261"/>
                    <a:gd name="T43" fmla="*/ 126 h 161"/>
                    <a:gd name="T44" fmla="*/ 70 w 261"/>
                    <a:gd name="T45" fmla="*/ 113 h 161"/>
                    <a:gd name="T46" fmla="*/ 48 w 261"/>
                    <a:gd name="T47" fmla="*/ 100 h 161"/>
                    <a:gd name="T48" fmla="*/ 44 w 261"/>
                    <a:gd name="T49" fmla="*/ 78 h 161"/>
                    <a:gd name="T50" fmla="*/ 18 w 261"/>
                    <a:gd name="T51" fmla="*/ 65 h 161"/>
                    <a:gd name="T52" fmla="*/ 5 w 261"/>
                    <a:gd name="T53" fmla="*/ 61 h 161"/>
                    <a:gd name="T54" fmla="*/ 18 w 261"/>
                    <a:gd name="T55" fmla="*/ 52 h 161"/>
                    <a:gd name="T56" fmla="*/ 31 w 261"/>
                    <a:gd name="T57" fmla="*/ 52 h 161"/>
                    <a:gd name="T58" fmla="*/ 44 w 261"/>
                    <a:gd name="T59" fmla="*/ 57 h 161"/>
                    <a:gd name="T60" fmla="*/ 61 w 261"/>
                    <a:gd name="T61" fmla="*/ 65 h 161"/>
                    <a:gd name="T62" fmla="*/ 74 w 261"/>
                    <a:gd name="T63" fmla="*/ 78 h 161"/>
                    <a:gd name="T64" fmla="*/ 83 w 261"/>
                    <a:gd name="T65" fmla="*/ 87 h 161"/>
                    <a:gd name="T66" fmla="*/ 96 w 261"/>
                    <a:gd name="T67" fmla="*/ 91 h 161"/>
                    <a:gd name="T68" fmla="*/ 105 w 261"/>
                    <a:gd name="T69" fmla="*/ 87 h 161"/>
                    <a:gd name="T70" fmla="*/ 100 w 261"/>
                    <a:gd name="T71" fmla="*/ 74 h 161"/>
                    <a:gd name="T72" fmla="*/ 96 w 261"/>
                    <a:gd name="T73" fmla="*/ 65 h 161"/>
                    <a:gd name="T74" fmla="*/ 96 w 261"/>
                    <a:gd name="T75" fmla="*/ 52 h 161"/>
                    <a:gd name="T76" fmla="*/ 96 w 261"/>
                    <a:gd name="T77" fmla="*/ 39 h 161"/>
                    <a:gd name="T78" fmla="*/ 96 w 261"/>
                    <a:gd name="T79" fmla="*/ 26 h 161"/>
                    <a:gd name="T80" fmla="*/ 109 w 261"/>
                    <a:gd name="T81" fmla="*/ 26 h 161"/>
                    <a:gd name="T82" fmla="*/ 113 w 261"/>
                    <a:gd name="T83" fmla="*/ 17 h 161"/>
                    <a:gd name="T84" fmla="*/ 118 w 261"/>
                    <a:gd name="T85" fmla="*/ 4 h 161"/>
                    <a:gd name="T86" fmla="*/ 131 w 261"/>
                    <a:gd name="T87" fmla="*/ 4 h 161"/>
                    <a:gd name="T88" fmla="*/ 135 w 261"/>
                    <a:gd name="T89" fmla="*/ 13 h 161"/>
                    <a:gd name="T90" fmla="*/ 148 w 261"/>
                    <a:gd name="T91" fmla="*/ 17 h 161"/>
                    <a:gd name="T92" fmla="*/ 157 w 261"/>
                    <a:gd name="T93" fmla="*/ 26 h 161"/>
                    <a:gd name="T94" fmla="*/ 170 w 261"/>
                    <a:gd name="T95" fmla="*/ 26 h 161"/>
                    <a:gd name="T96" fmla="*/ 183 w 261"/>
                    <a:gd name="T97" fmla="*/ 26 h 161"/>
                    <a:gd name="T98" fmla="*/ 192 w 261"/>
                    <a:gd name="T99" fmla="*/ 17 h 161"/>
                    <a:gd name="T100" fmla="*/ 200 w 261"/>
                    <a:gd name="T101" fmla="*/ 13 h 161"/>
                    <a:gd name="T102" fmla="*/ 200 w 261"/>
                    <a:gd name="T103" fmla="*/ 26 h 161"/>
                    <a:gd name="T104" fmla="*/ 205 w 261"/>
                    <a:gd name="T105" fmla="*/ 39 h 161"/>
                    <a:gd name="T106" fmla="*/ 218 w 261"/>
                    <a:gd name="T107" fmla="*/ 39 h 161"/>
                    <a:gd name="T108" fmla="*/ 235 w 261"/>
                    <a:gd name="T109" fmla="*/ 39 h 161"/>
                    <a:gd name="T110" fmla="*/ 248 w 261"/>
                    <a:gd name="T111" fmla="*/ 39 h 161"/>
                    <a:gd name="T112" fmla="*/ 257 w 261"/>
                    <a:gd name="T113" fmla="*/ 43 h 161"/>
                    <a:gd name="T114" fmla="*/ 257 w 261"/>
                    <a:gd name="T115" fmla="*/ 57 h 161"/>
                    <a:gd name="T116" fmla="*/ 261 w 261"/>
                    <a:gd name="T117" fmla="*/ 65 h 161"/>
                    <a:gd name="T118" fmla="*/ 261 w 261"/>
                    <a:gd name="T119" fmla="*/ 78 h 161"/>
                    <a:gd name="T120" fmla="*/ 253 w 261"/>
                    <a:gd name="T121" fmla="*/ 83 h 161"/>
                    <a:gd name="T122" fmla="*/ 244 w 261"/>
                    <a:gd name="T123" fmla="*/ 91 h 161"/>
                    <a:gd name="T124" fmla="*/ 248 w 261"/>
                    <a:gd name="T125" fmla="*/ 10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61" h="161">
                      <a:moveTo>
                        <a:pt x="248" y="104"/>
                      </a:moveTo>
                      <a:lnTo>
                        <a:pt x="244" y="104"/>
                      </a:lnTo>
                      <a:lnTo>
                        <a:pt x="244" y="109"/>
                      </a:lnTo>
                      <a:lnTo>
                        <a:pt x="244" y="113"/>
                      </a:lnTo>
                      <a:lnTo>
                        <a:pt x="248" y="113"/>
                      </a:lnTo>
                      <a:lnTo>
                        <a:pt x="248" y="117"/>
                      </a:lnTo>
                      <a:lnTo>
                        <a:pt x="248" y="122"/>
                      </a:lnTo>
                      <a:lnTo>
                        <a:pt x="248" y="126"/>
                      </a:lnTo>
                      <a:lnTo>
                        <a:pt x="244" y="126"/>
                      </a:lnTo>
                      <a:lnTo>
                        <a:pt x="240" y="131"/>
                      </a:lnTo>
                      <a:lnTo>
                        <a:pt x="240" y="135"/>
                      </a:lnTo>
                      <a:lnTo>
                        <a:pt x="235" y="135"/>
                      </a:lnTo>
                      <a:lnTo>
                        <a:pt x="235" y="131"/>
                      </a:lnTo>
                      <a:lnTo>
                        <a:pt x="231" y="131"/>
                      </a:lnTo>
                      <a:lnTo>
                        <a:pt x="231" y="126"/>
                      </a:lnTo>
                      <a:lnTo>
                        <a:pt x="227" y="126"/>
                      </a:lnTo>
                      <a:lnTo>
                        <a:pt x="227" y="122"/>
                      </a:lnTo>
                      <a:lnTo>
                        <a:pt x="222" y="122"/>
                      </a:lnTo>
                      <a:lnTo>
                        <a:pt x="218" y="117"/>
                      </a:lnTo>
                      <a:lnTo>
                        <a:pt x="214" y="113"/>
                      </a:lnTo>
                      <a:lnTo>
                        <a:pt x="209" y="113"/>
                      </a:lnTo>
                      <a:lnTo>
                        <a:pt x="205" y="113"/>
                      </a:lnTo>
                      <a:lnTo>
                        <a:pt x="205" y="109"/>
                      </a:lnTo>
                      <a:lnTo>
                        <a:pt x="200" y="109"/>
                      </a:lnTo>
                      <a:lnTo>
                        <a:pt x="196" y="104"/>
                      </a:lnTo>
                      <a:lnTo>
                        <a:pt x="196" y="109"/>
                      </a:lnTo>
                      <a:lnTo>
                        <a:pt x="192" y="113"/>
                      </a:lnTo>
                      <a:lnTo>
                        <a:pt x="187" y="117"/>
                      </a:lnTo>
                      <a:lnTo>
                        <a:pt x="187" y="122"/>
                      </a:lnTo>
                      <a:lnTo>
                        <a:pt x="192" y="122"/>
                      </a:lnTo>
                      <a:lnTo>
                        <a:pt x="187" y="122"/>
                      </a:lnTo>
                      <a:lnTo>
                        <a:pt x="183" y="126"/>
                      </a:lnTo>
                      <a:lnTo>
                        <a:pt x="179" y="126"/>
                      </a:lnTo>
                      <a:lnTo>
                        <a:pt x="174" y="126"/>
                      </a:lnTo>
                      <a:lnTo>
                        <a:pt x="170" y="126"/>
                      </a:lnTo>
                      <a:lnTo>
                        <a:pt x="170" y="131"/>
                      </a:lnTo>
                      <a:lnTo>
                        <a:pt x="166" y="131"/>
                      </a:lnTo>
                      <a:lnTo>
                        <a:pt x="166" y="135"/>
                      </a:lnTo>
                      <a:lnTo>
                        <a:pt x="166" y="139"/>
                      </a:lnTo>
                      <a:lnTo>
                        <a:pt x="161" y="139"/>
                      </a:lnTo>
                      <a:lnTo>
                        <a:pt x="157" y="144"/>
                      </a:lnTo>
                      <a:lnTo>
                        <a:pt x="153" y="144"/>
                      </a:lnTo>
                      <a:lnTo>
                        <a:pt x="153" y="148"/>
                      </a:lnTo>
                      <a:lnTo>
                        <a:pt x="148" y="148"/>
                      </a:lnTo>
                      <a:lnTo>
                        <a:pt x="144" y="152"/>
                      </a:lnTo>
                      <a:lnTo>
                        <a:pt x="140" y="152"/>
                      </a:lnTo>
                      <a:lnTo>
                        <a:pt x="140" y="148"/>
                      </a:lnTo>
                      <a:lnTo>
                        <a:pt x="135" y="148"/>
                      </a:lnTo>
                      <a:lnTo>
                        <a:pt x="135" y="152"/>
                      </a:lnTo>
                      <a:lnTo>
                        <a:pt x="126" y="157"/>
                      </a:lnTo>
                      <a:lnTo>
                        <a:pt x="122" y="157"/>
                      </a:lnTo>
                      <a:lnTo>
                        <a:pt x="118" y="157"/>
                      </a:lnTo>
                      <a:lnTo>
                        <a:pt x="118" y="152"/>
                      </a:lnTo>
                      <a:lnTo>
                        <a:pt x="113" y="152"/>
                      </a:lnTo>
                      <a:lnTo>
                        <a:pt x="109" y="152"/>
                      </a:lnTo>
                      <a:lnTo>
                        <a:pt x="109" y="157"/>
                      </a:lnTo>
                      <a:lnTo>
                        <a:pt x="105" y="157"/>
                      </a:lnTo>
                      <a:lnTo>
                        <a:pt x="100" y="161"/>
                      </a:lnTo>
                      <a:lnTo>
                        <a:pt x="96" y="161"/>
                      </a:lnTo>
                      <a:lnTo>
                        <a:pt x="92" y="161"/>
                      </a:lnTo>
                      <a:lnTo>
                        <a:pt x="92" y="157"/>
                      </a:lnTo>
                      <a:lnTo>
                        <a:pt x="87" y="157"/>
                      </a:lnTo>
                      <a:lnTo>
                        <a:pt x="83" y="157"/>
                      </a:lnTo>
                      <a:lnTo>
                        <a:pt x="79" y="148"/>
                      </a:lnTo>
                      <a:lnTo>
                        <a:pt x="83" y="139"/>
                      </a:lnTo>
                      <a:lnTo>
                        <a:pt x="83" y="126"/>
                      </a:lnTo>
                      <a:lnTo>
                        <a:pt x="83" y="122"/>
                      </a:lnTo>
                      <a:lnTo>
                        <a:pt x="83" y="117"/>
                      </a:lnTo>
                      <a:lnTo>
                        <a:pt x="70" y="113"/>
                      </a:lnTo>
                      <a:lnTo>
                        <a:pt x="66" y="109"/>
                      </a:lnTo>
                      <a:lnTo>
                        <a:pt x="57" y="104"/>
                      </a:lnTo>
                      <a:lnTo>
                        <a:pt x="48" y="100"/>
                      </a:lnTo>
                      <a:lnTo>
                        <a:pt x="44" y="87"/>
                      </a:lnTo>
                      <a:lnTo>
                        <a:pt x="44" y="83"/>
                      </a:lnTo>
                      <a:lnTo>
                        <a:pt x="44" y="78"/>
                      </a:lnTo>
                      <a:lnTo>
                        <a:pt x="44" y="70"/>
                      </a:lnTo>
                      <a:lnTo>
                        <a:pt x="35" y="65"/>
                      </a:lnTo>
                      <a:lnTo>
                        <a:pt x="18" y="65"/>
                      </a:lnTo>
                      <a:lnTo>
                        <a:pt x="9" y="70"/>
                      </a:lnTo>
                      <a:lnTo>
                        <a:pt x="0" y="70"/>
                      </a:lnTo>
                      <a:lnTo>
                        <a:pt x="5" y="61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18" y="52"/>
                      </a:lnTo>
                      <a:lnTo>
                        <a:pt x="22" y="52"/>
                      </a:lnTo>
                      <a:lnTo>
                        <a:pt x="26" y="52"/>
                      </a:lnTo>
                      <a:lnTo>
                        <a:pt x="31" y="52"/>
                      </a:lnTo>
                      <a:lnTo>
                        <a:pt x="35" y="52"/>
                      </a:lnTo>
                      <a:lnTo>
                        <a:pt x="39" y="57"/>
                      </a:lnTo>
                      <a:lnTo>
                        <a:pt x="44" y="57"/>
                      </a:lnTo>
                      <a:lnTo>
                        <a:pt x="48" y="57"/>
                      </a:lnTo>
                      <a:lnTo>
                        <a:pt x="53" y="61"/>
                      </a:lnTo>
                      <a:lnTo>
                        <a:pt x="61" y="65"/>
                      </a:lnTo>
                      <a:lnTo>
                        <a:pt x="66" y="70"/>
                      </a:lnTo>
                      <a:lnTo>
                        <a:pt x="74" y="74"/>
                      </a:lnTo>
                      <a:lnTo>
                        <a:pt x="74" y="78"/>
                      </a:lnTo>
                      <a:lnTo>
                        <a:pt x="79" y="78"/>
                      </a:lnTo>
                      <a:lnTo>
                        <a:pt x="83" y="83"/>
                      </a:lnTo>
                      <a:lnTo>
                        <a:pt x="83" y="87"/>
                      </a:lnTo>
                      <a:lnTo>
                        <a:pt x="87" y="91"/>
                      </a:lnTo>
                      <a:lnTo>
                        <a:pt x="92" y="91"/>
                      </a:lnTo>
                      <a:lnTo>
                        <a:pt x="96" y="91"/>
                      </a:lnTo>
                      <a:lnTo>
                        <a:pt x="100" y="91"/>
                      </a:lnTo>
                      <a:lnTo>
                        <a:pt x="105" y="91"/>
                      </a:lnTo>
                      <a:lnTo>
                        <a:pt x="105" y="87"/>
                      </a:lnTo>
                      <a:lnTo>
                        <a:pt x="105" y="83"/>
                      </a:lnTo>
                      <a:lnTo>
                        <a:pt x="105" y="78"/>
                      </a:lnTo>
                      <a:lnTo>
                        <a:pt x="100" y="74"/>
                      </a:lnTo>
                      <a:lnTo>
                        <a:pt x="100" y="70"/>
                      </a:lnTo>
                      <a:lnTo>
                        <a:pt x="100" y="65"/>
                      </a:lnTo>
                      <a:lnTo>
                        <a:pt x="96" y="65"/>
                      </a:lnTo>
                      <a:lnTo>
                        <a:pt x="96" y="61"/>
                      </a:lnTo>
                      <a:lnTo>
                        <a:pt x="96" y="57"/>
                      </a:lnTo>
                      <a:lnTo>
                        <a:pt x="96" y="52"/>
                      </a:lnTo>
                      <a:lnTo>
                        <a:pt x="96" y="48"/>
                      </a:lnTo>
                      <a:lnTo>
                        <a:pt x="96" y="43"/>
                      </a:lnTo>
                      <a:lnTo>
                        <a:pt x="96" y="39"/>
                      </a:lnTo>
                      <a:lnTo>
                        <a:pt x="96" y="35"/>
                      </a:lnTo>
                      <a:lnTo>
                        <a:pt x="96" y="30"/>
                      </a:lnTo>
                      <a:lnTo>
                        <a:pt x="96" y="26"/>
                      </a:lnTo>
                      <a:lnTo>
                        <a:pt x="100" y="26"/>
                      </a:lnTo>
                      <a:lnTo>
                        <a:pt x="105" y="26"/>
                      </a:lnTo>
                      <a:lnTo>
                        <a:pt x="109" y="26"/>
                      </a:lnTo>
                      <a:lnTo>
                        <a:pt x="113" y="26"/>
                      </a:lnTo>
                      <a:lnTo>
                        <a:pt x="113" y="22"/>
                      </a:lnTo>
                      <a:lnTo>
                        <a:pt x="113" y="17"/>
                      </a:lnTo>
                      <a:lnTo>
                        <a:pt x="118" y="13"/>
                      </a:lnTo>
                      <a:lnTo>
                        <a:pt x="118" y="9"/>
                      </a:lnTo>
                      <a:lnTo>
                        <a:pt x="118" y="4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31" y="4"/>
                      </a:lnTo>
                      <a:lnTo>
                        <a:pt x="131" y="9"/>
                      </a:lnTo>
                      <a:lnTo>
                        <a:pt x="135" y="9"/>
                      </a:lnTo>
                      <a:lnTo>
                        <a:pt x="135" y="13"/>
                      </a:lnTo>
                      <a:lnTo>
                        <a:pt x="140" y="13"/>
                      </a:lnTo>
                      <a:lnTo>
                        <a:pt x="144" y="17"/>
                      </a:lnTo>
                      <a:lnTo>
                        <a:pt x="148" y="17"/>
                      </a:lnTo>
                      <a:lnTo>
                        <a:pt x="148" y="22"/>
                      </a:lnTo>
                      <a:lnTo>
                        <a:pt x="153" y="26"/>
                      </a:lnTo>
                      <a:lnTo>
                        <a:pt x="157" y="26"/>
                      </a:lnTo>
                      <a:lnTo>
                        <a:pt x="161" y="26"/>
                      </a:lnTo>
                      <a:lnTo>
                        <a:pt x="166" y="26"/>
                      </a:lnTo>
                      <a:lnTo>
                        <a:pt x="170" y="26"/>
                      </a:lnTo>
                      <a:lnTo>
                        <a:pt x="174" y="26"/>
                      </a:lnTo>
                      <a:lnTo>
                        <a:pt x="179" y="26"/>
                      </a:lnTo>
                      <a:lnTo>
                        <a:pt x="183" y="26"/>
                      </a:lnTo>
                      <a:lnTo>
                        <a:pt x="187" y="26"/>
                      </a:lnTo>
                      <a:lnTo>
                        <a:pt x="192" y="22"/>
                      </a:lnTo>
                      <a:lnTo>
                        <a:pt x="192" y="17"/>
                      </a:lnTo>
                      <a:lnTo>
                        <a:pt x="192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0" y="17"/>
                      </a:lnTo>
                      <a:lnTo>
                        <a:pt x="200" y="22"/>
                      </a:lnTo>
                      <a:lnTo>
                        <a:pt x="200" y="26"/>
                      </a:lnTo>
                      <a:lnTo>
                        <a:pt x="200" y="30"/>
                      </a:lnTo>
                      <a:lnTo>
                        <a:pt x="205" y="35"/>
                      </a:lnTo>
                      <a:lnTo>
                        <a:pt x="205" y="39"/>
                      </a:lnTo>
                      <a:lnTo>
                        <a:pt x="209" y="39"/>
                      </a:lnTo>
                      <a:lnTo>
                        <a:pt x="214" y="39"/>
                      </a:lnTo>
                      <a:lnTo>
                        <a:pt x="218" y="39"/>
                      </a:lnTo>
                      <a:lnTo>
                        <a:pt x="222" y="39"/>
                      </a:lnTo>
                      <a:lnTo>
                        <a:pt x="227" y="39"/>
                      </a:lnTo>
                      <a:lnTo>
                        <a:pt x="235" y="39"/>
                      </a:lnTo>
                      <a:lnTo>
                        <a:pt x="240" y="39"/>
                      </a:lnTo>
                      <a:lnTo>
                        <a:pt x="244" y="39"/>
                      </a:lnTo>
                      <a:lnTo>
                        <a:pt x="248" y="39"/>
                      </a:lnTo>
                      <a:lnTo>
                        <a:pt x="253" y="39"/>
                      </a:lnTo>
                      <a:lnTo>
                        <a:pt x="257" y="39"/>
                      </a:lnTo>
                      <a:lnTo>
                        <a:pt x="257" y="43"/>
                      </a:lnTo>
                      <a:lnTo>
                        <a:pt x="257" y="48"/>
                      </a:lnTo>
                      <a:lnTo>
                        <a:pt x="257" y="52"/>
                      </a:lnTo>
                      <a:lnTo>
                        <a:pt x="257" y="57"/>
                      </a:lnTo>
                      <a:lnTo>
                        <a:pt x="257" y="61"/>
                      </a:lnTo>
                      <a:lnTo>
                        <a:pt x="257" y="65"/>
                      </a:lnTo>
                      <a:lnTo>
                        <a:pt x="261" y="65"/>
                      </a:lnTo>
                      <a:lnTo>
                        <a:pt x="261" y="70"/>
                      </a:lnTo>
                      <a:lnTo>
                        <a:pt x="261" y="74"/>
                      </a:lnTo>
                      <a:lnTo>
                        <a:pt x="261" y="78"/>
                      </a:lnTo>
                      <a:lnTo>
                        <a:pt x="257" y="78"/>
                      </a:lnTo>
                      <a:lnTo>
                        <a:pt x="257" y="83"/>
                      </a:lnTo>
                      <a:lnTo>
                        <a:pt x="253" y="83"/>
                      </a:lnTo>
                      <a:lnTo>
                        <a:pt x="248" y="87"/>
                      </a:lnTo>
                      <a:lnTo>
                        <a:pt x="248" y="91"/>
                      </a:lnTo>
                      <a:lnTo>
                        <a:pt x="244" y="91"/>
                      </a:lnTo>
                      <a:lnTo>
                        <a:pt x="244" y="96"/>
                      </a:lnTo>
                      <a:lnTo>
                        <a:pt x="248" y="100"/>
                      </a:lnTo>
                      <a:lnTo>
                        <a:pt x="248" y="10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9" name="Freeform 397"/>
                <p:cNvSpPr>
                  <a:spLocks/>
                </p:cNvSpPr>
                <p:nvPr/>
              </p:nvSpPr>
              <p:spPr bwMode="auto">
                <a:xfrm>
                  <a:off x="2146" y="1210"/>
                  <a:ext cx="382" cy="174"/>
                </a:xfrm>
                <a:custGeom>
                  <a:avLst/>
                  <a:gdLst>
                    <a:gd name="T0" fmla="*/ 339 w 382"/>
                    <a:gd name="T1" fmla="*/ 8 h 174"/>
                    <a:gd name="T2" fmla="*/ 343 w 382"/>
                    <a:gd name="T3" fmla="*/ 30 h 174"/>
                    <a:gd name="T4" fmla="*/ 348 w 382"/>
                    <a:gd name="T5" fmla="*/ 52 h 174"/>
                    <a:gd name="T6" fmla="*/ 348 w 382"/>
                    <a:gd name="T7" fmla="*/ 74 h 174"/>
                    <a:gd name="T8" fmla="*/ 361 w 382"/>
                    <a:gd name="T9" fmla="*/ 91 h 174"/>
                    <a:gd name="T10" fmla="*/ 378 w 382"/>
                    <a:gd name="T11" fmla="*/ 113 h 174"/>
                    <a:gd name="T12" fmla="*/ 378 w 382"/>
                    <a:gd name="T13" fmla="*/ 135 h 174"/>
                    <a:gd name="T14" fmla="*/ 365 w 382"/>
                    <a:gd name="T15" fmla="*/ 139 h 174"/>
                    <a:gd name="T16" fmla="*/ 343 w 382"/>
                    <a:gd name="T17" fmla="*/ 139 h 174"/>
                    <a:gd name="T18" fmla="*/ 326 w 382"/>
                    <a:gd name="T19" fmla="*/ 126 h 174"/>
                    <a:gd name="T20" fmla="*/ 309 w 382"/>
                    <a:gd name="T21" fmla="*/ 113 h 174"/>
                    <a:gd name="T22" fmla="*/ 282 w 382"/>
                    <a:gd name="T23" fmla="*/ 113 h 174"/>
                    <a:gd name="T24" fmla="*/ 269 w 382"/>
                    <a:gd name="T25" fmla="*/ 100 h 174"/>
                    <a:gd name="T26" fmla="*/ 256 w 382"/>
                    <a:gd name="T27" fmla="*/ 91 h 174"/>
                    <a:gd name="T28" fmla="*/ 243 w 382"/>
                    <a:gd name="T29" fmla="*/ 100 h 174"/>
                    <a:gd name="T30" fmla="*/ 226 w 382"/>
                    <a:gd name="T31" fmla="*/ 104 h 174"/>
                    <a:gd name="T32" fmla="*/ 213 w 382"/>
                    <a:gd name="T33" fmla="*/ 117 h 174"/>
                    <a:gd name="T34" fmla="*/ 200 w 382"/>
                    <a:gd name="T35" fmla="*/ 126 h 174"/>
                    <a:gd name="T36" fmla="*/ 178 w 382"/>
                    <a:gd name="T37" fmla="*/ 130 h 174"/>
                    <a:gd name="T38" fmla="*/ 161 w 382"/>
                    <a:gd name="T39" fmla="*/ 139 h 174"/>
                    <a:gd name="T40" fmla="*/ 143 w 382"/>
                    <a:gd name="T41" fmla="*/ 152 h 174"/>
                    <a:gd name="T42" fmla="*/ 126 w 382"/>
                    <a:gd name="T43" fmla="*/ 165 h 174"/>
                    <a:gd name="T44" fmla="*/ 113 w 382"/>
                    <a:gd name="T45" fmla="*/ 169 h 174"/>
                    <a:gd name="T46" fmla="*/ 95 w 382"/>
                    <a:gd name="T47" fmla="*/ 165 h 174"/>
                    <a:gd name="T48" fmla="*/ 82 w 382"/>
                    <a:gd name="T49" fmla="*/ 156 h 174"/>
                    <a:gd name="T50" fmla="*/ 69 w 382"/>
                    <a:gd name="T51" fmla="*/ 143 h 174"/>
                    <a:gd name="T52" fmla="*/ 52 w 382"/>
                    <a:gd name="T53" fmla="*/ 152 h 174"/>
                    <a:gd name="T54" fmla="*/ 43 w 382"/>
                    <a:gd name="T55" fmla="*/ 135 h 174"/>
                    <a:gd name="T56" fmla="*/ 30 w 382"/>
                    <a:gd name="T57" fmla="*/ 126 h 174"/>
                    <a:gd name="T58" fmla="*/ 13 w 382"/>
                    <a:gd name="T59" fmla="*/ 126 h 174"/>
                    <a:gd name="T60" fmla="*/ 17 w 382"/>
                    <a:gd name="T61" fmla="*/ 117 h 174"/>
                    <a:gd name="T62" fmla="*/ 13 w 382"/>
                    <a:gd name="T63" fmla="*/ 117 h 174"/>
                    <a:gd name="T64" fmla="*/ 0 w 382"/>
                    <a:gd name="T65" fmla="*/ 113 h 174"/>
                    <a:gd name="T66" fmla="*/ 13 w 382"/>
                    <a:gd name="T67" fmla="*/ 100 h 174"/>
                    <a:gd name="T68" fmla="*/ 26 w 382"/>
                    <a:gd name="T69" fmla="*/ 91 h 174"/>
                    <a:gd name="T70" fmla="*/ 34 w 382"/>
                    <a:gd name="T71" fmla="*/ 82 h 174"/>
                    <a:gd name="T72" fmla="*/ 52 w 382"/>
                    <a:gd name="T73" fmla="*/ 74 h 174"/>
                    <a:gd name="T74" fmla="*/ 69 w 382"/>
                    <a:gd name="T75" fmla="*/ 87 h 174"/>
                    <a:gd name="T76" fmla="*/ 82 w 382"/>
                    <a:gd name="T77" fmla="*/ 96 h 174"/>
                    <a:gd name="T78" fmla="*/ 95 w 382"/>
                    <a:gd name="T79" fmla="*/ 91 h 174"/>
                    <a:gd name="T80" fmla="*/ 91 w 382"/>
                    <a:gd name="T81" fmla="*/ 74 h 174"/>
                    <a:gd name="T82" fmla="*/ 108 w 382"/>
                    <a:gd name="T83" fmla="*/ 69 h 174"/>
                    <a:gd name="T84" fmla="*/ 121 w 382"/>
                    <a:gd name="T85" fmla="*/ 69 h 174"/>
                    <a:gd name="T86" fmla="*/ 139 w 382"/>
                    <a:gd name="T87" fmla="*/ 65 h 174"/>
                    <a:gd name="T88" fmla="*/ 148 w 382"/>
                    <a:gd name="T89" fmla="*/ 52 h 174"/>
                    <a:gd name="T90" fmla="*/ 161 w 382"/>
                    <a:gd name="T91" fmla="*/ 43 h 174"/>
                    <a:gd name="T92" fmla="*/ 178 w 382"/>
                    <a:gd name="T93" fmla="*/ 39 h 174"/>
                    <a:gd name="T94" fmla="*/ 195 w 382"/>
                    <a:gd name="T95" fmla="*/ 39 h 174"/>
                    <a:gd name="T96" fmla="*/ 195 w 382"/>
                    <a:gd name="T97" fmla="*/ 22 h 174"/>
                    <a:gd name="T98" fmla="*/ 204 w 382"/>
                    <a:gd name="T99" fmla="*/ 13 h 174"/>
                    <a:gd name="T100" fmla="*/ 213 w 382"/>
                    <a:gd name="T101" fmla="*/ 22 h 174"/>
                    <a:gd name="T102" fmla="*/ 230 w 382"/>
                    <a:gd name="T103" fmla="*/ 13 h 174"/>
                    <a:gd name="T104" fmla="*/ 248 w 382"/>
                    <a:gd name="T105" fmla="*/ 17 h 174"/>
                    <a:gd name="T106" fmla="*/ 261 w 382"/>
                    <a:gd name="T107" fmla="*/ 13 h 174"/>
                    <a:gd name="T108" fmla="*/ 278 w 382"/>
                    <a:gd name="T109" fmla="*/ 4 h 174"/>
                    <a:gd name="T110" fmla="*/ 304 w 382"/>
                    <a:gd name="T111" fmla="*/ 0 h 174"/>
                    <a:gd name="T112" fmla="*/ 326 w 382"/>
                    <a:gd name="T113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82" h="174">
                      <a:moveTo>
                        <a:pt x="330" y="0"/>
                      </a:move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39" y="4"/>
                      </a:lnTo>
                      <a:lnTo>
                        <a:pt x="339" y="8"/>
                      </a:lnTo>
                      <a:lnTo>
                        <a:pt x="339" y="13"/>
                      </a:lnTo>
                      <a:lnTo>
                        <a:pt x="339" y="17"/>
                      </a:lnTo>
                      <a:lnTo>
                        <a:pt x="339" y="22"/>
                      </a:lnTo>
                      <a:lnTo>
                        <a:pt x="343" y="26"/>
                      </a:lnTo>
                      <a:lnTo>
                        <a:pt x="343" y="30"/>
                      </a:lnTo>
                      <a:lnTo>
                        <a:pt x="343" y="35"/>
                      </a:lnTo>
                      <a:lnTo>
                        <a:pt x="348" y="39"/>
                      </a:lnTo>
                      <a:lnTo>
                        <a:pt x="348" y="43"/>
                      </a:lnTo>
                      <a:lnTo>
                        <a:pt x="348" y="48"/>
                      </a:lnTo>
                      <a:lnTo>
                        <a:pt x="348" y="52"/>
                      </a:lnTo>
                      <a:lnTo>
                        <a:pt x="348" y="56"/>
                      </a:lnTo>
                      <a:lnTo>
                        <a:pt x="348" y="61"/>
                      </a:lnTo>
                      <a:lnTo>
                        <a:pt x="348" y="65"/>
                      </a:lnTo>
                      <a:lnTo>
                        <a:pt x="348" y="69"/>
                      </a:lnTo>
                      <a:lnTo>
                        <a:pt x="348" y="74"/>
                      </a:lnTo>
                      <a:lnTo>
                        <a:pt x="348" y="78"/>
                      </a:lnTo>
                      <a:lnTo>
                        <a:pt x="352" y="78"/>
                      </a:lnTo>
                      <a:lnTo>
                        <a:pt x="356" y="82"/>
                      </a:lnTo>
                      <a:lnTo>
                        <a:pt x="356" y="87"/>
                      </a:lnTo>
                      <a:lnTo>
                        <a:pt x="361" y="91"/>
                      </a:lnTo>
                      <a:lnTo>
                        <a:pt x="365" y="96"/>
                      </a:lnTo>
                      <a:lnTo>
                        <a:pt x="369" y="100"/>
                      </a:lnTo>
                      <a:lnTo>
                        <a:pt x="374" y="104"/>
                      </a:lnTo>
                      <a:lnTo>
                        <a:pt x="378" y="109"/>
                      </a:lnTo>
                      <a:lnTo>
                        <a:pt x="378" y="113"/>
                      </a:lnTo>
                      <a:lnTo>
                        <a:pt x="378" y="117"/>
                      </a:lnTo>
                      <a:lnTo>
                        <a:pt x="378" y="122"/>
                      </a:lnTo>
                      <a:lnTo>
                        <a:pt x="378" y="126"/>
                      </a:lnTo>
                      <a:lnTo>
                        <a:pt x="378" y="130"/>
                      </a:lnTo>
                      <a:lnTo>
                        <a:pt x="378" y="135"/>
                      </a:lnTo>
                      <a:lnTo>
                        <a:pt x="382" y="139"/>
                      </a:lnTo>
                      <a:lnTo>
                        <a:pt x="378" y="139"/>
                      </a:lnTo>
                      <a:lnTo>
                        <a:pt x="374" y="139"/>
                      </a:lnTo>
                      <a:lnTo>
                        <a:pt x="369" y="139"/>
                      </a:lnTo>
                      <a:lnTo>
                        <a:pt x="365" y="139"/>
                      </a:lnTo>
                      <a:lnTo>
                        <a:pt x="361" y="139"/>
                      </a:lnTo>
                      <a:lnTo>
                        <a:pt x="356" y="139"/>
                      </a:lnTo>
                      <a:lnTo>
                        <a:pt x="352" y="139"/>
                      </a:lnTo>
                      <a:lnTo>
                        <a:pt x="348" y="139"/>
                      </a:lnTo>
                      <a:lnTo>
                        <a:pt x="343" y="139"/>
                      </a:lnTo>
                      <a:lnTo>
                        <a:pt x="335" y="139"/>
                      </a:lnTo>
                      <a:lnTo>
                        <a:pt x="330" y="139"/>
                      </a:lnTo>
                      <a:lnTo>
                        <a:pt x="330" y="135"/>
                      </a:lnTo>
                      <a:lnTo>
                        <a:pt x="330" y="130"/>
                      </a:lnTo>
                      <a:lnTo>
                        <a:pt x="326" y="126"/>
                      </a:lnTo>
                      <a:lnTo>
                        <a:pt x="322" y="122"/>
                      </a:lnTo>
                      <a:lnTo>
                        <a:pt x="322" y="117"/>
                      </a:lnTo>
                      <a:lnTo>
                        <a:pt x="317" y="113"/>
                      </a:lnTo>
                      <a:lnTo>
                        <a:pt x="313" y="113"/>
                      </a:lnTo>
                      <a:lnTo>
                        <a:pt x="309" y="113"/>
                      </a:lnTo>
                      <a:lnTo>
                        <a:pt x="304" y="113"/>
                      </a:lnTo>
                      <a:lnTo>
                        <a:pt x="300" y="113"/>
                      </a:lnTo>
                      <a:lnTo>
                        <a:pt x="295" y="113"/>
                      </a:lnTo>
                      <a:lnTo>
                        <a:pt x="291" y="113"/>
                      </a:lnTo>
                      <a:lnTo>
                        <a:pt x="282" y="113"/>
                      </a:lnTo>
                      <a:lnTo>
                        <a:pt x="282" y="109"/>
                      </a:lnTo>
                      <a:lnTo>
                        <a:pt x="278" y="104"/>
                      </a:lnTo>
                      <a:lnTo>
                        <a:pt x="278" y="100"/>
                      </a:lnTo>
                      <a:lnTo>
                        <a:pt x="274" y="100"/>
                      </a:lnTo>
                      <a:lnTo>
                        <a:pt x="269" y="100"/>
                      </a:lnTo>
                      <a:lnTo>
                        <a:pt x="265" y="100"/>
                      </a:lnTo>
                      <a:lnTo>
                        <a:pt x="261" y="100"/>
                      </a:lnTo>
                      <a:lnTo>
                        <a:pt x="256" y="100"/>
                      </a:lnTo>
                      <a:lnTo>
                        <a:pt x="256" y="96"/>
                      </a:lnTo>
                      <a:lnTo>
                        <a:pt x="256" y="91"/>
                      </a:lnTo>
                      <a:lnTo>
                        <a:pt x="252" y="87"/>
                      </a:lnTo>
                      <a:lnTo>
                        <a:pt x="252" y="91"/>
                      </a:lnTo>
                      <a:lnTo>
                        <a:pt x="248" y="91"/>
                      </a:lnTo>
                      <a:lnTo>
                        <a:pt x="248" y="96"/>
                      </a:lnTo>
                      <a:lnTo>
                        <a:pt x="243" y="100"/>
                      </a:lnTo>
                      <a:lnTo>
                        <a:pt x="239" y="100"/>
                      </a:lnTo>
                      <a:lnTo>
                        <a:pt x="235" y="100"/>
                      </a:lnTo>
                      <a:lnTo>
                        <a:pt x="230" y="100"/>
                      </a:lnTo>
                      <a:lnTo>
                        <a:pt x="226" y="100"/>
                      </a:lnTo>
                      <a:lnTo>
                        <a:pt x="226" y="104"/>
                      </a:lnTo>
                      <a:lnTo>
                        <a:pt x="226" y="109"/>
                      </a:lnTo>
                      <a:lnTo>
                        <a:pt x="226" y="113"/>
                      </a:lnTo>
                      <a:lnTo>
                        <a:pt x="222" y="113"/>
                      </a:lnTo>
                      <a:lnTo>
                        <a:pt x="217" y="113"/>
                      </a:lnTo>
                      <a:lnTo>
                        <a:pt x="213" y="117"/>
                      </a:lnTo>
                      <a:lnTo>
                        <a:pt x="213" y="122"/>
                      </a:lnTo>
                      <a:lnTo>
                        <a:pt x="213" y="126"/>
                      </a:lnTo>
                      <a:lnTo>
                        <a:pt x="208" y="126"/>
                      </a:lnTo>
                      <a:lnTo>
                        <a:pt x="204" y="126"/>
                      </a:lnTo>
                      <a:lnTo>
                        <a:pt x="200" y="126"/>
                      </a:lnTo>
                      <a:lnTo>
                        <a:pt x="195" y="126"/>
                      </a:lnTo>
                      <a:lnTo>
                        <a:pt x="191" y="126"/>
                      </a:lnTo>
                      <a:lnTo>
                        <a:pt x="187" y="126"/>
                      </a:lnTo>
                      <a:lnTo>
                        <a:pt x="182" y="130"/>
                      </a:lnTo>
                      <a:lnTo>
                        <a:pt x="178" y="130"/>
                      </a:lnTo>
                      <a:lnTo>
                        <a:pt x="178" y="135"/>
                      </a:lnTo>
                      <a:lnTo>
                        <a:pt x="174" y="139"/>
                      </a:lnTo>
                      <a:lnTo>
                        <a:pt x="169" y="139"/>
                      </a:lnTo>
                      <a:lnTo>
                        <a:pt x="165" y="139"/>
                      </a:lnTo>
                      <a:lnTo>
                        <a:pt x="161" y="139"/>
                      </a:lnTo>
                      <a:lnTo>
                        <a:pt x="161" y="143"/>
                      </a:lnTo>
                      <a:lnTo>
                        <a:pt x="161" y="148"/>
                      </a:lnTo>
                      <a:lnTo>
                        <a:pt x="156" y="152"/>
                      </a:lnTo>
                      <a:lnTo>
                        <a:pt x="152" y="152"/>
                      </a:lnTo>
                      <a:lnTo>
                        <a:pt x="143" y="152"/>
                      </a:lnTo>
                      <a:lnTo>
                        <a:pt x="139" y="152"/>
                      </a:lnTo>
                      <a:lnTo>
                        <a:pt x="139" y="156"/>
                      </a:lnTo>
                      <a:lnTo>
                        <a:pt x="134" y="161"/>
                      </a:lnTo>
                      <a:lnTo>
                        <a:pt x="134" y="165"/>
                      </a:lnTo>
                      <a:lnTo>
                        <a:pt x="126" y="165"/>
                      </a:lnTo>
                      <a:lnTo>
                        <a:pt x="121" y="165"/>
                      </a:lnTo>
                      <a:lnTo>
                        <a:pt x="121" y="169"/>
                      </a:lnTo>
                      <a:lnTo>
                        <a:pt x="121" y="174"/>
                      </a:lnTo>
                      <a:lnTo>
                        <a:pt x="117" y="169"/>
                      </a:lnTo>
                      <a:lnTo>
                        <a:pt x="113" y="169"/>
                      </a:lnTo>
                      <a:lnTo>
                        <a:pt x="113" y="165"/>
                      </a:lnTo>
                      <a:lnTo>
                        <a:pt x="108" y="165"/>
                      </a:lnTo>
                      <a:lnTo>
                        <a:pt x="104" y="165"/>
                      </a:lnTo>
                      <a:lnTo>
                        <a:pt x="100" y="165"/>
                      </a:lnTo>
                      <a:lnTo>
                        <a:pt x="95" y="165"/>
                      </a:lnTo>
                      <a:lnTo>
                        <a:pt x="91" y="161"/>
                      </a:lnTo>
                      <a:lnTo>
                        <a:pt x="87" y="165"/>
                      </a:lnTo>
                      <a:lnTo>
                        <a:pt x="87" y="161"/>
                      </a:lnTo>
                      <a:lnTo>
                        <a:pt x="82" y="161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8" y="152"/>
                      </a:lnTo>
                      <a:lnTo>
                        <a:pt x="74" y="152"/>
                      </a:lnTo>
                      <a:lnTo>
                        <a:pt x="74" y="148"/>
                      </a:lnTo>
                      <a:lnTo>
                        <a:pt x="69" y="143"/>
                      </a:lnTo>
                      <a:lnTo>
                        <a:pt x="65" y="143"/>
                      </a:lnTo>
                      <a:lnTo>
                        <a:pt x="61" y="143"/>
                      </a:lnTo>
                      <a:lnTo>
                        <a:pt x="61" y="148"/>
                      </a:lnTo>
                      <a:lnTo>
                        <a:pt x="56" y="148"/>
                      </a:lnTo>
                      <a:lnTo>
                        <a:pt x="52" y="152"/>
                      </a:lnTo>
                      <a:lnTo>
                        <a:pt x="52" y="148"/>
                      </a:lnTo>
                      <a:lnTo>
                        <a:pt x="47" y="148"/>
                      </a:lnTo>
                      <a:lnTo>
                        <a:pt x="43" y="143"/>
                      </a:lnTo>
                      <a:lnTo>
                        <a:pt x="43" y="139"/>
                      </a:lnTo>
                      <a:lnTo>
                        <a:pt x="43" y="135"/>
                      </a:lnTo>
                      <a:lnTo>
                        <a:pt x="39" y="135"/>
                      </a:lnTo>
                      <a:lnTo>
                        <a:pt x="39" y="130"/>
                      </a:lnTo>
                      <a:lnTo>
                        <a:pt x="34" y="130"/>
                      </a:lnTo>
                      <a:lnTo>
                        <a:pt x="34" y="126"/>
                      </a:lnTo>
                      <a:lnTo>
                        <a:pt x="30" y="126"/>
                      </a:lnTo>
                      <a:lnTo>
                        <a:pt x="26" y="126"/>
                      </a:lnTo>
                      <a:lnTo>
                        <a:pt x="21" y="126"/>
                      </a:lnTo>
                      <a:lnTo>
                        <a:pt x="21" y="130"/>
                      </a:lnTo>
                      <a:lnTo>
                        <a:pt x="17" y="130"/>
                      </a:lnTo>
                      <a:lnTo>
                        <a:pt x="13" y="126"/>
                      </a:lnTo>
                      <a:lnTo>
                        <a:pt x="8" y="126"/>
                      </a:lnTo>
                      <a:lnTo>
                        <a:pt x="13" y="126"/>
                      </a:lnTo>
                      <a:lnTo>
                        <a:pt x="13" y="122"/>
                      </a:lnTo>
                      <a:lnTo>
                        <a:pt x="17" y="122"/>
                      </a:lnTo>
                      <a:lnTo>
                        <a:pt x="17" y="117"/>
                      </a:lnTo>
                      <a:lnTo>
                        <a:pt x="17" y="113"/>
                      </a:lnTo>
                      <a:lnTo>
                        <a:pt x="13" y="113"/>
                      </a:lnTo>
                      <a:lnTo>
                        <a:pt x="8" y="113"/>
                      </a:lnTo>
                      <a:lnTo>
                        <a:pt x="8" y="117"/>
                      </a:lnTo>
                      <a:lnTo>
                        <a:pt x="13" y="117"/>
                      </a:lnTo>
                      <a:lnTo>
                        <a:pt x="8" y="117"/>
                      </a:lnTo>
                      <a:lnTo>
                        <a:pt x="8" y="122"/>
                      </a:lnTo>
                      <a:lnTo>
                        <a:pt x="4" y="117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4" y="109"/>
                      </a:lnTo>
                      <a:lnTo>
                        <a:pt x="8" y="104"/>
                      </a:lnTo>
                      <a:lnTo>
                        <a:pt x="13" y="104"/>
                      </a:lnTo>
                      <a:lnTo>
                        <a:pt x="13" y="100"/>
                      </a:lnTo>
                      <a:lnTo>
                        <a:pt x="13" y="96"/>
                      </a:lnTo>
                      <a:lnTo>
                        <a:pt x="17" y="96"/>
                      </a:lnTo>
                      <a:lnTo>
                        <a:pt x="17" y="91"/>
                      </a:lnTo>
                      <a:lnTo>
                        <a:pt x="21" y="91"/>
                      </a:lnTo>
                      <a:lnTo>
                        <a:pt x="26" y="91"/>
                      </a:lnTo>
                      <a:lnTo>
                        <a:pt x="30" y="91"/>
                      </a:lnTo>
                      <a:lnTo>
                        <a:pt x="34" y="87"/>
                      </a:lnTo>
                      <a:lnTo>
                        <a:pt x="39" y="87"/>
                      </a:lnTo>
                      <a:lnTo>
                        <a:pt x="34" y="87"/>
                      </a:lnTo>
                      <a:lnTo>
                        <a:pt x="34" y="82"/>
                      </a:lnTo>
                      <a:lnTo>
                        <a:pt x="39" y="78"/>
                      </a:lnTo>
                      <a:lnTo>
                        <a:pt x="43" y="74"/>
                      </a:lnTo>
                      <a:lnTo>
                        <a:pt x="43" y="69"/>
                      </a:lnTo>
                      <a:lnTo>
                        <a:pt x="47" y="74"/>
                      </a:lnTo>
                      <a:lnTo>
                        <a:pt x="52" y="74"/>
                      </a:lnTo>
                      <a:lnTo>
                        <a:pt x="52" y="78"/>
                      </a:lnTo>
                      <a:lnTo>
                        <a:pt x="56" y="78"/>
                      </a:lnTo>
                      <a:lnTo>
                        <a:pt x="61" y="78"/>
                      </a:lnTo>
                      <a:lnTo>
                        <a:pt x="65" y="82"/>
                      </a:lnTo>
                      <a:lnTo>
                        <a:pt x="69" y="87"/>
                      </a:lnTo>
                      <a:lnTo>
                        <a:pt x="74" y="87"/>
                      </a:lnTo>
                      <a:lnTo>
                        <a:pt x="74" y="91"/>
                      </a:lnTo>
                      <a:lnTo>
                        <a:pt x="78" y="91"/>
                      </a:lnTo>
                      <a:lnTo>
                        <a:pt x="78" y="96"/>
                      </a:lnTo>
                      <a:lnTo>
                        <a:pt x="82" y="96"/>
                      </a:lnTo>
                      <a:lnTo>
                        <a:pt x="82" y="100"/>
                      </a:lnTo>
                      <a:lnTo>
                        <a:pt x="87" y="100"/>
                      </a:lnTo>
                      <a:lnTo>
                        <a:pt x="87" y="96"/>
                      </a:lnTo>
                      <a:lnTo>
                        <a:pt x="91" y="91"/>
                      </a:lnTo>
                      <a:lnTo>
                        <a:pt x="95" y="91"/>
                      </a:lnTo>
                      <a:lnTo>
                        <a:pt x="95" y="87"/>
                      </a:lnTo>
                      <a:lnTo>
                        <a:pt x="95" y="82"/>
                      </a:lnTo>
                      <a:lnTo>
                        <a:pt x="95" y="78"/>
                      </a:lnTo>
                      <a:lnTo>
                        <a:pt x="91" y="78"/>
                      </a:lnTo>
                      <a:lnTo>
                        <a:pt x="91" y="74"/>
                      </a:lnTo>
                      <a:lnTo>
                        <a:pt x="91" y="69"/>
                      </a:lnTo>
                      <a:lnTo>
                        <a:pt x="95" y="69"/>
                      </a:lnTo>
                      <a:lnTo>
                        <a:pt x="100" y="69"/>
                      </a:lnTo>
                      <a:lnTo>
                        <a:pt x="104" y="69"/>
                      </a:lnTo>
                      <a:lnTo>
                        <a:pt x="108" y="69"/>
                      </a:lnTo>
                      <a:lnTo>
                        <a:pt x="113" y="69"/>
                      </a:lnTo>
                      <a:lnTo>
                        <a:pt x="113" y="74"/>
                      </a:lnTo>
                      <a:lnTo>
                        <a:pt x="117" y="74"/>
                      </a:lnTo>
                      <a:lnTo>
                        <a:pt x="121" y="74"/>
                      </a:lnTo>
                      <a:lnTo>
                        <a:pt x="121" y="69"/>
                      </a:lnTo>
                      <a:lnTo>
                        <a:pt x="126" y="69"/>
                      </a:lnTo>
                      <a:lnTo>
                        <a:pt x="126" y="65"/>
                      </a:lnTo>
                      <a:lnTo>
                        <a:pt x="130" y="65"/>
                      </a:lnTo>
                      <a:lnTo>
                        <a:pt x="134" y="65"/>
                      </a:lnTo>
                      <a:lnTo>
                        <a:pt x="139" y="65"/>
                      </a:lnTo>
                      <a:lnTo>
                        <a:pt x="143" y="65"/>
                      </a:lnTo>
                      <a:lnTo>
                        <a:pt x="143" y="61"/>
                      </a:lnTo>
                      <a:lnTo>
                        <a:pt x="148" y="61"/>
                      </a:lnTo>
                      <a:lnTo>
                        <a:pt x="148" y="56"/>
                      </a:lnTo>
                      <a:lnTo>
                        <a:pt x="148" y="52"/>
                      </a:lnTo>
                      <a:lnTo>
                        <a:pt x="152" y="48"/>
                      </a:lnTo>
                      <a:lnTo>
                        <a:pt x="156" y="48"/>
                      </a:lnTo>
                      <a:lnTo>
                        <a:pt x="156" y="43"/>
                      </a:lnTo>
                      <a:lnTo>
                        <a:pt x="161" y="48"/>
                      </a:lnTo>
                      <a:lnTo>
                        <a:pt x="161" y="43"/>
                      </a:lnTo>
                      <a:lnTo>
                        <a:pt x="165" y="43"/>
                      </a:lnTo>
                      <a:lnTo>
                        <a:pt x="169" y="43"/>
                      </a:lnTo>
                      <a:lnTo>
                        <a:pt x="174" y="43"/>
                      </a:lnTo>
                      <a:lnTo>
                        <a:pt x="174" y="39"/>
                      </a:lnTo>
                      <a:lnTo>
                        <a:pt x="178" y="39"/>
                      </a:lnTo>
                      <a:lnTo>
                        <a:pt x="182" y="39"/>
                      </a:lnTo>
                      <a:lnTo>
                        <a:pt x="187" y="39"/>
                      </a:lnTo>
                      <a:lnTo>
                        <a:pt x="191" y="43"/>
                      </a:lnTo>
                      <a:lnTo>
                        <a:pt x="195" y="43"/>
                      </a:lnTo>
                      <a:lnTo>
                        <a:pt x="195" y="39"/>
                      </a:lnTo>
                      <a:lnTo>
                        <a:pt x="200" y="39"/>
                      </a:lnTo>
                      <a:lnTo>
                        <a:pt x="200" y="35"/>
                      </a:lnTo>
                      <a:lnTo>
                        <a:pt x="195" y="30"/>
                      </a:lnTo>
                      <a:lnTo>
                        <a:pt x="195" y="26"/>
                      </a:lnTo>
                      <a:lnTo>
                        <a:pt x="195" y="22"/>
                      </a:lnTo>
                      <a:lnTo>
                        <a:pt x="195" y="17"/>
                      </a:lnTo>
                      <a:lnTo>
                        <a:pt x="195" y="13"/>
                      </a:lnTo>
                      <a:lnTo>
                        <a:pt x="200" y="13"/>
                      </a:lnTo>
                      <a:lnTo>
                        <a:pt x="204" y="8"/>
                      </a:lnTo>
                      <a:lnTo>
                        <a:pt x="204" y="13"/>
                      </a:lnTo>
                      <a:lnTo>
                        <a:pt x="204" y="17"/>
                      </a:lnTo>
                      <a:lnTo>
                        <a:pt x="204" y="22"/>
                      </a:lnTo>
                      <a:lnTo>
                        <a:pt x="208" y="26"/>
                      </a:lnTo>
                      <a:lnTo>
                        <a:pt x="213" y="26"/>
                      </a:lnTo>
                      <a:lnTo>
                        <a:pt x="213" y="22"/>
                      </a:lnTo>
                      <a:lnTo>
                        <a:pt x="217" y="17"/>
                      </a:lnTo>
                      <a:lnTo>
                        <a:pt x="217" y="13"/>
                      </a:lnTo>
                      <a:lnTo>
                        <a:pt x="222" y="13"/>
                      </a:lnTo>
                      <a:lnTo>
                        <a:pt x="226" y="13"/>
                      </a:lnTo>
                      <a:lnTo>
                        <a:pt x="230" y="13"/>
                      </a:lnTo>
                      <a:lnTo>
                        <a:pt x="235" y="13"/>
                      </a:lnTo>
                      <a:lnTo>
                        <a:pt x="239" y="13"/>
                      </a:lnTo>
                      <a:lnTo>
                        <a:pt x="243" y="13"/>
                      </a:lnTo>
                      <a:lnTo>
                        <a:pt x="248" y="13"/>
                      </a:lnTo>
                      <a:lnTo>
                        <a:pt x="248" y="17"/>
                      </a:lnTo>
                      <a:lnTo>
                        <a:pt x="252" y="22"/>
                      </a:lnTo>
                      <a:lnTo>
                        <a:pt x="252" y="26"/>
                      </a:lnTo>
                      <a:lnTo>
                        <a:pt x="256" y="26"/>
                      </a:lnTo>
                      <a:lnTo>
                        <a:pt x="256" y="22"/>
                      </a:lnTo>
                      <a:lnTo>
                        <a:pt x="261" y="13"/>
                      </a:lnTo>
                      <a:lnTo>
                        <a:pt x="269" y="13"/>
                      </a:lnTo>
                      <a:lnTo>
                        <a:pt x="274" y="13"/>
                      </a:lnTo>
                      <a:lnTo>
                        <a:pt x="278" y="13"/>
                      </a:lnTo>
                      <a:lnTo>
                        <a:pt x="278" y="8"/>
                      </a:lnTo>
                      <a:lnTo>
                        <a:pt x="278" y="4"/>
                      </a:lnTo>
                      <a:lnTo>
                        <a:pt x="282" y="0"/>
                      </a:lnTo>
                      <a:lnTo>
                        <a:pt x="287" y="0"/>
                      </a:lnTo>
                      <a:lnTo>
                        <a:pt x="295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0"/>
                      </a:lnTo>
                      <a:lnTo>
                        <a:pt x="322" y="0"/>
                      </a:lnTo>
                      <a:lnTo>
                        <a:pt x="326" y="0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0" name="Freeform 398"/>
                <p:cNvSpPr>
                  <a:spLocks/>
                </p:cNvSpPr>
                <p:nvPr/>
              </p:nvSpPr>
              <p:spPr bwMode="auto">
                <a:xfrm>
                  <a:off x="2698" y="1005"/>
                  <a:ext cx="266" cy="448"/>
                </a:xfrm>
                <a:custGeom>
                  <a:avLst/>
                  <a:gdLst>
                    <a:gd name="T0" fmla="*/ 213 w 266"/>
                    <a:gd name="T1" fmla="*/ 435 h 448"/>
                    <a:gd name="T2" fmla="*/ 192 w 266"/>
                    <a:gd name="T3" fmla="*/ 431 h 448"/>
                    <a:gd name="T4" fmla="*/ 179 w 266"/>
                    <a:gd name="T5" fmla="*/ 435 h 448"/>
                    <a:gd name="T6" fmla="*/ 157 w 266"/>
                    <a:gd name="T7" fmla="*/ 422 h 448"/>
                    <a:gd name="T8" fmla="*/ 135 w 266"/>
                    <a:gd name="T9" fmla="*/ 396 h 448"/>
                    <a:gd name="T10" fmla="*/ 139 w 266"/>
                    <a:gd name="T11" fmla="*/ 370 h 448"/>
                    <a:gd name="T12" fmla="*/ 135 w 266"/>
                    <a:gd name="T13" fmla="*/ 348 h 448"/>
                    <a:gd name="T14" fmla="*/ 118 w 266"/>
                    <a:gd name="T15" fmla="*/ 340 h 448"/>
                    <a:gd name="T16" fmla="*/ 96 w 266"/>
                    <a:gd name="T17" fmla="*/ 357 h 448"/>
                    <a:gd name="T18" fmla="*/ 79 w 266"/>
                    <a:gd name="T19" fmla="*/ 348 h 448"/>
                    <a:gd name="T20" fmla="*/ 65 w 266"/>
                    <a:gd name="T21" fmla="*/ 331 h 448"/>
                    <a:gd name="T22" fmla="*/ 79 w 266"/>
                    <a:gd name="T23" fmla="*/ 314 h 448"/>
                    <a:gd name="T24" fmla="*/ 87 w 266"/>
                    <a:gd name="T25" fmla="*/ 287 h 448"/>
                    <a:gd name="T26" fmla="*/ 83 w 266"/>
                    <a:gd name="T27" fmla="*/ 274 h 448"/>
                    <a:gd name="T28" fmla="*/ 61 w 266"/>
                    <a:gd name="T29" fmla="*/ 248 h 448"/>
                    <a:gd name="T30" fmla="*/ 74 w 266"/>
                    <a:gd name="T31" fmla="*/ 231 h 448"/>
                    <a:gd name="T32" fmla="*/ 70 w 266"/>
                    <a:gd name="T33" fmla="*/ 222 h 448"/>
                    <a:gd name="T34" fmla="*/ 61 w 266"/>
                    <a:gd name="T35" fmla="*/ 196 h 448"/>
                    <a:gd name="T36" fmla="*/ 57 w 266"/>
                    <a:gd name="T37" fmla="*/ 183 h 448"/>
                    <a:gd name="T38" fmla="*/ 35 w 266"/>
                    <a:gd name="T39" fmla="*/ 174 h 448"/>
                    <a:gd name="T40" fmla="*/ 18 w 266"/>
                    <a:gd name="T41" fmla="*/ 179 h 448"/>
                    <a:gd name="T42" fmla="*/ 5 w 266"/>
                    <a:gd name="T43" fmla="*/ 157 h 448"/>
                    <a:gd name="T44" fmla="*/ 9 w 266"/>
                    <a:gd name="T45" fmla="*/ 140 h 448"/>
                    <a:gd name="T46" fmla="*/ 31 w 266"/>
                    <a:gd name="T47" fmla="*/ 140 h 448"/>
                    <a:gd name="T48" fmla="*/ 9 w 266"/>
                    <a:gd name="T49" fmla="*/ 109 h 448"/>
                    <a:gd name="T50" fmla="*/ 31 w 266"/>
                    <a:gd name="T51" fmla="*/ 109 h 448"/>
                    <a:gd name="T52" fmla="*/ 48 w 266"/>
                    <a:gd name="T53" fmla="*/ 92 h 448"/>
                    <a:gd name="T54" fmla="*/ 79 w 266"/>
                    <a:gd name="T55" fmla="*/ 87 h 448"/>
                    <a:gd name="T56" fmla="*/ 83 w 266"/>
                    <a:gd name="T57" fmla="*/ 66 h 448"/>
                    <a:gd name="T58" fmla="*/ 87 w 266"/>
                    <a:gd name="T59" fmla="*/ 39 h 448"/>
                    <a:gd name="T60" fmla="*/ 100 w 266"/>
                    <a:gd name="T61" fmla="*/ 22 h 448"/>
                    <a:gd name="T62" fmla="*/ 122 w 266"/>
                    <a:gd name="T63" fmla="*/ 0 h 448"/>
                    <a:gd name="T64" fmla="*/ 152 w 266"/>
                    <a:gd name="T65" fmla="*/ 0 h 448"/>
                    <a:gd name="T66" fmla="*/ 179 w 266"/>
                    <a:gd name="T67" fmla="*/ 13 h 448"/>
                    <a:gd name="T68" fmla="*/ 200 w 266"/>
                    <a:gd name="T69" fmla="*/ 26 h 448"/>
                    <a:gd name="T70" fmla="*/ 218 w 266"/>
                    <a:gd name="T71" fmla="*/ 44 h 448"/>
                    <a:gd name="T72" fmla="*/ 218 w 266"/>
                    <a:gd name="T73" fmla="*/ 74 h 448"/>
                    <a:gd name="T74" fmla="*/ 248 w 266"/>
                    <a:gd name="T75" fmla="*/ 74 h 448"/>
                    <a:gd name="T76" fmla="*/ 253 w 266"/>
                    <a:gd name="T77" fmla="*/ 96 h 448"/>
                    <a:gd name="T78" fmla="*/ 231 w 266"/>
                    <a:gd name="T79" fmla="*/ 113 h 448"/>
                    <a:gd name="T80" fmla="*/ 240 w 266"/>
                    <a:gd name="T81" fmla="*/ 140 h 448"/>
                    <a:gd name="T82" fmla="*/ 253 w 266"/>
                    <a:gd name="T83" fmla="*/ 131 h 448"/>
                    <a:gd name="T84" fmla="*/ 261 w 266"/>
                    <a:gd name="T85" fmla="*/ 144 h 448"/>
                    <a:gd name="T86" fmla="*/ 244 w 266"/>
                    <a:gd name="T87" fmla="*/ 161 h 448"/>
                    <a:gd name="T88" fmla="*/ 222 w 266"/>
                    <a:gd name="T89" fmla="*/ 153 h 448"/>
                    <a:gd name="T90" fmla="*/ 222 w 266"/>
                    <a:gd name="T91" fmla="*/ 183 h 448"/>
                    <a:gd name="T92" fmla="*/ 226 w 266"/>
                    <a:gd name="T93" fmla="*/ 209 h 448"/>
                    <a:gd name="T94" fmla="*/ 244 w 266"/>
                    <a:gd name="T95" fmla="*/ 222 h 448"/>
                    <a:gd name="T96" fmla="*/ 257 w 266"/>
                    <a:gd name="T97" fmla="*/ 235 h 448"/>
                    <a:gd name="T98" fmla="*/ 253 w 266"/>
                    <a:gd name="T99" fmla="*/ 266 h 448"/>
                    <a:gd name="T100" fmla="*/ 253 w 266"/>
                    <a:gd name="T101" fmla="*/ 287 h 448"/>
                    <a:gd name="T102" fmla="*/ 240 w 266"/>
                    <a:gd name="T103" fmla="*/ 314 h 448"/>
                    <a:gd name="T104" fmla="*/ 209 w 266"/>
                    <a:gd name="T105" fmla="*/ 314 h 448"/>
                    <a:gd name="T106" fmla="*/ 192 w 266"/>
                    <a:gd name="T107" fmla="*/ 309 h 448"/>
                    <a:gd name="T108" fmla="*/ 187 w 266"/>
                    <a:gd name="T109" fmla="*/ 340 h 448"/>
                    <a:gd name="T110" fmla="*/ 209 w 266"/>
                    <a:gd name="T111" fmla="*/ 353 h 448"/>
                    <a:gd name="T112" fmla="*/ 226 w 266"/>
                    <a:gd name="T113" fmla="*/ 374 h 448"/>
                    <a:gd name="T114" fmla="*/ 231 w 266"/>
                    <a:gd name="T115" fmla="*/ 401 h 448"/>
                    <a:gd name="T116" fmla="*/ 231 w 266"/>
                    <a:gd name="T117" fmla="*/ 427 h 448"/>
                    <a:gd name="T118" fmla="*/ 231 w 266"/>
                    <a:gd name="T119" fmla="*/ 448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66" h="448">
                      <a:moveTo>
                        <a:pt x="231" y="448"/>
                      </a:moveTo>
                      <a:lnTo>
                        <a:pt x="226" y="448"/>
                      </a:lnTo>
                      <a:lnTo>
                        <a:pt x="222" y="448"/>
                      </a:lnTo>
                      <a:lnTo>
                        <a:pt x="222" y="444"/>
                      </a:lnTo>
                      <a:lnTo>
                        <a:pt x="222" y="440"/>
                      </a:lnTo>
                      <a:lnTo>
                        <a:pt x="218" y="435"/>
                      </a:lnTo>
                      <a:lnTo>
                        <a:pt x="213" y="435"/>
                      </a:lnTo>
                      <a:lnTo>
                        <a:pt x="209" y="440"/>
                      </a:lnTo>
                      <a:lnTo>
                        <a:pt x="205" y="440"/>
                      </a:lnTo>
                      <a:lnTo>
                        <a:pt x="200" y="435"/>
                      </a:lnTo>
                      <a:lnTo>
                        <a:pt x="200" y="431"/>
                      </a:lnTo>
                      <a:lnTo>
                        <a:pt x="196" y="427"/>
                      </a:lnTo>
                      <a:lnTo>
                        <a:pt x="192" y="427"/>
                      </a:lnTo>
                      <a:lnTo>
                        <a:pt x="192" y="431"/>
                      </a:lnTo>
                      <a:lnTo>
                        <a:pt x="187" y="435"/>
                      </a:lnTo>
                      <a:lnTo>
                        <a:pt x="187" y="440"/>
                      </a:lnTo>
                      <a:lnTo>
                        <a:pt x="187" y="444"/>
                      </a:lnTo>
                      <a:lnTo>
                        <a:pt x="187" y="448"/>
                      </a:lnTo>
                      <a:lnTo>
                        <a:pt x="183" y="440"/>
                      </a:lnTo>
                      <a:lnTo>
                        <a:pt x="183" y="435"/>
                      </a:lnTo>
                      <a:lnTo>
                        <a:pt x="179" y="435"/>
                      </a:lnTo>
                      <a:lnTo>
                        <a:pt x="174" y="435"/>
                      </a:lnTo>
                      <a:lnTo>
                        <a:pt x="174" y="431"/>
                      </a:lnTo>
                      <a:lnTo>
                        <a:pt x="166" y="435"/>
                      </a:lnTo>
                      <a:lnTo>
                        <a:pt x="166" y="431"/>
                      </a:lnTo>
                      <a:lnTo>
                        <a:pt x="161" y="427"/>
                      </a:lnTo>
                      <a:lnTo>
                        <a:pt x="157" y="427"/>
                      </a:lnTo>
                      <a:lnTo>
                        <a:pt x="157" y="422"/>
                      </a:lnTo>
                      <a:lnTo>
                        <a:pt x="157" y="418"/>
                      </a:lnTo>
                      <a:lnTo>
                        <a:pt x="152" y="409"/>
                      </a:lnTo>
                      <a:lnTo>
                        <a:pt x="148" y="401"/>
                      </a:lnTo>
                      <a:lnTo>
                        <a:pt x="144" y="401"/>
                      </a:lnTo>
                      <a:lnTo>
                        <a:pt x="139" y="401"/>
                      </a:lnTo>
                      <a:lnTo>
                        <a:pt x="139" y="396"/>
                      </a:lnTo>
                      <a:lnTo>
                        <a:pt x="135" y="396"/>
                      </a:lnTo>
                      <a:lnTo>
                        <a:pt x="131" y="392"/>
                      </a:lnTo>
                      <a:lnTo>
                        <a:pt x="131" y="388"/>
                      </a:lnTo>
                      <a:lnTo>
                        <a:pt x="135" y="383"/>
                      </a:lnTo>
                      <a:lnTo>
                        <a:pt x="135" y="379"/>
                      </a:lnTo>
                      <a:lnTo>
                        <a:pt x="135" y="374"/>
                      </a:lnTo>
                      <a:lnTo>
                        <a:pt x="135" y="370"/>
                      </a:lnTo>
                      <a:lnTo>
                        <a:pt x="139" y="370"/>
                      </a:lnTo>
                      <a:lnTo>
                        <a:pt x="139" y="366"/>
                      </a:lnTo>
                      <a:lnTo>
                        <a:pt x="135" y="366"/>
                      </a:lnTo>
                      <a:lnTo>
                        <a:pt x="135" y="361"/>
                      </a:lnTo>
                      <a:lnTo>
                        <a:pt x="139" y="361"/>
                      </a:lnTo>
                      <a:lnTo>
                        <a:pt x="135" y="357"/>
                      </a:lnTo>
                      <a:lnTo>
                        <a:pt x="135" y="353"/>
                      </a:lnTo>
                      <a:lnTo>
                        <a:pt x="135" y="348"/>
                      </a:lnTo>
                      <a:lnTo>
                        <a:pt x="139" y="348"/>
                      </a:lnTo>
                      <a:lnTo>
                        <a:pt x="139" y="344"/>
                      </a:lnTo>
                      <a:lnTo>
                        <a:pt x="135" y="344"/>
                      </a:lnTo>
                      <a:lnTo>
                        <a:pt x="131" y="344"/>
                      </a:lnTo>
                      <a:lnTo>
                        <a:pt x="126" y="340"/>
                      </a:lnTo>
                      <a:lnTo>
                        <a:pt x="122" y="340"/>
                      </a:lnTo>
                      <a:lnTo>
                        <a:pt x="118" y="340"/>
                      </a:lnTo>
                      <a:lnTo>
                        <a:pt x="118" y="344"/>
                      </a:lnTo>
                      <a:lnTo>
                        <a:pt x="113" y="348"/>
                      </a:lnTo>
                      <a:lnTo>
                        <a:pt x="109" y="348"/>
                      </a:lnTo>
                      <a:lnTo>
                        <a:pt x="109" y="353"/>
                      </a:lnTo>
                      <a:lnTo>
                        <a:pt x="105" y="353"/>
                      </a:lnTo>
                      <a:lnTo>
                        <a:pt x="100" y="357"/>
                      </a:lnTo>
                      <a:lnTo>
                        <a:pt x="96" y="357"/>
                      </a:lnTo>
                      <a:lnTo>
                        <a:pt x="96" y="353"/>
                      </a:lnTo>
                      <a:lnTo>
                        <a:pt x="92" y="348"/>
                      </a:lnTo>
                      <a:lnTo>
                        <a:pt x="92" y="344"/>
                      </a:lnTo>
                      <a:lnTo>
                        <a:pt x="92" y="348"/>
                      </a:lnTo>
                      <a:lnTo>
                        <a:pt x="87" y="348"/>
                      </a:lnTo>
                      <a:lnTo>
                        <a:pt x="83" y="348"/>
                      </a:lnTo>
                      <a:lnTo>
                        <a:pt x="79" y="348"/>
                      </a:lnTo>
                      <a:lnTo>
                        <a:pt x="79" y="344"/>
                      </a:lnTo>
                      <a:lnTo>
                        <a:pt x="79" y="340"/>
                      </a:lnTo>
                      <a:lnTo>
                        <a:pt x="74" y="335"/>
                      </a:lnTo>
                      <a:lnTo>
                        <a:pt x="70" y="335"/>
                      </a:lnTo>
                      <a:lnTo>
                        <a:pt x="70" y="331"/>
                      </a:lnTo>
                      <a:lnTo>
                        <a:pt x="70" y="335"/>
                      </a:lnTo>
                      <a:lnTo>
                        <a:pt x="65" y="331"/>
                      </a:lnTo>
                      <a:lnTo>
                        <a:pt x="70" y="331"/>
                      </a:lnTo>
                      <a:lnTo>
                        <a:pt x="70" y="327"/>
                      </a:lnTo>
                      <a:lnTo>
                        <a:pt x="74" y="327"/>
                      </a:lnTo>
                      <a:lnTo>
                        <a:pt x="74" y="322"/>
                      </a:lnTo>
                      <a:lnTo>
                        <a:pt x="79" y="322"/>
                      </a:lnTo>
                      <a:lnTo>
                        <a:pt x="79" y="318"/>
                      </a:lnTo>
                      <a:lnTo>
                        <a:pt x="79" y="314"/>
                      </a:lnTo>
                      <a:lnTo>
                        <a:pt x="79" y="309"/>
                      </a:lnTo>
                      <a:lnTo>
                        <a:pt x="79" y="305"/>
                      </a:lnTo>
                      <a:lnTo>
                        <a:pt x="79" y="301"/>
                      </a:lnTo>
                      <a:lnTo>
                        <a:pt x="79" y="296"/>
                      </a:lnTo>
                      <a:lnTo>
                        <a:pt x="83" y="292"/>
                      </a:lnTo>
                      <a:lnTo>
                        <a:pt x="83" y="287"/>
                      </a:lnTo>
                      <a:lnTo>
                        <a:pt x="87" y="287"/>
                      </a:lnTo>
                      <a:lnTo>
                        <a:pt x="92" y="287"/>
                      </a:lnTo>
                      <a:lnTo>
                        <a:pt x="92" y="283"/>
                      </a:lnTo>
                      <a:lnTo>
                        <a:pt x="87" y="283"/>
                      </a:lnTo>
                      <a:lnTo>
                        <a:pt x="92" y="283"/>
                      </a:lnTo>
                      <a:lnTo>
                        <a:pt x="92" y="279"/>
                      </a:lnTo>
                      <a:lnTo>
                        <a:pt x="87" y="274"/>
                      </a:lnTo>
                      <a:lnTo>
                        <a:pt x="83" y="274"/>
                      </a:lnTo>
                      <a:lnTo>
                        <a:pt x="79" y="270"/>
                      </a:lnTo>
                      <a:lnTo>
                        <a:pt x="74" y="266"/>
                      </a:lnTo>
                      <a:lnTo>
                        <a:pt x="74" y="261"/>
                      </a:lnTo>
                      <a:lnTo>
                        <a:pt x="70" y="257"/>
                      </a:lnTo>
                      <a:lnTo>
                        <a:pt x="65" y="261"/>
                      </a:lnTo>
                      <a:lnTo>
                        <a:pt x="61" y="253"/>
                      </a:lnTo>
                      <a:lnTo>
                        <a:pt x="61" y="248"/>
                      </a:lnTo>
                      <a:lnTo>
                        <a:pt x="57" y="244"/>
                      </a:lnTo>
                      <a:lnTo>
                        <a:pt x="61" y="244"/>
                      </a:lnTo>
                      <a:lnTo>
                        <a:pt x="65" y="235"/>
                      </a:lnTo>
                      <a:lnTo>
                        <a:pt x="70" y="240"/>
                      </a:lnTo>
                      <a:lnTo>
                        <a:pt x="70" y="235"/>
                      </a:lnTo>
                      <a:lnTo>
                        <a:pt x="74" y="235"/>
                      </a:lnTo>
                      <a:lnTo>
                        <a:pt x="74" y="231"/>
                      </a:lnTo>
                      <a:lnTo>
                        <a:pt x="79" y="231"/>
                      </a:lnTo>
                      <a:lnTo>
                        <a:pt x="74" y="231"/>
                      </a:lnTo>
                      <a:lnTo>
                        <a:pt x="70" y="231"/>
                      </a:lnTo>
                      <a:lnTo>
                        <a:pt x="70" y="227"/>
                      </a:lnTo>
                      <a:lnTo>
                        <a:pt x="65" y="227"/>
                      </a:lnTo>
                      <a:lnTo>
                        <a:pt x="65" y="222"/>
                      </a:lnTo>
                      <a:lnTo>
                        <a:pt x="70" y="222"/>
                      </a:lnTo>
                      <a:lnTo>
                        <a:pt x="70" y="218"/>
                      </a:lnTo>
                      <a:lnTo>
                        <a:pt x="65" y="218"/>
                      </a:lnTo>
                      <a:lnTo>
                        <a:pt x="65" y="213"/>
                      </a:lnTo>
                      <a:lnTo>
                        <a:pt x="61" y="209"/>
                      </a:lnTo>
                      <a:lnTo>
                        <a:pt x="61" y="205"/>
                      </a:lnTo>
                      <a:lnTo>
                        <a:pt x="61" y="200"/>
                      </a:lnTo>
                      <a:lnTo>
                        <a:pt x="61" y="196"/>
                      </a:lnTo>
                      <a:lnTo>
                        <a:pt x="61" y="192"/>
                      </a:lnTo>
                      <a:lnTo>
                        <a:pt x="65" y="192"/>
                      </a:lnTo>
                      <a:lnTo>
                        <a:pt x="65" y="187"/>
                      </a:lnTo>
                      <a:lnTo>
                        <a:pt x="65" y="183"/>
                      </a:lnTo>
                      <a:lnTo>
                        <a:pt x="61" y="187"/>
                      </a:lnTo>
                      <a:lnTo>
                        <a:pt x="57" y="187"/>
                      </a:lnTo>
                      <a:lnTo>
                        <a:pt x="57" y="183"/>
                      </a:lnTo>
                      <a:lnTo>
                        <a:pt x="57" y="179"/>
                      </a:lnTo>
                      <a:lnTo>
                        <a:pt x="52" y="179"/>
                      </a:lnTo>
                      <a:lnTo>
                        <a:pt x="52" y="174"/>
                      </a:lnTo>
                      <a:lnTo>
                        <a:pt x="48" y="174"/>
                      </a:lnTo>
                      <a:lnTo>
                        <a:pt x="44" y="174"/>
                      </a:lnTo>
                      <a:lnTo>
                        <a:pt x="39" y="174"/>
                      </a:lnTo>
                      <a:lnTo>
                        <a:pt x="35" y="174"/>
                      </a:lnTo>
                      <a:lnTo>
                        <a:pt x="31" y="179"/>
                      </a:lnTo>
                      <a:lnTo>
                        <a:pt x="22" y="183"/>
                      </a:lnTo>
                      <a:lnTo>
                        <a:pt x="22" y="187"/>
                      </a:lnTo>
                      <a:lnTo>
                        <a:pt x="18" y="183"/>
                      </a:lnTo>
                      <a:lnTo>
                        <a:pt x="22" y="183"/>
                      </a:lnTo>
                      <a:lnTo>
                        <a:pt x="22" y="179"/>
                      </a:lnTo>
                      <a:lnTo>
                        <a:pt x="18" y="179"/>
                      </a:lnTo>
                      <a:lnTo>
                        <a:pt x="18" y="174"/>
                      </a:lnTo>
                      <a:lnTo>
                        <a:pt x="22" y="170"/>
                      </a:lnTo>
                      <a:lnTo>
                        <a:pt x="18" y="170"/>
                      </a:lnTo>
                      <a:lnTo>
                        <a:pt x="5" y="170"/>
                      </a:lnTo>
                      <a:lnTo>
                        <a:pt x="0" y="166"/>
                      </a:lnTo>
                      <a:lnTo>
                        <a:pt x="5" y="161"/>
                      </a:lnTo>
                      <a:lnTo>
                        <a:pt x="5" y="157"/>
                      </a:lnTo>
                      <a:lnTo>
                        <a:pt x="5" y="153"/>
                      </a:lnTo>
                      <a:lnTo>
                        <a:pt x="9" y="153"/>
                      </a:lnTo>
                      <a:lnTo>
                        <a:pt x="9" y="148"/>
                      </a:lnTo>
                      <a:lnTo>
                        <a:pt x="5" y="148"/>
                      </a:lnTo>
                      <a:lnTo>
                        <a:pt x="5" y="144"/>
                      </a:lnTo>
                      <a:lnTo>
                        <a:pt x="5" y="140"/>
                      </a:lnTo>
                      <a:lnTo>
                        <a:pt x="9" y="140"/>
                      </a:lnTo>
                      <a:lnTo>
                        <a:pt x="13" y="140"/>
                      </a:lnTo>
                      <a:lnTo>
                        <a:pt x="18" y="140"/>
                      </a:lnTo>
                      <a:lnTo>
                        <a:pt x="13" y="144"/>
                      </a:lnTo>
                      <a:lnTo>
                        <a:pt x="18" y="144"/>
                      </a:lnTo>
                      <a:lnTo>
                        <a:pt x="22" y="144"/>
                      </a:lnTo>
                      <a:lnTo>
                        <a:pt x="31" y="144"/>
                      </a:lnTo>
                      <a:lnTo>
                        <a:pt x="31" y="140"/>
                      </a:lnTo>
                      <a:lnTo>
                        <a:pt x="31" y="135"/>
                      </a:lnTo>
                      <a:lnTo>
                        <a:pt x="31" y="131"/>
                      </a:lnTo>
                      <a:lnTo>
                        <a:pt x="26" y="126"/>
                      </a:lnTo>
                      <a:lnTo>
                        <a:pt x="22" y="122"/>
                      </a:lnTo>
                      <a:lnTo>
                        <a:pt x="22" y="118"/>
                      </a:lnTo>
                      <a:lnTo>
                        <a:pt x="9" y="113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13" y="100"/>
                      </a:lnTo>
                      <a:lnTo>
                        <a:pt x="18" y="105"/>
                      </a:lnTo>
                      <a:lnTo>
                        <a:pt x="22" y="109"/>
                      </a:lnTo>
                      <a:lnTo>
                        <a:pt x="22" y="113"/>
                      </a:lnTo>
                      <a:lnTo>
                        <a:pt x="26" y="113"/>
                      </a:lnTo>
                      <a:lnTo>
                        <a:pt x="31" y="109"/>
                      </a:lnTo>
                      <a:lnTo>
                        <a:pt x="31" y="105"/>
                      </a:lnTo>
                      <a:lnTo>
                        <a:pt x="35" y="100"/>
                      </a:lnTo>
                      <a:lnTo>
                        <a:pt x="39" y="100"/>
                      </a:lnTo>
                      <a:lnTo>
                        <a:pt x="44" y="105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7" y="92"/>
                      </a:lnTo>
                      <a:lnTo>
                        <a:pt x="61" y="92"/>
                      </a:lnTo>
                      <a:lnTo>
                        <a:pt x="65" y="87"/>
                      </a:lnTo>
                      <a:lnTo>
                        <a:pt x="70" y="92"/>
                      </a:lnTo>
                      <a:lnTo>
                        <a:pt x="74" y="92"/>
                      </a:lnTo>
                      <a:lnTo>
                        <a:pt x="79" y="87"/>
                      </a:lnTo>
                      <a:lnTo>
                        <a:pt x="79" y="83"/>
                      </a:lnTo>
                      <a:lnTo>
                        <a:pt x="79" y="79"/>
                      </a:lnTo>
                      <a:lnTo>
                        <a:pt x="79" y="74"/>
                      </a:lnTo>
                      <a:lnTo>
                        <a:pt x="74" y="70"/>
                      </a:lnTo>
                      <a:lnTo>
                        <a:pt x="74" y="66"/>
                      </a:lnTo>
                      <a:lnTo>
                        <a:pt x="79" y="66"/>
                      </a:lnTo>
                      <a:lnTo>
                        <a:pt x="83" y="66"/>
                      </a:lnTo>
                      <a:lnTo>
                        <a:pt x="87" y="66"/>
                      </a:lnTo>
                      <a:lnTo>
                        <a:pt x="87" y="61"/>
                      </a:lnTo>
                      <a:lnTo>
                        <a:pt x="87" y="57"/>
                      </a:lnTo>
                      <a:lnTo>
                        <a:pt x="83" y="53"/>
                      </a:lnTo>
                      <a:lnTo>
                        <a:pt x="83" y="48"/>
                      </a:lnTo>
                      <a:lnTo>
                        <a:pt x="83" y="44"/>
                      </a:lnTo>
                      <a:lnTo>
                        <a:pt x="87" y="39"/>
                      </a:lnTo>
                      <a:lnTo>
                        <a:pt x="92" y="39"/>
                      </a:lnTo>
                      <a:lnTo>
                        <a:pt x="96" y="39"/>
                      </a:lnTo>
                      <a:lnTo>
                        <a:pt x="100" y="39"/>
                      </a:lnTo>
                      <a:lnTo>
                        <a:pt x="100" y="35"/>
                      </a:lnTo>
                      <a:lnTo>
                        <a:pt x="100" y="31"/>
                      </a:lnTo>
                      <a:lnTo>
                        <a:pt x="100" y="26"/>
                      </a:lnTo>
                      <a:lnTo>
                        <a:pt x="100" y="22"/>
                      </a:lnTo>
                      <a:lnTo>
                        <a:pt x="100" y="18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3" y="13"/>
                      </a:lnTo>
                      <a:lnTo>
                        <a:pt x="118" y="9"/>
                      </a:lnTo>
                      <a:lnTo>
                        <a:pt x="118" y="5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39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2" y="5"/>
                      </a:lnTo>
                      <a:lnTo>
                        <a:pt x="157" y="9"/>
                      </a:lnTo>
                      <a:lnTo>
                        <a:pt x="161" y="13"/>
                      </a:lnTo>
                      <a:lnTo>
                        <a:pt x="166" y="13"/>
                      </a:lnTo>
                      <a:lnTo>
                        <a:pt x="170" y="13"/>
                      </a:lnTo>
                      <a:lnTo>
                        <a:pt x="174" y="13"/>
                      </a:lnTo>
                      <a:lnTo>
                        <a:pt x="179" y="13"/>
                      </a:lnTo>
                      <a:lnTo>
                        <a:pt x="183" y="13"/>
                      </a:lnTo>
                      <a:lnTo>
                        <a:pt x="192" y="13"/>
                      </a:lnTo>
                      <a:lnTo>
                        <a:pt x="196" y="13"/>
                      </a:lnTo>
                      <a:lnTo>
                        <a:pt x="200" y="13"/>
                      </a:lnTo>
                      <a:lnTo>
                        <a:pt x="200" y="18"/>
                      </a:lnTo>
                      <a:lnTo>
                        <a:pt x="200" y="22"/>
                      </a:lnTo>
                      <a:lnTo>
                        <a:pt x="200" y="26"/>
                      </a:lnTo>
                      <a:lnTo>
                        <a:pt x="205" y="26"/>
                      </a:lnTo>
                      <a:lnTo>
                        <a:pt x="205" y="31"/>
                      </a:lnTo>
                      <a:lnTo>
                        <a:pt x="209" y="35"/>
                      </a:lnTo>
                      <a:lnTo>
                        <a:pt x="209" y="39"/>
                      </a:lnTo>
                      <a:lnTo>
                        <a:pt x="213" y="39"/>
                      </a:lnTo>
                      <a:lnTo>
                        <a:pt x="218" y="39"/>
                      </a:lnTo>
                      <a:lnTo>
                        <a:pt x="218" y="44"/>
                      </a:lnTo>
                      <a:lnTo>
                        <a:pt x="218" y="48"/>
                      </a:lnTo>
                      <a:lnTo>
                        <a:pt x="218" y="53"/>
                      </a:lnTo>
                      <a:lnTo>
                        <a:pt x="218" y="57"/>
                      </a:lnTo>
                      <a:lnTo>
                        <a:pt x="218" y="61"/>
                      </a:lnTo>
                      <a:lnTo>
                        <a:pt x="222" y="66"/>
                      </a:lnTo>
                      <a:lnTo>
                        <a:pt x="218" y="70"/>
                      </a:lnTo>
                      <a:lnTo>
                        <a:pt x="218" y="74"/>
                      </a:lnTo>
                      <a:lnTo>
                        <a:pt x="222" y="74"/>
                      </a:lnTo>
                      <a:lnTo>
                        <a:pt x="226" y="74"/>
                      </a:lnTo>
                      <a:lnTo>
                        <a:pt x="231" y="74"/>
                      </a:lnTo>
                      <a:lnTo>
                        <a:pt x="235" y="74"/>
                      </a:lnTo>
                      <a:lnTo>
                        <a:pt x="240" y="74"/>
                      </a:lnTo>
                      <a:lnTo>
                        <a:pt x="244" y="74"/>
                      </a:lnTo>
                      <a:lnTo>
                        <a:pt x="248" y="74"/>
                      </a:lnTo>
                      <a:lnTo>
                        <a:pt x="253" y="74"/>
                      </a:lnTo>
                      <a:lnTo>
                        <a:pt x="257" y="74"/>
                      </a:lnTo>
                      <a:lnTo>
                        <a:pt x="257" y="79"/>
                      </a:lnTo>
                      <a:lnTo>
                        <a:pt x="257" y="83"/>
                      </a:lnTo>
                      <a:lnTo>
                        <a:pt x="257" y="87"/>
                      </a:lnTo>
                      <a:lnTo>
                        <a:pt x="257" y="92"/>
                      </a:lnTo>
                      <a:lnTo>
                        <a:pt x="253" y="96"/>
                      </a:lnTo>
                      <a:lnTo>
                        <a:pt x="248" y="100"/>
                      </a:lnTo>
                      <a:lnTo>
                        <a:pt x="244" y="100"/>
                      </a:lnTo>
                      <a:lnTo>
                        <a:pt x="240" y="100"/>
                      </a:lnTo>
                      <a:lnTo>
                        <a:pt x="235" y="105"/>
                      </a:lnTo>
                      <a:lnTo>
                        <a:pt x="235" y="109"/>
                      </a:lnTo>
                      <a:lnTo>
                        <a:pt x="231" y="109"/>
                      </a:lnTo>
                      <a:lnTo>
                        <a:pt x="231" y="113"/>
                      </a:lnTo>
                      <a:lnTo>
                        <a:pt x="231" y="118"/>
                      </a:lnTo>
                      <a:lnTo>
                        <a:pt x="231" y="122"/>
                      </a:lnTo>
                      <a:lnTo>
                        <a:pt x="231" y="126"/>
                      </a:lnTo>
                      <a:lnTo>
                        <a:pt x="235" y="131"/>
                      </a:lnTo>
                      <a:lnTo>
                        <a:pt x="235" y="135"/>
                      </a:lnTo>
                      <a:lnTo>
                        <a:pt x="235" y="140"/>
                      </a:lnTo>
                      <a:lnTo>
                        <a:pt x="240" y="140"/>
                      </a:lnTo>
                      <a:lnTo>
                        <a:pt x="240" y="144"/>
                      </a:lnTo>
                      <a:lnTo>
                        <a:pt x="244" y="148"/>
                      </a:lnTo>
                      <a:lnTo>
                        <a:pt x="248" y="148"/>
                      </a:lnTo>
                      <a:lnTo>
                        <a:pt x="248" y="144"/>
                      </a:lnTo>
                      <a:lnTo>
                        <a:pt x="248" y="140"/>
                      </a:lnTo>
                      <a:lnTo>
                        <a:pt x="253" y="135"/>
                      </a:lnTo>
                      <a:lnTo>
                        <a:pt x="253" y="131"/>
                      </a:lnTo>
                      <a:lnTo>
                        <a:pt x="253" y="126"/>
                      </a:lnTo>
                      <a:lnTo>
                        <a:pt x="257" y="126"/>
                      </a:lnTo>
                      <a:lnTo>
                        <a:pt x="261" y="126"/>
                      </a:lnTo>
                      <a:lnTo>
                        <a:pt x="266" y="131"/>
                      </a:lnTo>
                      <a:lnTo>
                        <a:pt x="266" y="135"/>
                      </a:lnTo>
                      <a:lnTo>
                        <a:pt x="261" y="140"/>
                      </a:lnTo>
                      <a:lnTo>
                        <a:pt x="261" y="144"/>
                      </a:lnTo>
                      <a:lnTo>
                        <a:pt x="261" y="148"/>
                      </a:lnTo>
                      <a:lnTo>
                        <a:pt x="257" y="153"/>
                      </a:lnTo>
                      <a:lnTo>
                        <a:pt x="257" y="157"/>
                      </a:lnTo>
                      <a:lnTo>
                        <a:pt x="253" y="157"/>
                      </a:lnTo>
                      <a:lnTo>
                        <a:pt x="253" y="161"/>
                      </a:lnTo>
                      <a:lnTo>
                        <a:pt x="248" y="161"/>
                      </a:lnTo>
                      <a:lnTo>
                        <a:pt x="244" y="161"/>
                      </a:lnTo>
                      <a:lnTo>
                        <a:pt x="240" y="161"/>
                      </a:lnTo>
                      <a:lnTo>
                        <a:pt x="240" y="157"/>
                      </a:lnTo>
                      <a:lnTo>
                        <a:pt x="240" y="153"/>
                      </a:lnTo>
                      <a:lnTo>
                        <a:pt x="235" y="148"/>
                      </a:lnTo>
                      <a:lnTo>
                        <a:pt x="231" y="148"/>
                      </a:lnTo>
                      <a:lnTo>
                        <a:pt x="226" y="148"/>
                      </a:lnTo>
                      <a:lnTo>
                        <a:pt x="222" y="153"/>
                      </a:lnTo>
                      <a:lnTo>
                        <a:pt x="222" y="157"/>
                      </a:lnTo>
                      <a:lnTo>
                        <a:pt x="222" y="161"/>
                      </a:lnTo>
                      <a:lnTo>
                        <a:pt x="222" y="166"/>
                      </a:lnTo>
                      <a:lnTo>
                        <a:pt x="222" y="170"/>
                      </a:lnTo>
                      <a:lnTo>
                        <a:pt x="222" y="174"/>
                      </a:lnTo>
                      <a:lnTo>
                        <a:pt x="222" y="179"/>
                      </a:lnTo>
                      <a:lnTo>
                        <a:pt x="222" y="183"/>
                      </a:lnTo>
                      <a:lnTo>
                        <a:pt x="222" y="187"/>
                      </a:lnTo>
                      <a:lnTo>
                        <a:pt x="222" y="192"/>
                      </a:lnTo>
                      <a:lnTo>
                        <a:pt x="222" y="196"/>
                      </a:lnTo>
                      <a:lnTo>
                        <a:pt x="222" y="200"/>
                      </a:lnTo>
                      <a:lnTo>
                        <a:pt x="226" y="200"/>
                      </a:lnTo>
                      <a:lnTo>
                        <a:pt x="226" y="205"/>
                      </a:lnTo>
                      <a:lnTo>
                        <a:pt x="226" y="209"/>
                      </a:lnTo>
                      <a:lnTo>
                        <a:pt x="226" y="213"/>
                      </a:lnTo>
                      <a:lnTo>
                        <a:pt x="231" y="213"/>
                      </a:lnTo>
                      <a:lnTo>
                        <a:pt x="235" y="213"/>
                      </a:lnTo>
                      <a:lnTo>
                        <a:pt x="240" y="213"/>
                      </a:lnTo>
                      <a:lnTo>
                        <a:pt x="244" y="213"/>
                      </a:lnTo>
                      <a:lnTo>
                        <a:pt x="244" y="218"/>
                      </a:lnTo>
                      <a:lnTo>
                        <a:pt x="244" y="222"/>
                      </a:lnTo>
                      <a:lnTo>
                        <a:pt x="244" y="227"/>
                      </a:lnTo>
                      <a:lnTo>
                        <a:pt x="244" y="231"/>
                      </a:lnTo>
                      <a:lnTo>
                        <a:pt x="244" y="235"/>
                      </a:lnTo>
                      <a:lnTo>
                        <a:pt x="244" y="240"/>
                      </a:lnTo>
                      <a:lnTo>
                        <a:pt x="248" y="240"/>
                      </a:lnTo>
                      <a:lnTo>
                        <a:pt x="253" y="235"/>
                      </a:lnTo>
                      <a:lnTo>
                        <a:pt x="257" y="235"/>
                      </a:lnTo>
                      <a:lnTo>
                        <a:pt x="257" y="240"/>
                      </a:lnTo>
                      <a:lnTo>
                        <a:pt x="257" y="244"/>
                      </a:lnTo>
                      <a:lnTo>
                        <a:pt x="257" y="248"/>
                      </a:lnTo>
                      <a:lnTo>
                        <a:pt x="253" y="253"/>
                      </a:lnTo>
                      <a:lnTo>
                        <a:pt x="253" y="257"/>
                      </a:lnTo>
                      <a:lnTo>
                        <a:pt x="253" y="261"/>
                      </a:lnTo>
                      <a:lnTo>
                        <a:pt x="253" y="266"/>
                      </a:lnTo>
                      <a:lnTo>
                        <a:pt x="253" y="270"/>
                      </a:lnTo>
                      <a:lnTo>
                        <a:pt x="257" y="274"/>
                      </a:lnTo>
                      <a:lnTo>
                        <a:pt x="261" y="274"/>
                      </a:lnTo>
                      <a:lnTo>
                        <a:pt x="261" y="279"/>
                      </a:lnTo>
                      <a:lnTo>
                        <a:pt x="261" y="283"/>
                      </a:lnTo>
                      <a:lnTo>
                        <a:pt x="257" y="287"/>
                      </a:lnTo>
                      <a:lnTo>
                        <a:pt x="253" y="287"/>
                      </a:lnTo>
                      <a:lnTo>
                        <a:pt x="248" y="287"/>
                      </a:lnTo>
                      <a:lnTo>
                        <a:pt x="244" y="292"/>
                      </a:lnTo>
                      <a:lnTo>
                        <a:pt x="244" y="296"/>
                      </a:lnTo>
                      <a:lnTo>
                        <a:pt x="244" y="301"/>
                      </a:lnTo>
                      <a:lnTo>
                        <a:pt x="244" y="305"/>
                      </a:lnTo>
                      <a:lnTo>
                        <a:pt x="244" y="309"/>
                      </a:lnTo>
                      <a:lnTo>
                        <a:pt x="240" y="314"/>
                      </a:lnTo>
                      <a:lnTo>
                        <a:pt x="235" y="314"/>
                      </a:lnTo>
                      <a:lnTo>
                        <a:pt x="231" y="314"/>
                      </a:lnTo>
                      <a:lnTo>
                        <a:pt x="226" y="314"/>
                      </a:lnTo>
                      <a:lnTo>
                        <a:pt x="222" y="314"/>
                      </a:lnTo>
                      <a:lnTo>
                        <a:pt x="218" y="314"/>
                      </a:lnTo>
                      <a:lnTo>
                        <a:pt x="213" y="314"/>
                      </a:lnTo>
                      <a:lnTo>
                        <a:pt x="209" y="314"/>
                      </a:lnTo>
                      <a:lnTo>
                        <a:pt x="205" y="314"/>
                      </a:lnTo>
                      <a:lnTo>
                        <a:pt x="200" y="309"/>
                      </a:lnTo>
                      <a:lnTo>
                        <a:pt x="196" y="305"/>
                      </a:lnTo>
                      <a:lnTo>
                        <a:pt x="196" y="301"/>
                      </a:lnTo>
                      <a:lnTo>
                        <a:pt x="192" y="301"/>
                      </a:lnTo>
                      <a:lnTo>
                        <a:pt x="192" y="305"/>
                      </a:lnTo>
                      <a:lnTo>
                        <a:pt x="192" y="309"/>
                      </a:lnTo>
                      <a:lnTo>
                        <a:pt x="187" y="314"/>
                      </a:lnTo>
                      <a:lnTo>
                        <a:pt x="187" y="318"/>
                      </a:lnTo>
                      <a:lnTo>
                        <a:pt x="183" y="322"/>
                      </a:lnTo>
                      <a:lnTo>
                        <a:pt x="183" y="327"/>
                      </a:lnTo>
                      <a:lnTo>
                        <a:pt x="183" y="331"/>
                      </a:lnTo>
                      <a:lnTo>
                        <a:pt x="187" y="335"/>
                      </a:lnTo>
                      <a:lnTo>
                        <a:pt x="187" y="340"/>
                      </a:lnTo>
                      <a:lnTo>
                        <a:pt x="192" y="340"/>
                      </a:lnTo>
                      <a:lnTo>
                        <a:pt x="196" y="340"/>
                      </a:lnTo>
                      <a:lnTo>
                        <a:pt x="200" y="340"/>
                      </a:lnTo>
                      <a:lnTo>
                        <a:pt x="200" y="344"/>
                      </a:lnTo>
                      <a:lnTo>
                        <a:pt x="205" y="348"/>
                      </a:lnTo>
                      <a:lnTo>
                        <a:pt x="205" y="353"/>
                      </a:lnTo>
                      <a:lnTo>
                        <a:pt x="209" y="353"/>
                      </a:lnTo>
                      <a:lnTo>
                        <a:pt x="209" y="357"/>
                      </a:lnTo>
                      <a:lnTo>
                        <a:pt x="213" y="361"/>
                      </a:lnTo>
                      <a:lnTo>
                        <a:pt x="213" y="366"/>
                      </a:lnTo>
                      <a:lnTo>
                        <a:pt x="218" y="370"/>
                      </a:lnTo>
                      <a:lnTo>
                        <a:pt x="218" y="374"/>
                      </a:lnTo>
                      <a:lnTo>
                        <a:pt x="222" y="374"/>
                      </a:lnTo>
                      <a:lnTo>
                        <a:pt x="226" y="374"/>
                      </a:lnTo>
                      <a:lnTo>
                        <a:pt x="231" y="374"/>
                      </a:lnTo>
                      <a:lnTo>
                        <a:pt x="231" y="379"/>
                      </a:lnTo>
                      <a:lnTo>
                        <a:pt x="235" y="383"/>
                      </a:lnTo>
                      <a:lnTo>
                        <a:pt x="235" y="388"/>
                      </a:lnTo>
                      <a:lnTo>
                        <a:pt x="235" y="392"/>
                      </a:lnTo>
                      <a:lnTo>
                        <a:pt x="235" y="396"/>
                      </a:lnTo>
                      <a:lnTo>
                        <a:pt x="231" y="401"/>
                      </a:lnTo>
                      <a:lnTo>
                        <a:pt x="231" y="405"/>
                      </a:lnTo>
                      <a:lnTo>
                        <a:pt x="235" y="405"/>
                      </a:lnTo>
                      <a:lnTo>
                        <a:pt x="235" y="409"/>
                      </a:lnTo>
                      <a:lnTo>
                        <a:pt x="235" y="414"/>
                      </a:lnTo>
                      <a:lnTo>
                        <a:pt x="235" y="418"/>
                      </a:lnTo>
                      <a:lnTo>
                        <a:pt x="231" y="422"/>
                      </a:lnTo>
                      <a:lnTo>
                        <a:pt x="231" y="427"/>
                      </a:lnTo>
                      <a:lnTo>
                        <a:pt x="226" y="427"/>
                      </a:lnTo>
                      <a:lnTo>
                        <a:pt x="226" y="431"/>
                      </a:lnTo>
                      <a:lnTo>
                        <a:pt x="222" y="435"/>
                      </a:lnTo>
                      <a:lnTo>
                        <a:pt x="226" y="440"/>
                      </a:lnTo>
                      <a:lnTo>
                        <a:pt x="226" y="444"/>
                      </a:lnTo>
                      <a:lnTo>
                        <a:pt x="231" y="444"/>
                      </a:lnTo>
                      <a:lnTo>
                        <a:pt x="231" y="44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1" name="Freeform 399"/>
                <p:cNvSpPr>
                  <a:spLocks/>
                </p:cNvSpPr>
                <p:nvPr/>
              </p:nvSpPr>
              <p:spPr bwMode="auto">
                <a:xfrm>
                  <a:off x="2563" y="1253"/>
                  <a:ext cx="322" cy="418"/>
                </a:xfrm>
                <a:custGeom>
                  <a:avLst/>
                  <a:gdLst>
                    <a:gd name="T0" fmla="*/ 296 w 322"/>
                    <a:gd name="T1" fmla="*/ 200 h 418"/>
                    <a:gd name="T2" fmla="*/ 292 w 322"/>
                    <a:gd name="T3" fmla="*/ 227 h 418"/>
                    <a:gd name="T4" fmla="*/ 270 w 322"/>
                    <a:gd name="T5" fmla="*/ 231 h 418"/>
                    <a:gd name="T6" fmla="*/ 253 w 322"/>
                    <a:gd name="T7" fmla="*/ 240 h 418"/>
                    <a:gd name="T8" fmla="*/ 231 w 322"/>
                    <a:gd name="T9" fmla="*/ 248 h 418"/>
                    <a:gd name="T10" fmla="*/ 214 w 322"/>
                    <a:gd name="T11" fmla="*/ 266 h 418"/>
                    <a:gd name="T12" fmla="*/ 209 w 322"/>
                    <a:gd name="T13" fmla="*/ 274 h 418"/>
                    <a:gd name="T14" fmla="*/ 205 w 322"/>
                    <a:gd name="T15" fmla="*/ 296 h 418"/>
                    <a:gd name="T16" fmla="*/ 196 w 322"/>
                    <a:gd name="T17" fmla="*/ 314 h 418"/>
                    <a:gd name="T18" fmla="*/ 187 w 322"/>
                    <a:gd name="T19" fmla="*/ 331 h 418"/>
                    <a:gd name="T20" fmla="*/ 179 w 322"/>
                    <a:gd name="T21" fmla="*/ 340 h 418"/>
                    <a:gd name="T22" fmla="*/ 170 w 322"/>
                    <a:gd name="T23" fmla="*/ 357 h 418"/>
                    <a:gd name="T24" fmla="*/ 170 w 322"/>
                    <a:gd name="T25" fmla="*/ 370 h 418"/>
                    <a:gd name="T26" fmla="*/ 174 w 322"/>
                    <a:gd name="T27" fmla="*/ 388 h 418"/>
                    <a:gd name="T28" fmla="*/ 166 w 322"/>
                    <a:gd name="T29" fmla="*/ 414 h 418"/>
                    <a:gd name="T30" fmla="*/ 153 w 322"/>
                    <a:gd name="T31" fmla="*/ 405 h 418"/>
                    <a:gd name="T32" fmla="*/ 122 w 322"/>
                    <a:gd name="T33" fmla="*/ 401 h 418"/>
                    <a:gd name="T34" fmla="*/ 105 w 322"/>
                    <a:gd name="T35" fmla="*/ 379 h 418"/>
                    <a:gd name="T36" fmla="*/ 87 w 322"/>
                    <a:gd name="T37" fmla="*/ 370 h 418"/>
                    <a:gd name="T38" fmla="*/ 79 w 322"/>
                    <a:gd name="T39" fmla="*/ 348 h 418"/>
                    <a:gd name="T40" fmla="*/ 57 w 322"/>
                    <a:gd name="T41" fmla="*/ 331 h 418"/>
                    <a:gd name="T42" fmla="*/ 48 w 322"/>
                    <a:gd name="T43" fmla="*/ 305 h 418"/>
                    <a:gd name="T44" fmla="*/ 22 w 322"/>
                    <a:gd name="T45" fmla="*/ 292 h 418"/>
                    <a:gd name="T46" fmla="*/ 9 w 322"/>
                    <a:gd name="T47" fmla="*/ 270 h 418"/>
                    <a:gd name="T48" fmla="*/ 5 w 322"/>
                    <a:gd name="T49" fmla="*/ 244 h 418"/>
                    <a:gd name="T50" fmla="*/ 0 w 322"/>
                    <a:gd name="T51" fmla="*/ 218 h 418"/>
                    <a:gd name="T52" fmla="*/ 13 w 322"/>
                    <a:gd name="T53" fmla="*/ 200 h 418"/>
                    <a:gd name="T54" fmla="*/ 26 w 322"/>
                    <a:gd name="T55" fmla="*/ 205 h 418"/>
                    <a:gd name="T56" fmla="*/ 44 w 322"/>
                    <a:gd name="T57" fmla="*/ 192 h 418"/>
                    <a:gd name="T58" fmla="*/ 53 w 322"/>
                    <a:gd name="T59" fmla="*/ 170 h 418"/>
                    <a:gd name="T60" fmla="*/ 66 w 322"/>
                    <a:gd name="T61" fmla="*/ 192 h 418"/>
                    <a:gd name="T62" fmla="*/ 79 w 322"/>
                    <a:gd name="T63" fmla="*/ 170 h 418"/>
                    <a:gd name="T64" fmla="*/ 79 w 322"/>
                    <a:gd name="T65" fmla="*/ 148 h 418"/>
                    <a:gd name="T66" fmla="*/ 83 w 322"/>
                    <a:gd name="T67" fmla="*/ 113 h 418"/>
                    <a:gd name="T68" fmla="*/ 74 w 322"/>
                    <a:gd name="T69" fmla="*/ 87 h 418"/>
                    <a:gd name="T70" fmla="*/ 74 w 322"/>
                    <a:gd name="T71" fmla="*/ 74 h 418"/>
                    <a:gd name="T72" fmla="*/ 79 w 322"/>
                    <a:gd name="T73" fmla="*/ 57 h 418"/>
                    <a:gd name="T74" fmla="*/ 79 w 322"/>
                    <a:gd name="T75" fmla="*/ 35 h 418"/>
                    <a:gd name="T76" fmla="*/ 74 w 322"/>
                    <a:gd name="T77" fmla="*/ 18 h 418"/>
                    <a:gd name="T78" fmla="*/ 96 w 322"/>
                    <a:gd name="T79" fmla="*/ 13 h 418"/>
                    <a:gd name="T80" fmla="*/ 122 w 322"/>
                    <a:gd name="T81" fmla="*/ 18 h 418"/>
                    <a:gd name="T82" fmla="*/ 144 w 322"/>
                    <a:gd name="T83" fmla="*/ 18 h 418"/>
                    <a:gd name="T84" fmla="*/ 161 w 322"/>
                    <a:gd name="T85" fmla="*/ 13 h 418"/>
                    <a:gd name="T86" fmla="*/ 187 w 322"/>
                    <a:gd name="T87" fmla="*/ 9 h 418"/>
                    <a:gd name="T88" fmla="*/ 205 w 322"/>
                    <a:gd name="T89" fmla="*/ 9 h 418"/>
                    <a:gd name="T90" fmla="*/ 227 w 322"/>
                    <a:gd name="T91" fmla="*/ 31 h 418"/>
                    <a:gd name="T92" fmla="*/ 218 w 322"/>
                    <a:gd name="T93" fmla="*/ 39 h 418"/>
                    <a:gd name="T94" fmla="*/ 214 w 322"/>
                    <a:gd name="T95" fmla="*/ 66 h 418"/>
                    <a:gd name="T96" fmla="*/ 205 w 322"/>
                    <a:gd name="T97" fmla="*/ 83 h 418"/>
                    <a:gd name="T98" fmla="*/ 214 w 322"/>
                    <a:gd name="T99" fmla="*/ 92 h 418"/>
                    <a:gd name="T100" fmla="*/ 227 w 322"/>
                    <a:gd name="T101" fmla="*/ 96 h 418"/>
                    <a:gd name="T102" fmla="*/ 244 w 322"/>
                    <a:gd name="T103" fmla="*/ 105 h 418"/>
                    <a:gd name="T104" fmla="*/ 261 w 322"/>
                    <a:gd name="T105" fmla="*/ 92 h 418"/>
                    <a:gd name="T106" fmla="*/ 270 w 322"/>
                    <a:gd name="T107" fmla="*/ 105 h 418"/>
                    <a:gd name="T108" fmla="*/ 274 w 322"/>
                    <a:gd name="T109" fmla="*/ 122 h 418"/>
                    <a:gd name="T110" fmla="*/ 266 w 322"/>
                    <a:gd name="T111" fmla="*/ 144 h 418"/>
                    <a:gd name="T112" fmla="*/ 287 w 322"/>
                    <a:gd name="T113" fmla="*/ 161 h 418"/>
                    <a:gd name="T114" fmla="*/ 301 w 322"/>
                    <a:gd name="T115" fmla="*/ 187 h 418"/>
                    <a:gd name="T116" fmla="*/ 322 w 322"/>
                    <a:gd name="T117" fmla="*/ 200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2" h="418">
                      <a:moveTo>
                        <a:pt x="322" y="200"/>
                      </a:moveTo>
                      <a:lnTo>
                        <a:pt x="318" y="205"/>
                      </a:lnTo>
                      <a:lnTo>
                        <a:pt x="309" y="200"/>
                      </a:lnTo>
                      <a:lnTo>
                        <a:pt x="305" y="200"/>
                      </a:lnTo>
                      <a:lnTo>
                        <a:pt x="301" y="200"/>
                      </a:lnTo>
                      <a:lnTo>
                        <a:pt x="296" y="200"/>
                      </a:lnTo>
                      <a:lnTo>
                        <a:pt x="296" y="205"/>
                      </a:lnTo>
                      <a:lnTo>
                        <a:pt x="292" y="209"/>
                      </a:lnTo>
                      <a:lnTo>
                        <a:pt x="292" y="214"/>
                      </a:lnTo>
                      <a:lnTo>
                        <a:pt x="292" y="218"/>
                      </a:lnTo>
                      <a:lnTo>
                        <a:pt x="292" y="222"/>
                      </a:lnTo>
                      <a:lnTo>
                        <a:pt x="292" y="227"/>
                      </a:lnTo>
                      <a:lnTo>
                        <a:pt x="287" y="227"/>
                      </a:lnTo>
                      <a:lnTo>
                        <a:pt x="283" y="227"/>
                      </a:lnTo>
                      <a:lnTo>
                        <a:pt x="279" y="227"/>
                      </a:lnTo>
                      <a:lnTo>
                        <a:pt x="274" y="227"/>
                      </a:lnTo>
                      <a:lnTo>
                        <a:pt x="270" y="227"/>
                      </a:lnTo>
                      <a:lnTo>
                        <a:pt x="270" y="231"/>
                      </a:lnTo>
                      <a:lnTo>
                        <a:pt x="270" y="235"/>
                      </a:lnTo>
                      <a:lnTo>
                        <a:pt x="270" y="240"/>
                      </a:lnTo>
                      <a:lnTo>
                        <a:pt x="266" y="240"/>
                      </a:lnTo>
                      <a:lnTo>
                        <a:pt x="261" y="240"/>
                      </a:lnTo>
                      <a:lnTo>
                        <a:pt x="257" y="240"/>
                      </a:lnTo>
                      <a:lnTo>
                        <a:pt x="253" y="240"/>
                      </a:lnTo>
                      <a:lnTo>
                        <a:pt x="248" y="240"/>
                      </a:lnTo>
                      <a:lnTo>
                        <a:pt x="244" y="240"/>
                      </a:lnTo>
                      <a:lnTo>
                        <a:pt x="240" y="240"/>
                      </a:lnTo>
                      <a:lnTo>
                        <a:pt x="235" y="240"/>
                      </a:lnTo>
                      <a:lnTo>
                        <a:pt x="235" y="244"/>
                      </a:lnTo>
                      <a:lnTo>
                        <a:pt x="231" y="248"/>
                      </a:lnTo>
                      <a:lnTo>
                        <a:pt x="231" y="253"/>
                      </a:lnTo>
                      <a:lnTo>
                        <a:pt x="227" y="253"/>
                      </a:lnTo>
                      <a:lnTo>
                        <a:pt x="227" y="257"/>
                      </a:lnTo>
                      <a:lnTo>
                        <a:pt x="222" y="261"/>
                      </a:lnTo>
                      <a:lnTo>
                        <a:pt x="222" y="266"/>
                      </a:lnTo>
                      <a:lnTo>
                        <a:pt x="214" y="266"/>
                      </a:lnTo>
                      <a:lnTo>
                        <a:pt x="209" y="266"/>
                      </a:lnTo>
                      <a:lnTo>
                        <a:pt x="209" y="270"/>
                      </a:lnTo>
                      <a:lnTo>
                        <a:pt x="209" y="266"/>
                      </a:lnTo>
                      <a:lnTo>
                        <a:pt x="205" y="270"/>
                      </a:lnTo>
                      <a:lnTo>
                        <a:pt x="205" y="274"/>
                      </a:lnTo>
                      <a:lnTo>
                        <a:pt x="209" y="274"/>
                      </a:lnTo>
                      <a:lnTo>
                        <a:pt x="209" y="279"/>
                      </a:lnTo>
                      <a:lnTo>
                        <a:pt x="209" y="283"/>
                      </a:lnTo>
                      <a:lnTo>
                        <a:pt x="205" y="283"/>
                      </a:lnTo>
                      <a:lnTo>
                        <a:pt x="205" y="287"/>
                      </a:lnTo>
                      <a:lnTo>
                        <a:pt x="205" y="292"/>
                      </a:lnTo>
                      <a:lnTo>
                        <a:pt x="205" y="296"/>
                      </a:lnTo>
                      <a:lnTo>
                        <a:pt x="200" y="296"/>
                      </a:lnTo>
                      <a:lnTo>
                        <a:pt x="200" y="301"/>
                      </a:lnTo>
                      <a:lnTo>
                        <a:pt x="200" y="305"/>
                      </a:lnTo>
                      <a:lnTo>
                        <a:pt x="196" y="305"/>
                      </a:lnTo>
                      <a:lnTo>
                        <a:pt x="196" y="309"/>
                      </a:lnTo>
                      <a:lnTo>
                        <a:pt x="196" y="314"/>
                      </a:lnTo>
                      <a:lnTo>
                        <a:pt x="196" y="318"/>
                      </a:lnTo>
                      <a:lnTo>
                        <a:pt x="196" y="322"/>
                      </a:lnTo>
                      <a:lnTo>
                        <a:pt x="192" y="322"/>
                      </a:lnTo>
                      <a:lnTo>
                        <a:pt x="192" y="327"/>
                      </a:lnTo>
                      <a:lnTo>
                        <a:pt x="187" y="327"/>
                      </a:lnTo>
                      <a:lnTo>
                        <a:pt x="187" y="331"/>
                      </a:lnTo>
                      <a:lnTo>
                        <a:pt x="183" y="331"/>
                      </a:lnTo>
                      <a:lnTo>
                        <a:pt x="179" y="331"/>
                      </a:lnTo>
                      <a:lnTo>
                        <a:pt x="179" y="335"/>
                      </a:lnTo>
                      <a:lnTo>
                        <a:pt x="174" y="335"/>
                      </a:lnTo>
                      <a:lnTo>
                        <a:pt x="174" y="340"/>
                      </a:lnTo>
                      <a:lnTo>
                        <a:pt x="179" y="340"/>
                      </a:lnTo>
                      <a:lnTo>
                        <a:pt x="179" y="344"/>
                      </a:lnTo>
                      <a:lnTo>
                        <a:pt x="183" y="344"/>
                      </a:lnTo>
                      <a:lnTo>
                        <a:pt x="183" y="348"/>
                      </a:lnTo>
                      <a:lnTo>
                        <a:pt x="179" y="353"/>
                      </a:lnTo>
                      <a:lnTo>
                        <a:pt x="174" y="353"/>
                      </a:lnTo>
                      <a:lnTo>
                        <a:pt x="170" y="357"/>
                      </a:lnTo>
                      <a:lnTo>
                        <a:pt x="166" y="357"/>
                      </a:lnTo>
                      <a:lnTo>
                        <a:pt x="166" y="361"/>
                      </a:lnTo>
                      <a:lnTo>
                        <a:pt x="170" y="361"/>
                      </a:lnTo>
                      <a:lnTo>
                        <a:pt x="174" y="366"/>
                      </a:lnTo>
                      <a:lnTo>
                        <a:pt x="170" y="366"/>
                      </a:lnTo>
                      <a:lnTo>
                        <a:pt x="170" y="370"/>
                      </a:lnTo>
                      <a:lnTo>
                        <a:pt x="170" y="374"/>
                      </a:lnTo>
                      <a:lnTo>
                        <a:pt x="166" y="379"/>
                      </a:lnTo>
                      <a:lnTo>
                        <a:pt x="166" y="383"/>
                      </a:lnTo>
                      <a:lnTo>
                        <a:pt x="170" y="383"/>
                      </a:lnTo>
                      <a:lnTo>
                        <a:pt x="170" y="388"/>
                      </a:lnTo>
                      <a:lnTo>
                        <a:pt x="174" y="388"/>
                      </a:lnTo>
                      <a:lnTo>
                        <a:pt x="170" y="392"/>
                      </a:lnTo>
                      <a:lnTo>
                        <a:pt x="170" y="401"/>
                      </a:lnTo>
                      <a:lnTo>
                        <a:pt x="166" y="401"/>
                      </a:lnTo>
                      <a:lnTo>
                        <a:pt x="166" y="405"/>
                      </a:lnTo>
                      <a:lnTo>
                        <a:pt x="166" y="409"/>
                      </a:lnTo>
                      <a:lnTo>
                        <a:pt x="166" y="414"/>
                      </a:lnTo>
                      <a:lnTo>
                        <a:pt x="170" y="418"/>
                      </a:lnTo>
                      <a:lnTo>
                        <a:pt x="161" y="418"/>
                      </a:lnTo>
                      <a:lnTo>
                        <a:pt x="161" y="414"/>
                      </a:lnTo>
                      <a:lnTo>
                        <a:pt x="157" y="409"/>
                      </a:lnTo>
                      <a:lnTo>
                        <a:pt x="157" y="405"/>
                      </a:lnTo>
                      <a:lnTo>
                        <a:pt x="153" y="405"/>
                      </a:lnTo>
                      <a:lnTo>
                        <a:pt x="148" y="405"/>
                      </a:lnTo>
                      <a:lnTo>
                        <a:pt x="144" y="405"/>
                      </a:lnTo>
                      <a:lnTo>
                        <a:pt x="140" y="405"/>
                      </a:lnTo>
                      <a:lnTo>
                        <a:pt x="131" y="405"/>
                      </a:lnTo>
                      <a:lnTo>
                        <a:pt x="126" y="401"/>
                      </a:lnTo>
                      <a:lnTo>
                        <a:pt x="122" y="401"/>
                      </a:lnTo>
                      <a:lnTo>
                        <a:pt x="118" y="396"/>
                      </a:lnTo>
                      <a:lnTo>
                        <a:pt x="118" y="392"/>
                      </a:lnTo>
                      <a:lnTo>
                        <a:pt x="113" y="388"/>
                      </a:lnTo>
                      <a:lnTo>
                        <a:pt x="109" y="388"/>
                      </a:lnTo>
                      <a:lnTo>
                        <a:pt x="109" y="383"/>
                      </a:lnTo>
                      <a:lnTo>
                        <a:pt x="105" y="379"/>
                      </a:lnTo>
                      <a:lnTo>
                        <a:pt x="100" y="379"/>
                      </a:lnTo>
                      <a:lnTo>
                        <a:pt x="96" y="379"/>
                      </a:lnTo>
                      <a:lnTo>
                        <a:pt x="92" y="379"/>
                      </a:lnTo>
                      <a:lnTo>
                        <a:pt x="92" y="374"/>
                      </a:lnTo>
                      <a:lnTo>
                        <a:pt x="92" y="370"/>
                      </a:lnTo>
                      <a:lnTo>
                        <a:pt x="87" y="370"/>
                      </a:lnTo>
                      <a:lnTo>
                        <a:pt x="87" y="366"/>
                      </a:lnTo>
                      <a:lnTo>
                        <a:pt x="87" y="361"/>
                      </a:lnTo>
                      <a:lnTo>
                        <a:pt x="83" y="361"/>
                      </a:lnTo>
                      <a:lnTo>
                        <a:pt x="83" y="357"/>
                      </a:lnTo>
                      <a:lnTo>
                        <a:pt x="79" y="353"/>
                      </a:lnTo>
                      <a:lnTo>
                        <a:pt x="79" y="348"/>
                      </a:lnTo>
                      <a:lnTo>
                        <a:pt x="74" y="348"/>
                      </a:lnTo>
                      <a:lnTo>
                        <a:pt x="70" y="344"/>
                      </a:lnTo>
                      <a:lnTo>
                        <a:pt x="70" y="340"/>
                      </a:lnTo>
                      <a:lnTo>
                        <a:pt x="70" y="335"/>
                      </a:lnTo>
                      <a:lnTo>
                        <a:pt x="66" y="331"/>
                      </a:lnTo>
                      <a:lnTo>
                        <a:pt x="57" y="331"/>
                      </a:lnTo>
                      <a:lnTo>
                        <a:pt x="57" y="327"/>
                      </a:lnTo>
                      <a:lnTo>
                        <a:pt x="57" y="322"/>
                      </a:lnTo>
                      <a:lnTo>
                        <a:pt x="57" y="318"/>
                      </a:lnTo>
                      <a:lnTo>
                        <a:pt x="53" y="314"/>
                      </a:lnTo>
                      <a:lnTo>
                        <a:pt x="48" y="309"/>
                      </a:lnTo>
                      <a:lnTo>
                        <a:pt x="48" y="305"/>
                      </a:lnTo>
                      <a:lnTo>
                        <a:pt x="44" y="305"/>
                      </a:lnTo>
                      <a:lnTo>
                        <a:pt x="39" y="301"/>
                      </a:lnTo>
                      <a:lnTo>
                        <a:pt x="35" y="296"/>
                      </a:lnTo>
                      <a:lnTo>
                        <a:pt x="31" y="292"/>
                      </a:lnTo>
                      <a:lnTo>
                        <a:pt x="26" y="292"/>
                      </a:lnTo>
                      <a:lnTo>
                        <a:pt x="22" y="292"/>
                      </a:lnTo>
                      <a:lnTo>
                        <a:pt x="18" y="287"/>
                      </a:lnTo>
                      <a:lnTo>
                        <a:pt x="13" y="283"/>
                      </a:lnTo>
                      <a:lnTo>
                        <a:pt x="13" y="279"/>
                      </a:lnTo>
                      <a:lnTo>
                        <a:pt x="13" y="274"/>
                      </a:lnTo>
                      <a:lnTo>
                        <a:pt x="9" y="274"/>
                      </a:lnTo>
                      <a:lnTo>
                        <a:pt x="9" y="270"/>
                      </a:lnTo>
                      <a:lnTo>
                        <a:pt x="9" y="266"/>
                      </a:lnTo>
                      <a:lnTo>
                        <a:pt x="9" y="261"/>
                      </a:lnTo>
                      <a:lnTo>
                        <a:pt x="9" y="257"/>
                      </a:lnTo>
                      <a:lnTo>
                        <a:pt x="5" y="253"/>
                      </a:lnTo>
                      <a:lnTo>
                        <a:pt x="5" y="248"/>
                      </a:lnTo>
                      <a:lnTo>
                        <a:pt x="5" y="244"/>
                      </a:lnTo>
                      <a:lnTo>
                        <a:pt x="0" y="240"/>
                      </a:lnTo>
                      <a:lnTo>
                        <a:pt x="0" y="235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22"/>
                      </a:lnTo>
                      <a:lnTo>
                        <a:pt x="0" y="218"/>
                      </a:lnTo>
                      <a:lnTo>
                        <a:pt x="5" y="218"/>
                      </a:lnTo>
                      <a:lnTo>
                        <a:pt x="5" y="214"/>
                      </a:lnTo>
                      <a:lnTo>
                        <a:pt x="5" y="209"/>
                      </a:lnTo>
                      <a:lnTo>
                        <a:pt x="9" y="205"/>
                      </a:lnTo>
                      <a:lnTo>
                        <a:pt x="13" y="205"/>
                      </a:lnTo>
                      <a:lnTo>
                        <a:pt x="13" y="200"/>
                      </a:lnTo>
                      <a:lnTo>
                        <a:pt x="18" y="196"/>
                      </a:lnTo>
                      <a:lnTo>
                        <a:pt x="18" y="192"/>
                      </a:lnTo>
                      <a:lnTo>
                        <a:pt x="18" y="196"/>
                      </a:lnTo>
                      <a:lnTo>
                        <a:pt x="22" y="200"/>
                      </a:lnTo>
                      <a:lnTo>
                        <a:pt x="22" y="205"/>
                      </a:lnTo>
                      <a:lnTo>
                        <a:pt x="26" y="205"/>
                      </a:lnTo>
                      <a:lnTo>
                        <a:pt x="31" y="205"/>
                      </a:lnTo>
                      <a:lnTo>
                        <a:pt x="35" y="205"/>
                      </a:lnTo>
                      <a:lnTo>
                        <a:pt x="39" y="205"/>
                      </a:lnTo>
                      <a:lnTo>
                        <a:pt x="39" y="200"/>
                      </a:lnTo>
                      <a:lnTo>
                        <a:pt x="44" y="196"/>
                      </a:lnTo>
                      <a:lnTo>
                        <a:pt x="44" y="192"/>
                      </a:lnTo>
                      <a:lnTo>
                        <a:pt x="48" y="187"/>
                      </a:lnTo>
                      <a:lnTo>
                        <a:pt x="48" y="183"/>
                      </a:lnTo>
                      <a:lnTo>
                        <a:pt x="48" y="179"/>
                      </a:lnTo>
                      <a:lnTo>
                        <a:pt x="48" y="174"/>
                      </a:lnTo>
                      <a:lnTo>
                        <a:pt x="48" y="170"/>
                      </a:lnTo>
                      <a:lnTo>
                        <a:pt x="53" y="170"/>
                      </a:lnTo>
                      <a:lnTo>
                        <a:pt x="57" y="174"/>
                      </a:lnTo>
                      <a:lnTo>
                        <a:pt x="57" y="179"/>
                      </a:lnTo>
                      <a:lnTo>
                        <a:pt x="61" y="179"/>
                      </a:lnTo>
                      <a:lnTo>
                        <a:pt x="66" y="183"/>
                      </a:lnTo>
                      <a:lnTo>
                        <a:pt x="66" y="187"/>
                      </a:lnTo>
                      <a:lnTo>
                        <a:pt x="66" y="192"/>
                      </a:lnTo>
                      <a:lnTo>
                        <a:pt x="70" y="192"/>
                      </a:lnTo>
                      <a:lnTo>
                        <a:pt x="74" y="192"/>
                      </a:lnTo>
                      <a:lnTo>
                        <a:pt x="79" y="187"/>
                      </a:lnTo>
                      <a:lnTo>
                        <a:pt x="79" y="179"/>
                      </a:lnTo>
                      <a:lnTo>
                        <a:pt x="79" y="174"/>
                      </a:lnTo>
                      <a:lnTo>
                        <a:pt x="79" y="170"/>
                      </a:lnTo>
                      <a:lnTo>
                        <a:pt x="74" y="166"/>
                      </a:lnTo>
                      <a:lnTo>
                        <a:pt x="74" y="161"/>
                      </a:lnTo>
                      <a:lnTo>
                        <a:pt x="79" y="157"/>
                      </a:lnTo>
                      <a:lnTo>
                        <a:pt x="83" y="157"/>
                      </a:lnTo>
                      <a:lnTo>
                        <a:pt x="87" y="153"/>
                      </a:lnTo>
                      <a:lnTo>
                        <a:pt x="79" y="148"/>
                      </a:lnTo>
                      <a:lnTo>
                        <a:pt x="79" y="144"/>
                      </a:lnTo>
                      <a:lnTo>
                        <a:pt x="83" y="140"/>
                      </a:lnTo>
                      <a:lnTo>
                        <a:pt x="83" y="131"/>
                      </a:lnTo>
                      <a:lnTo>
                        <a:pt x="87" y="126"/>
                      </a:lnTo>
                      <a:lnTo>
                        <a:pt x="83" y="122"/>
                      </a:lnTo>
                      <a:lnTo>
                        <a:pt x="83" y="113"/>
                      </a:lnTo>
                      <a:lnTo>
                        <a:pt x="79" y="109"/>
                      </a:lnTo>
                      <a:lnTo>
                        <a:pt x="74" y="113"/>
                      </a:lnTo>
                      <a:lnTo>
                        <a:pt x="70" y="109"/>
                      </a:lnTo>
                      <a:lnTo>
                        <a:pt x="74" y="96"/>
                      </a:lnTo>
                      <a:lnTo>
                        <a:pt x="70" y="92"/>
                      </a:lnTo>
                      <a:lnTo>
                        <a:pt x="74" y="87"/>
                      </a:lnTo>
                      <a:lnTo>
                        <a:pt x="74" y="83"/>
                      </a:lnTo>
                      <a:lnTo>
                        <a:pt x="79" y="87"/>
                      </a:lnTo>
                      <a:lnTo>
                        <a:pt x="83" y="83"/>
                      </a:lnTo>
                      <a:lnTo>
                        <a:pt x="79" y="79"/>
                      </a:lnTo>
                      <a:lnTo>
                        <a:pt x="79" y="74"/>
                      </a:lnTo>
                      <a:lnTo>
                        <a:pt x="74" y="74"/>
                      </a:lnTo>
                      <a:lnTo>
                        <a:pt x="74" y="70"/>
                      </a:lnTo>
                      <a:lnTo>
                        <a:pt x="79" y="70"/>
                      </a:lnTo>
                      <a:lnTo>
                        <a:pt x="79" y="66"/>
                      </a:lnTo>
                      <a:lnTo>
                        <a:pt x="74" y="66"/>
                      </a:lnTo>
                      <a:lnTo>
                        <a:pt x="79" y="61"/>
                      </a:lnTo>
                      <a:lnTo>
                        <a:pt x="79" y="57"/>
                      </a:lnTo>
                      <a:lnTo>
                        <a:pt x="79" y="53"/>
                      </a:lnTo>
                      <a:lnTo>
                        <a:pt x="79" y="48"/>
                      </a:lnTo>
                      <a:lnTo>
                        <a:pt x="74" y="48"/>
                      </a:lnTo>
                      <a:lnTo>
                        <a:pt x="74" y="44"/>
                      </a:lnTo>
                      <a:lnTo>
                        <a:pt x="74" y="39"/>
                      </a:lnTo>
                      <a:lnTo>
                        <a:pt x="79" y="35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83" y="26"/>
                      </a:lnTo>
                      <a:lnTo>
                        <a:pt x="79" y="26"/>
                      </a:lnTo>
                      <a:lnTo>
                        <a:pt x="74" y="22"/>
                      </a:lnTo>
                      <a:lnTo>
                        <a:pt x="74" y="18"/>
                      </a:lnTo>
                      <a:lnTo>
                        <a:pt x="79" y="18"/>
                      </a:lnTo>
                      <a:lnTo>
                        <a:pt x="83" y="18"/>
                      </a:lnTo>
                      <a:lnTo>
                        <a:pt x="83" y="13"/>
                      </a:lnTo>
                      <a:lnTo>
                        <a:pt x="87" y="18"/>
                      </a:lnTo>
                      <a:lnTo>
                        <a:pt x="92" y="22"/>
                      </a:lnTo>
                      <a:lnTo>
                        <a:pt x="96" y="13"/>
                      </a:lnTo>
                      <a:lnTo>
                        <a:pt x="100" y="13"/>
                      </a:lnTo>
                      <a:lnTo>
                        <a:pt x="100" y="18"/>
                      </a:lnTo>
                      <a:lnTo>
                        <a:pt x="105" y="22"/>
                      </a:lnTo>
                      <a:lnTo>
                        <a:pt x="113" y="18"/>
                      </a:lnTo>
                      <a:lnTo>
                        <a:pt x="118" y="18"/>
                      </a:lnTo>
                      <a:lnTo>
                        <a:pt x="122" y="18"/>
                      </a:lnTo>
                      <a:lnTo>
                        <a:pt x="122" y="22"/>
                      </a:lnTo>
                      <a:lnTo>
                        <a:pt x="126" y="22"/>
                      </a:lnTo>
                      <a:lnTo>
                        <a:pt x="131" y="18"/>
                      </a:lnTo>
                      <a:lnTo>
                        <a:pt x="135" y="22"/>
                      </a:lnTo>
                      <a:lnTo>
                        <a:pt x="140" y="18"/>
                      </a:lnTo>
                      <a:lnTo>
                        <a:pt x="144" y="18"/>
                      </a:lnTo>
                      <a:lnTo>
                        <a:pt x="148" y="18"/>
                      </a:lnTo>
                      <a:lnTo>
                        <a:pt x="153" y="18"/>
                      </a:lnTo>
                      <a:lnTo>
                        <a:pt x="153" y="13"/>
                      </a:lnTo>
                      <a:lnTo>
                        <a:pt x="157" y="13"/>
                      </a:lnTo>
                      <a:lnTo>
                        <a:pt x="157" y="9"/>
                      </a:lnTo>
                      <a:lnTo>
                        <a:pt x="161" y="13"/>
                      </a:lnTo>
                      <a:lnTo>
                        <a:pt x="166" y="9"/>
                      </a:lnTo>
                      <a:lnTo>
                        <a:pt x="170" y="9"/>
                      </a:lnTo>
                      <a:lnTo>
                        <a:pt x="174" y="9"/>
                      </a:lnTo>
                      <a:lnTo>
                        <a:pt x="179" y="9"/>
                      </a:lnTo>
                      <a:lnTo>
                        <a:pt x="183" y="5"/>
                      </a:lnTo>
                      <a:lnTo>
                        <a:pt x="187" y="9"/>
                      </a:lnTo>
                      <a:lnTo>
                        <a:pt x="192" y="5"/>
                      </a:lnTo>
                      <a:lnTo>
                        <a:pt x="192" y="0"/>
                      </a:lnTo>
                      <a:lnTo>
                        <a:pt x="196" y="0"/>
                      </a:lnTo>
                      <a:lnTo>
                        <a:pt x="196" y="5"/>
                      </a:lnTo>
                      <a:lnTo>
                        <a:pt x="200" y="13"/>
                      </a:lnTo>
                      <a:lnTo>
                        <a:pt x="205" y="9"/>
                      </a:lnTo>
                      <a:lnTo>
                        <a:pt x="209" y="13"/>
                      </a:lnTo>
                      <a:lnTo>
                        <a:pt x="209" y="18"/>
                      </a:lnTo>
                      <a:lnTo>
                        <a:pt x="214" y="22"/>
                      </a:lnTo>
                      <a:lnTo>
                        <a:pt x="218" y="26"/>
                      </a:lnTo>
                      <a:lnTo>
                        <a:pt x="222" y="26"/>
                      </a:lnTo>
                      <a:lnTo>
                        <a:pt x="227" y="31"/>
                      </a:lnTo>
                      <a:lnTo>
                        <a:pt x="227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27" y="39"/>
                      </a:lnTo>
                      <a:lnTo>
                        <a:pt x="222" y="39"/>
                      </a:lnTo>
                      <a:lnTo>
                        <a:pt x="218" y="39"/>
                      </a:lnTo>
                      <a:lnTo>
                        <a:pt x="218" y="44"/>
                      </a:lnTo>
                      <a:lnTo>
                        <a:pt x="214" y="48"/>
                      </a:lnTo>
                      <a:lnTo>
                        <a:pt x="214" y="53"/>
                      </a:lnTo>
                      <a:lnTo>
                        <a:pt x="214" y="57"/>
                      </a:lnTo>
                      <a:lnTo>
                        <a:pt x="214" y="61"/>
                      </a:lnTo>
                      <a:lnTo>
                        <a:pt x="214" y="66"/>
                      </a:lnTo>
                      <a:lnTo>
                        <a:pt x="214" y="70"/>
                      </a:lnTo>
                      <a:lnTo>
                        <a:pt x="214" y="74"/>
                      </a:lnTo>
                      <a:lnTo>
                        <a:pt x="209" y="74"/>
                      </a:lnTo>
                      <a:lnTo>
                        <a:pt x="209" y="79"/>
                      </a:lnTo>
                      <a:lnTo>
                        <a:pt x="205" y="79"/>
                      </a:lnTo>
                      <a:lnTo>
                        <a:pt x="205" y="83"/>
                      </a:lnTo>
                      <a:lnTo>
                        <a:pt x="200" y="83"/>
                      </a:lnTo>
                      <a:lnTo>
                        <a:pt x="205" y="87"/>
                      </a:lnTo>
                      <a:lnTo>
                        <a:pt x="205" y="83"/>
                      </a:lnTo>
                      <a:lnTo>
                        <a:pt x="205" y="87"/>
                      </a:lnTo>
                      <a:lnTo>
                        <a:pt x="209" y="87"/>
                      </a:lnTo>
                      <a:lnTo>
                        <a:pt x="214" y="92"/>
                      </a:lnTo>
                      <a:lnTo>
                        <a:pt x="214" y="96"/>
                      </a:lnTo>
                      <a:lnTo>
                        <a:pt x="214" y="100"/>
                      </a:lnTo>
                      <a:lnTo>
                        <a:pt x="218" y="100"/>
                      </a:lnTo>
                      <a:lnTo>
                        <a:pt x="222" y="100"/>
                      </a:lnTo>
                      <a:lnTo>
                        <a:pt x="227" y="100"/>
                      </a:lnTo>
                      <a:lnTo>
                        <a:pt x="227" y="96"/>
                      </a:lnTo>
                      <a:lnTo>
                        <a:pt x="227" y="100"/>
                      </a:lnTo>
                      <a:lnTo>
                        <a:pt x="231" y="105"/>
                      </a:lnTo>
                      <a:lnTo>
                        <a:pt x="231" y="109"/>
                      </a:lnTo>
                      <a:lnTo>
                        <a:pt x="235" y="109"/>
                      </a:lnTo>
                      <a:lnTo>
                        <a:pt x="240" y="105"/>
                      </a:lnTo>
                      <a:lnTo>
                        <a:pt x="244" y="105"/>
                      </a:lnTo>
                      <a:lnTo>
                        <a:pt x="244" y="100"/>
                      </a:lnTo>
                      <a:lnTo>
                        <a:pt x="248" y="100"/>
                      </a:lnTo>
                      <a:lnTo>
                        <a:pt x="253" y="96"/>
                      </a:lnTo>
                      <a:lnTo>
                        <a:pt x="253" y="92"/>
                      </a:lnTo>
                      <a:lnTo>
                        <a:pt x="257" y="92"/>
                      </a:lnTo>
                      <a:lnTo>
                        <a:pt x="261" y="92"/>
                      </a:lnTo>
                      <a:lnTo>
                        <a:pt x="266" y="96"/>
                      </a:lnTo>
                      <a:lnTo>
                        <a:pt x="270" y="96"/>
                      </a:lnTo>
                      <a:lnTo>
                        <a:pt x="274" y="96"/>
                      </a:lnTo>
                      <a:lnTo>
                        <a:pt x="274" y="100"/>
                      </a:lnTo>
                      <a:lnTo>
                        <a:pt x="270" y="100"/>
                      </a:lnTo>
                      <a:lnTo>
                        <a:pt x="270" y="105"/>
                      </a:lnTo>
                      <a:lnTo>
                        <a:pt x="270" y="109"/>
                      </a:lnTo>
                      <a:lnTo>
                        <a:pt x="274" y="113"/>
                      </a:lnTo>
                      <a:lnTo>
                        <a:pt x="270" y="113"/>
                      </a:lnTo>
                      <a:lnTo>
                        <a:pt x="270" y="118"/>
                      </a:lnTo>
                      <a:lnTo>
                        <a:pt x="274" y="118"/>
                      </a:lnTo>
                      <a:lnTo>
                        <a:pt x="274" y="122"/>
                      </a:lnTo>
                      <a:lnTo>
                        <a:pt x="270" y="122"/>
                      </a:lnTo>
                      <a:lnTo>
                        <a:pt x="270" y="126"/>
                      </a:lnTo>
                      <a:lnTo>
                        <a:pt x="270" y="131"/>
                      </a:lnTo>
                      <a:lnTo>
                        <a:pt x="270" y="135"/>
                      </a:lnTo>
                      <a:lnTo>
                        <a:pt x="266" y="140"/>
                      </a:lnTo>
                      <a:lnTo>
                        <a:pt x="266" y="144"/>
                      </a:lnTo>
                      <a:lnTo>
                        <a:pt x="270" y="148"/>
                      </a:lnTo>
                      <a:lnTo>
                        <a:pt x="274" y="148"/>
                      </a:lnTo>
                      <a:lnTo>
                        <a:pt x="274" y="153"/>
                      </a:lnTo>
                      <a:lnTo>
                        <a:pt x="279" y="153"/>
                      </a:lnTo>
                      <a:lnTo>
                        <a:pt x="283" y="153"/>
                      </a:lnTo>
                      <a:lnTo>
                        <a:pt x="287" y="161"/>
                      </a:lnTo>
                      <a:lnTo>
                        <a:pt x="292" y="170"/>
                      </a:lnTo>
                      <a:lnTo>
                        <a:pt x="292" y="174"/>
                      </a:lnTo>
                      <a:lnTo>
                        <a:pt x="292" y="179"/>
                      </a:lnTo>
                      <a:lnTo>
                        <a:pt x="296" y="179"/>
                      </a:lnTo>
                      <a:lnTo>
                        <a:pt x="301" y="183"/>
                      </a:lnTo>
                      <a:lnTo>
                        <a:pt x="301" y="187"/>
                      </a:lnTo>
                      <a:lnTo>
                        <a:pt x="309" y="183"/>
                      </a:lnTo>
                      <a:lnTo>
                        <a:pt x="309" y="187"/>
                      </a:lnTo>
                      <a:lnTo>
                        <a:pt x="314" y="187"/>
                      </a:lnTo>
                      <a:lnTo>
                        <a:pt x="318" y="187"/>
                      </a:lnTo>
                      <a:lnTo>
                        <a:pt x="318" y="192"/>
                      </a:lnTo>
                      <a:lnTo>
                        <a:pt x="322" y="200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2" name="Freeform 400"/>
                <p:cNvSpPr>
                  <a:spLocks/>
                </p:cNvSpPr>
                <p:nvPr/>
              </p:nvSpPr>
              <p:spPr bwMode="auto">
                <a:xfrm>
                  <a:off x="2729" y="1432"/>
                  <a:ext cx="504" cy="457"/>
                </a:xfrm>
                <a:custGeom>
                  <a:avLst/>
                  <a:gdLst>
                    <a:gd name="T0" fmla="*/ 4 w 504"/>
                    <a:gd name="T1" fmla="*/ 213 h 457"/>
                    <a:gd name="T2" fmla="*/ 4 w 504"/>
                    <a:gd name="T3" fmla="*/ 191 h 457"/>
                    <a:gd name="T4" fmla="*/ 8 w 504"/>
                    <a:gd name="T5" fmla="*/ 174 h 457"/>
                    <a:gd name="T6" fmla="*/ 8 w 504"/>
                    <a:gd name="T7" fmla="*/ 156 h 457"/>
                    <a:gd name="T8" fmla="*/ 26 w 504"/>
                    <a:gd name="T9" fmla="*/ 143 h 457"/>
                    <a:gd name="T10" fmla="*/ 34 w 504"/>
                    <a:gd name="T11" fmla="*/ 122 h 457"/>
                    <a:gd name="T12" fmla="*/ 43 w 504"/>
                    <a:gd name="T13" fmla="*/ 100 h 457"/>
                    <a:gd name="T14" fmla="*/ 48 w 504"/>
                    <a:gd name="T15" fmla="*/ 87 h 457"/>
                    <a:gd name="T16" fmla="*/ 69 w 504"/>
                    <a:gd name="T17" fmla="*/ 65 h 457"/>
                    <a:gd name="T18" fmla="*/ 95 w 504"/>
                    <a:gd name="T19" fmla="*/ 61 h 457"/>
                    <a:gd name="T20" fmla="*/ 113 w 504"/>
                    <a:gd name="T21" fmla="*/ 48 h 457"/>
                    <a:gd name="T22" fmla="*/ 126 w 504"/>
                    <a:gd name="T23" fmla="*/ 30 h 457"/>
                    <a:gd name="T24" fmla="*/ 156 w 504"/>
                    <a:gd name="T25" fmla="*/ 21 h 457"/>
                    <a:gd name="T26" fmla="*/ 169 w 504"/>
                    <a:gd name="T27" fmla="*/ 4 h 457"/>
                    <a:gd name="T28" fmla="*/ 191 w 504"/>
                    <a:gd name="T29" fmla="*/ 17 h 457"/>
                    <a:gd name="T30" fmla="*/ 209 w 504"/>
                    <a:gd name="T31" fmla="*/ 30 h 457"/>
                    <a:gd name="T32" fmla="*/ 235 w 504"/>
                    <a:gd name="T33" fmla="*/ 43 h 457"/>
                    <a:gd name="T34" fmla="*/ 261 w 504"/>
                    <a:gd name="T35" fmla="*/ 56 h 457"/>
                    <a:gd name="T36" fmla="*/ 265 w 504"/>
                    <a:gd name="T37" fmla="*/ 87 h 457"/>
                    <a:gd name="T38" fmla="*/ 269 w 504"/>
                    <a:gd name="T39" fmla="*/ 108 h 457"/>
                    <a:gd name="T40" fmla="*/ 282 w 504"/>
                    <a:gd name="T41" fmla="*/ 135 h 457"/>
                    <a:gd name="T42" fmla="*/ 287 w 504"/>
                    <a:gd name="T43" fmla="*/ 156 h 457"/>
                    <a:gd name="T44" fmla="*/ 317 w 504"/>
                    <a:gd name="T45" fmla="*/ 161 h 457"/>
                    <a:gd name="T46" fmla="*/ 348 w 504"/>
                    <a:gd name="T47" fmla="*/ 161 h 457"/>
                    <a:gd name="T48" fmla="*/ 374 w 504"/>
                    <a:gd name="T49" fmla="*/ 174 h 457"/>
                    <a:gd name="T50" fmla="*/ 409 w 504"/>
                    <a:gd name="T51" fmla="*/ 169 h 457"/>
                    <a:gd name="T52" fmla="*/ 439 w 504"/>
                    <a:gd name="T53" fmla="*/ 169 h 457"/>
                    <a:gd name="T54" fmla="*/ 465 w 504"/>
                    <a:gd name="T55" fmla="*/ 182 h 457"/>
                    <a:gd name="T56" fmla="*/ 487 w 504"/>
                    <a:gd name="T57" fmla="*/ 191 h 457"/>
                    <a:gd name="T58" fmla="*/ 491 w 504"/>
                    <a:gd name="T59" fmla="*/ 217 h 457"/>
                    <a:gd name="T60" fmla="*/ 504 w 504"/>
                    <a:gd name="T61" fmla="*/ 230 h 457"/>
                    <a:gd name="T62" fmla="*/ 478 w 504"/>
                    <a:gd name="T63" fmla="*/ 243 h 457"/>
                    <a:gd name="T64" fmla="*/ 491 w 504"/>
                    <a:gd name="T65" fmla="*/ 265 h 457"/>
                    <a:gd name="T66" fmla="*/ 483 w 504"/>
                    <a:gd name="T67" fmla="*/ 291 h 457"/>
                    <a:gd name="T68" fmla="*/ 491 w 504"/>
                    <a:gd name="T69" fmla="*/ 309 h 457"/>
                    <a:gd name="T70" fmla="*/ 483 w 504"/>
                    <a:gd name="T71" fmla="*/ 335 h 457"/>
                    <a:gd name="T72" fmla="*/ 496 w 504"/>
                    <a:gd name="T73" fmla="*/ 356 h 457"/>
                    <a:gd name="T74" fmla="*/ 470 w 504"/>
                    <a:gd name="T75" fmla="*/ 370 h 457"/>
                    <a:gd name="T76" fmla="*/ 448 w 504"/>
                    <a:gd name="T77" fmla="*/ 356 h 457"/>
                    <a:gd name="T78" fmla="*/ 439 w 504"/>
                    <a:gd name="T79" fmla="*/ 378 h 457"/>
                    <a:gd name="T80" fmla="*/ 430 w 504"/>
                    <a:gd name="T81" fmla="*/ 378 h 457"/>
                    <a:gd name="T82" fmla="*/ 417 w 504"/>
                    <a:gd name="T83" fmla="*/ 400 h 457"/>
                    <a:gd name="T84" fmla="*/ 422 w 504"/>
                    <a:gd name="T85" fmla="*/ 422 h 457"/>
                    <a:gd name="T86" fmla="*/ 413 w 504"/>
                    <a:gd name="T87" fmla="*/ 444 h 457"/>
                    <a:gd name="T88" fmla="*/ 413 w 504"/>
                    <a:gd name="T89" fmla="*/ 452 h 457"/>
                    <a:gd name="T90" fmla="*/ 396 w 504"/>
                    <a:gd name="T91" fmla="*/ 439 h 457"/>
                    <a:gd name="T92" fmla="*/ 374 w 504"/>
                    <a:gd name="T93" fmla="*/ 439 h 457"/>
                    <a:gd name="T94" fmla="*/ 348 w 504"/>
                    <a:gd name="T95" fmla="*/ 430 h 457"/>
                    <a:gd name="T96" fmla="*/ 335 w 504"/>
                    <a:gd name="T97" fmla="*/ 409 h 457"/>
                    <a:gd name="T98" fmla="*/ 317 w 504"/>
                    <a:gd name="T99" fmla="*/ 383 h 457"/>
                    <a:gd name="T100" fmla="*/ 300 w 504"/>
                    <a:gd name="T101" fmla="*/ 370 h 457"/>
                    <a:gd name="T102" fmla="*/ 278 w 504"/>
                    <a:gd name="T103" fmla="*/ 361 h 457"/>
                    <a:gd name="T104" fmla="*/ 256 w 504"/>
                    <a:gd name="T105" fmla="*/ 348 h 457"/>
                    <a:gd name="T106" fmla="*/ 239 w 504"/>
                    <a:gd name="T107" fmla="*/ 348 h 457"/>
                    <a:gd name="T108" fmla="*/ 217 w 504"/>
                    <a:gd name="T109" fmla="*/ 335 h 457"/>
                    <a:gd name="T110" fmla="*/ 191 w 504"/>
                    <a:gd name="T111" fmla="*/ 348 h 457"/>
                    <a:gd name="T112" fmla="*/ 174 w 504"/>
                    <a:gd name="T113" fmla="*/ 326 h 457"/>
                    <a:gd name="T114" fmla="*/ 156 w 504"/>
                    <a:gd name="T115" fmla="*/ 313 h 457"/>
                    <a:gd name="T116" fmla="*/ 126 w 504"/>
                    <a:gd name="T117" fmla="*/ 300 h 457"/>
                    <a:gd name="T118" fmla="*/ 104 w 504"/>
                    <a:gd name="T119" fmla="*/ 287 h 457"/>
                    <a:gd name="T120" fmla="*/ 82 w 504"/>
                    <a:gd name="T121" fmla="*/ 274 h 457"/>
                    <a:gd name="T122" fmla="*/ 52 w 504"/>
                    <a:gd name="T123" fmla="*/ 261 h 457"/>
                    <a:gd name="T124" fmla="*/ 21 w 504"/>
                    <a:gd name="T125" fmla="*/ 25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04" h="457">
                      <a:moveTo>
                        <a:pt x="4" y="239"/>
                      </a:moveTo>
                      <a:lnTo>
                        <a:pt x="0" y="235"/>
                      </a:lnTo>
                      <a:lnTo>
                        <a:pt x="0" y="230"/>
                      </a:lnTo>
                      <a:lnTo>
                        <a:pt x="0" y="226"/>
                      </a:lnTo>
                      <a:lnTo>
                        <a:pt x="0" y="222"/>
                      </a:lnTo>
                      <a:lnTo>
                        <a:pt x="4" y="222"/>
                      </a:lnTo>
                      <a:lnTo>
                        <a:pt x="4" y="213"/>
                      </a:lnTo>
                      <a:lnTo>
                        <a:pt x="8" y="209"/>
                      </a:lnTo>
                      <a:lnTo>
                        <a:pt x="4" y="209"/>
                      </a:lnTo>
                      <a:lnTo>
                        <a:pt x="4" y="204"/>
                      </a:lnTo>
                      <a:lnTo>
                        <a:pt x="0" y="204"/>
                      </a:lnTo>
                      <a:lnTo>
                        <a:pt x="0" y="200"/>
                      </a:lnTo>
                      <a:lnTo>
                        <a:pt x="4" y="195"/>
                      </a:lnTo>
                      <a:lnTo>
                        <a:pt x="4" y="191"/>
                      </a:lnTo>
                      <a:lnTo>
                        <a:pt x="4" y="187"/>
                      </a:lnTo>
                      <a:lnTo>
                        <a:pt x="8" y="187"/>
                      </a:lnTo>
                      <a:lnTo>
                        <a:pt x="4" y="182"/>
                      </a:lnTo>
                      <a:lnTo>
                        <a:pt x="0" y="182"/>
                      </a:lnTo>
                      <a:lnTo>
                        <a:pt x="0" y="178"/>
                      </a:lnTo>
                      <a:lnTo>
                        <a:pt x="4" y="178"/>
                      </a:lnTo>
                      <a:lnTo>
                        <a:pt x="8" y="174"/>
                      </a:lnTo>
                      <a:lnTo>
                        <a:pt x="13" y="174"/>
                      </a:lnTo>
                      <a:lnTo>
                        <a:pt x="17" y="169"/>
                      </a:lnTo>
                      <a:lnTo>
                        <a:pt x="17" y="165"/>
                      </a:lnTo>
                      <a:lnTo>
                        <a:pt x="13" y="165"/>
                      </a:lnTo>
                      <a:lnTo>
                        <a:pt x="13" y="161"/>
                      </a:lnTo>
                      <a:lnTo>
                        <a:pt x="8" y="161"/>
                      </a:lnTo>
                      <a:lnTo>
                        <a:pt x="8" y="156"/>
                      </a:lnTo>
                      <a:lnTo>
                        <a:pt x="13" y="156"/>
                      </a:lnTo>
                      <a:lnTo>
                        <a:pt x="13" y="152"/>
                      </a:lnTo>
                      <a:lnTo>
                        <a:pt x="17" y="152"/>
                      </a:lnTo>
                      <a:lnTo>
                        <a:pt x="21" y="152"/>
                      </a:lnTo>
                      <a:lnTo>
                        <a:pt x="21" y="148"/>
                      </a:lnTo>
                      <a:lnTo>
                        <a:pt x="26" y="148"/>
                      </a:lnTo>
                      <a:lnTo>
                        <a:pt x="26" y="143"/>
                      </a:lnTo>
                      <a:lnTo>
                        <a:pt x="30" y="143"/>
                      </a:lnTo>
                      <a:lnTo>
                        <a:pt x="30" y="139"/>
                      </a:lnTo>
                      <a:lnTo>
                        <a:pt x="30" y="135"/>
                      </a:lnTo>
                      <a:lnTo>
                        <a:pt x="30" y="130"/>
                      </a:lnTo>
                      <a:lnTo>
                        <a:pt x="30" y="126"/>
                      </a:lnTo>
                      <a:lnTo>
                        <a:pt x="34" y="126"/>
                      </a:lnTo>
                      <a:lnTo>
                        <a:pt x="34" y="122"/>
                      </a:lnTo>
                      <a:lnTo>
                        <a:pt x="34" y="117"/>
                      </a:lnTo>
                      <a:lnTo>
                        <a:pt x="39" y="117"/>
                      </a:lnTo>
                      <a:lnTo>
                        <a:pt x="39" y="113"/>
                      </a:lnTo>
                      <a:lnTo>
                        <a:pt x="39" y="108"/>
                      </a:lnTo>
                      <a:lnTo>
                        <a:pt x="39" y="104"/>
                      </a:lnTo>
                      <a:lnTo>
                        <a:pt x="43" y="104"/>
                      </a:lnTo>
                      <a:lnTo>
                        <a:pt x="43" y="100"/>
                      </a:lnTo>
                      <a:lnTo>
                        <a:pt x="43" y="95"/>
                      </a:lnTo>
                      <a:lnTo>
                        <a:pt x="39" y="95"/>
                      </a:lnTo>
                      <a:lnTo>
                        <a:pt x="39" y="91"/>
                      </a:lnTo>
                      <a:lnTo>
                        <a:pt x="43" y="87"/>
                      </a:lnTo>
                      <a:lnTo>
                        <a:pt x="43" y="91"/>
                      </a:lnTo>
                      <a:lnTo>
                        <a:pt x="43" y="87"/>
                      </a:lnTo>
                      <a:lnTo>
                        <a:pt x="48" y="87"/>
                      </a:lnTo>
                      <a:lnTo>
                        <a:pt x="56" y="87"/>
                      </a:lnTo>
                      <a:lnTo>
                        <a:pt x="56" y="82"/>
                      </a:lnTo>
                      <a:lnTo>
                        <a:pt x="61" y="78"/>
                      </a:lnTo>
                      <a:lnTo>
                        <a:pt x="61" y="74"/>
                      </a:lnTo>
                      <a:lnTo>
                        <a:pt x="65" y="74"/>
                      </a:lnTo>
                      <a:lnTo>
                        <a:pt x="65" y="69"/>
                      </a:lnTo>
                      <a:lnTo>
                        <a:pt x="69" y="65"/>
                      </a:lnTo>
                      <a:lnTo>
                        <a:pt x="69" y="61"/>
                      </a:lnTo>
                      <a:lnTo>
                        <a:pt x="74" y="61"/>
                      </a:lnTo>
                      <a:lnTo>
                        <a:pt x="78" y="61"/>
                      </a:lnTo>
                      <a:lnTo>
                        <a:pt x="82" y="61"/>
                      </a:lnTo>
                      <a:lnTo>
                        <a:pt x="87" y="61"/>
                      </a:lnTo>
                      <a:lnTo>
                        <a:pt x="91" y="61"/>
                      </a:lnTo>
                      <a:lnTo>
                        <a:pt x="95" y="61"/>
                      </a:lnTo>
                      <a:lnTo>
                        <a:pt x="100" y="61"/>
                      </a:lnTo>
                      <a:lnTo>
                        <a:pt x="104" y="61"/>
                      </a:lnTo>
                      <a:lnTo>
                        <a:pt x="104" y="56"/>
                      </a:lnTo>
                      <a:lnTo>
                        <a:pt x="104" y="52"/>
                      </a:lnTo>
                      <a:lnTo>
                        <a:pt x="104" y="48"/>
                      </a:lnTo>
                      <a:lnTo>
                        <a:pt x="108" y="48"/>
                      </a:lnTo>
                      <a:lnTo>
                        <a:pt x="113" y="48"/>
                      </a:lnTo>
                      <a:lnTo>
                        <a:pt x="117" y="48"/>
                      </a:lnTo>
                      <a:lnTo>
                        <a:pt x="121" y="48"/>
                      </a:lnTo>
                      <a:lnTo>
                        <a:pt x="126" y="48"/>
                      </a:lnTo>
                      <a:lnTo>
                        <a:pt x="126" y="43"/>
                      </a:lnTo>
                      <a:lnTo>
                        <a:pt x="126" y="39"/>
                      </a:lnTo>
                      <a:lnTo>
                        <a:pt x="126" y="35"/>
                      </a:lnTo>
                      <a:lnTo>
                        <a:pt x="126" y="30"/>
                      </a:lnTo>
                      <a:lnTo>
                        <a:pt x="130" y="26"/>
                      </a:lnTo>
                      <a:lnTo>
                        <a:pt x="130" y="21"/>
                      </a:lnTo>
                      <a:lnTo>
                        <a:pt x="135" y="21"/>
                      </a:lnTo>
                      <a:lnTo>
                        <a:pt x="139" y="21"/>
                      </a:lnTo>
                      <a:lnTo>
                        <a:pt x="143" y="21"/>
                      </a:lnTo>
                      <a:lnTo>
                        <a:pt x="152" y="26"/>
                      </a:lnTo>
                      <a:lnTo>
                        <a:pt x="156" y="21"/>
                      </a:lnTo>
                      <a:lnTo>
                        <a:pt x="156" y="17"/>
                      </a:lnTo>
                      <a:lnTo>
                        <a:pt x="156" y="13"/>
                      </a:lnTo>
                      <a:lnTo>
                        <a:pt x="156" y="8"/>
                      </a:lnTo>
                      <a:lnTo>
                        <a:pt x="161" y="4"/>
                      </a:lnTo>
                      <a:lnTo>
                        <a:pt x="161" y="0"/>
                      </a:lnTo>
                      <a:lnTo>
                        <a:pt x="165" y="0"/>
                      </a:lnTo>
                      <a:lnTo>
                        <a:pt x="169" y="4"/>
                      </a:lnTo>
                      <a:lnTo>
                        <a:pt x="169" y="8"/>
                      </a:lnTo>
                      <a:lnTo>
                        <a:pt x="174" y="13"/>
                      </a:lnTo>
                      <a:lnTo>
                        <a:pt x="178" y="13"/>
                      </a:lnTo>
                      <a:lnTo>
                        <a:pt x="182" y="8"/>
                      </a:lnTo>
                      <a:lnTo>
                        <a:pt x="187" y="8"/>
                      </a:lnTo>
                      <a:lnTo>
                        <a:pt x="191" y="13"/>
                      </a:lnTo>
                      <a:lnTo>
                        <a:pt x="191" y="17"/>
                      </a:lnTo>
                      <a:lnTo>
                        <a:pt x="191" y="21"/>
                      </a:lnTo>
                      <a:lnTo>
                        <a:pt x="195" y="21"/>
                      </a:lnTo>
                      <a:lnTo>
                        <a:pt x="200" y="21"/>
                      </a:lnTo>
                      <a:lnTo>
                        <a:pt x="200" y="26"/>
                      </a:lnTo>
                      <a:lnTo>
                        <a:pt x="204" y="26"/>
                      </a:lnTo>
                      <a:lnTo>
                        <a:pt x="204" y="30"/>
                      </a:lnTo>
                      <a:lnTo>
                        <a:pt x="209" y="30"/>
                      </a:lnTo>
                      <a:lnTo>
                        <a:pt x="209" y="35"/>
                      </a:lnTo>
                      <a:lnTo>
                        <a:pt x="213" y="35"/>
                      </a:lnTo>
                      <a:lnTo>
                        <a:pt x="217" y="35"/>
                      </a:lnTo>
                      <a:lnTo>
                        <a:pt x="222" y="35"/>
                      </a:lnTo>
                      <a:lnTo>
                        <a:pt x="226" y="35"/>
                      </a:lnTo>
                      <a:lnTo>
                        <a:pt x="230" y="39"/>
                      </a:lnTo>
                      <a:lnTo>
                        <a:pt x="235" y="43"/>
                      </a:lnTo>
                      <a:lnTo>
                        <a:pt x="239" y="48"/>
                      </a:lnTo>
                      <a:lnTo>
                        <a:pt x="243" y="48"/>
                      </a:lnTo>
                      <a:lnTo>
                        <a:pt x="248" y="48"/>
                      </a:lnTo>
                      <a:lnTo>
                        <a:pt x="252" y="48"/>
                      </a:lnTo>
                      <a:lnTo>
                        <a:pt x="256" y="48"/>
                      </a:lnTo>
                      <a:lnTo>
                        <a:pt x="256" y="52"/>
                      </a:lnTo>
                      <a:lnTo>
                        <a:pt x="261" y="56"/>
                      </a:lnTo>
                      <a:lnTo>
                        <a:pt x="261" y="61"/>
                      </a:lnTo>
                      <a:lnTo>
                        <a:pt x="261" y="65"/>
                      </a:lnTo>
                      <a:lnTo>
                        <a:pt x="261" y="69"/>
                      </a:lnTo>
                      <a:lnTo>
                        <a:pt x="261" y="74"/>
                      </a:lnTo>
                      <a:lnTo>
                        <a:pt x="261" y="78"/>
                      </a:lnTo>
                      <a:lnTo>
                        <a:pt x="261" y="82"/>
                      </a:lnTo>
                      <a:lnTo>
                        <a:pt x="265" y="87"/>
                      </a:lnTo>
                      <a:lnTo>
                        <a:pt x="269" y="87"/>
                      </a:lnTo>
                      <a:lnTo>
                        <a:pt x="269" y="91"/>
                      </a:lnTo>
                      <a:lnTo>
                        <a:pt x="274" y="95"/>
                      </a:lnTo>
                      <a:lnTo>
                        <a:pt x="274" y="100"/>
                      </a:lnTo>
                      <a:lnTo>
                        <a:pt x="274" y="104"/>
                      </a:lnTo>
                      <a:lnTo>
                        <a:pt x="274" y="108"/>
                      </a:lnTo>
                      <a:lnTo>
                        <a:pt x="269" y="108"/>
                      </a:lnTo>
                      <a:lnTo>
                        <a:pt x="269" y="113"/>
                      </a:lnTo>
                      <a:lnTo>
                        <a:pt x="269" y="117"/>
                      </a:lnTo>
                      <a:lnTo>
                        <a:pt x="269" y="122"/>
                      </a:lnTo>
                      <a:lnTo>
                        <a:pt x="274" y="126"/>
                      </a:lnTo>
                      <a:lnTo>
                        <a:pt x="274" y="130"/>
                      </a:lnTo>
                      <a:lnTo>
                        <a:pt x="278" y="130"/>
                      </a:lnTo>
                      <a:lnTo>
                        <a:pt x="282" y="135"/>
                      </a:lnTo>
                      <a:lnTo>
                        <a:pt x="287" y="135"/>
                      </a:lnTo>
                      <a:lnTo>
                        <a:pt x="287" y="139"/>
                      </a:lnTo>
                      <a:lnTo>
                        <a:pt x="287" y="143"/>
                      </a:lnTo>
                      <a:lnTo>
                        <a:pt x="287" y="148"/>
                      </a:lnTo>
                      <a:lnTo>
                        <a:pt x="282" y="148"/>
                      </a:lnTo>
                      <a:lnTo>
                        <a:pt x="282" y="152"/>
                      </a:lnTo>
                      <a:lnTo>
                        <a:pt x="287" y="156"/>
                      </a:lnTo>
                      <a:lnTo>
                        <a:pt x="291" y="161"/>
                      </a:lnTo>
                      <a:lnTo>
                        <a:pt x="296" y="161"/>
                      </a:lnTo>
                      <a:lnTo>
                        <a:pt x="300" y="161"/>
                      </a:lnTo>
                      <a:lnTo>
                        <a:pt x="304" y="161"/>
                      </a:lnTo>
                      <a:lnTo>
                        <a:pt x="309" y="161"/>
                      </a:lnTo>
                      <a:lnTo>
                        <a:pt x="313" y="161"/>
                      </a:lnTo>
                      <a:lnTo>
                        <a:pt x="317" y="161"/>
                      </a:lnTo>
                      <a:lnTo>
                        <a:pt x="322" y="161"/>
                      </a:lnTo>
                      <a:lnTo>
                        <a:pt x="326" y="161"/>
                      </a:lnTo>
                      <a:lnTo>
                        <a:pt x="330" y="161"/>
                      </a:lnTo>
                      <a:lnTo>
                        <a:pt x="335" y="161"/>
                      </a:lnTo>
                      <a:lnTo>
                        <a:pt x="339" y="161"/>
                      </a:lnTo>
                      <a:lnTo>
                        <a:pt x="343" y="161"/>
                      </a:lnTo>
                      <a:lnTo>
                        <a:pt x="348" y="161"/>
                      </a:lnTo>
                      <a:lnTo>
                        <a:pt x="352" y="156"/>
                      </a:lnTo>
                      <a:lnTo>
                        <a:pt x="356" y="156"/>
                      </a:lnTo>
                      <a:lnTo>
                        <a:pt x="361" y="161"/>
                      </a:lnTo>
                      <a:lnTo>
                        <a:pt x="365" y="161"/>
                      </a:lnTo>
                      <a:lnTo>
                        <a:pt x="365" y="165"/>
                      </a:lnTo>
                      <a:lnTo>
                        <a:pt x="370" y="169"/>
                      </a:lnTo>
                      <a:lnTo>
                        <a:pt x="374" y="174"/>
                      </a:lnTo>
                      <a:lnTo>
                        <a:pt x="383" y="169"/>
                      </a:lnTo>
                      <a:lnTo>
                        <a:pt x="387" y="169"/>
                      </a:lnTo>
                      <a:lnTo>
                        <a:pt x="391" y="169"/>
                      </a:lnTo>
                      <a:lnTo>
                        <a:pt x="396" y="169"/>
                      </a:lnTo>
                      <a:lnTo>
                        <a:pt x="400" y="169"/>
                      </a:lnTo>
                      <a:lnTo>
                        <a:pt x="404" y="169"/>
                      </a:lnTo>
                      <a:lnTo>
                        <a:pt x="409" y="169"/>
                      </a:lnTo>
                      <a:lnTo>
                        <a:pt x="413" y="169"/>
                      </a:lnTo>
                      <a:lnTo>
                        <a:pt x="417" y="169"/>
                      </a:lnTo>
                      <a:lnTo>
                        <a:pt x="422" y="169"/>
                      </a:lnTo>
                      <a:lnTo>
                        <a:pt x="426" y="169"/>
                      </a:lnTo>
                      <a:lnTo>
                        <a:pt x="430" y="169"/>
                      </a:lnTo>
                      <a:lnTo>
                        <a:pt x="435" y="169"/>
                      </a:lnTo>
                      <a:lnTo>
                        <a:pt x="439" y="169"/>
                      </a:lnTo>
                      <a:lnTo>
                        <a:pt x="443" y="174"/>
                      </a:lnTo>
                      <a:lnTo>
                        <a:pt x="443" y="178"/>
                      </a:lnTo>
                      <a:lnTo>
                        <a:pt x="448" y="178"/>
                      </a:lnTo>
                      <a:lnTo>
                        <a:pt x="452" y="182"/>
                      </a:lnTo>
                      <a:lnTo>
                        <a:pt x="457" y="182"/>
                      </a:lnTo>
                      <a:lnTo>
                        <a:pt x="461" y="182"/>
                      </a:lnTo>
                      <a:lnTo>
                        <a:pt x="465" y="182"/>
                      </a:lnTo>
                      <a:lnTo>
                        <a:pt x="470" y="182"/>
                      </a:lnTo>
                      <a:lnTo>
                        <a:pt x="474" y="182"/>
                      </a:lnTo>
                      <a:lnTo>
                        <a:pt x="478" y="182"/>
                      </a:lnTo>
                      <a:lnTo>
                        <a:pt x="483" y="182"/>
                      </a:lnTo>
                      <a:lnTo>
                        <a:pt x="487" y="182"/>
                      </a:lnTo>
                      <a:lnTo>
                        <a:pt x="487" y="187"/>
                      </a:lnTo>
                      <a:lnTo>
                        <a:pt x="487" y="191"/>
                      </a:lnTo>
                      <a:lnTo>
                        <a:pt x="487" y="195"/>
                      </a:lnTo>
                      <a:lnTo>
                        <a:pt x="487" y="200"/>
                      </a:lnTo>
                      <a:lnTo>
                        <a:pt x="483" y="200"/>
                      </a:lnTo>
                      <a:lnTo>
                        <a:pt x="483" y="204"/>
                      </a:lnTo>
                      <a:lnTo>
                        <a:pt x="487" y="209"/>
                      </a:lnTo>
                      <a:lnTo>
                        <a:pt x="487" y="213"/>
                      </a:lnTo>
                      <a:lnTo>
                        <a:pt x="491" y="217"/>
                      </a:lnTo>
                      <a:lnTo>
                        <a:pt x="491" y="222"/>
                      </a:lnTo>
                      <a:lnTo>
                        <a:pt x="496" y="222"/>
                      </a:lnTo>
                      <a:lnTo>
                        <a:pt x="500" y="217"/>
                      </a:lnTo>
                      <a:lnTo>
                        <a:pt x="504" y="217"/>
                      </a:lnTo>
                      <a:lnTo>
                        <a:pt x="504" y="222"/>
                      </a:lnTo>
                      <a:lnTo>
                        <a:pt x="504" y="226"/>
                      </a:lnTo>
                      <a:lnTo>
                        <a:pt x="504" y="230"/>
                      </a:lnTo>
                      <a:lnTo>
                        <a:pt x="500" y="230"/>
                      </a:lnTo>
                      <a:lnTo>
                        <a:pt x="496" y="230"/>
                      </a:lnTo>
                      <a:lnTo>
                        <a:pt x="491" y="230"/>
                      </a:lnTo>
                      <a:lnTo>
                        <a:pt x="487" y="235"/>
                      </a:lnTo>
                      <a:lnTo>
                        <a:pt x="483" y="235"/>
                      </a:lnTo>
                      <a:lnTo>
                        <a:pt x="483" y="239"/>
                      </a:lnTo>
                      <a:lnTo>
                        <a:pt x="478" y="243"/>
                      </a:lnTo>
                      <a:lnTo>
                        <a:pt x="483" y="243"/>
                      </a:lnTo>
                      <a:lnTo>
                        <a:pt x="487" y="243"/>
                      </a:lnTo>
                      <a:lnTo>
                        <a:pt x="491" y="248"/>
                      </a:lnTo>
                      <a:lnTo>
                        <a:pt x="491" y="252"/>
                      </a:lnTo>
                      <a:lnTo>
                        <a:pt x="491" y="256"/>
                      </a:lnTo>
                      <a:lnTo>
                        <a:pt x="491" y="261"/>
                      </a:lnTo>
                      <a:lnTo>
                        <a:pt x="491" y="265"/>
                      </a:lnTo>
                      <a:lnTo>
                        <a:pt x="487" y="265"/>
                      </a:lnTo>
                      <a:lnTo>
                        <a:pt x="487" y="269"/>
                      </a:lnTo>
                      <a:lnTo>
                        <a:pt x="487" y="274"/>
                      </a:lnTo>
                      <a:lnTo>
                        <a:pt x="487" y="278"/>
                      </a:lnTo>
                      <a:lnTo>
                        <a:pt x="487" y="283"/>
                      </a:lnTo>
                      <a:lnTo>
                        <a:pt x="483" y="287"/>
                      </a:lnTo>
                      <a:lnTo>
                        <a:pt x="483" y="291"/>
                      </a:lnTo>
                      <a:lnTo>
                        <a:pt x="483" y="296"/>
                      </a:lnTo>
                      <a:lnTo>
                        <a:pt x="487" y="296"/>
                      </a:lnTo>
                      <a:lnTo>
                        <a:pt x="491" y="296"/>
                      </a:lnTo>
                      <a:lnTo>
                        <a:pt x="496" y="296"/>
                      </a:lnTo>
                      <a:lnTo>
                        <a:pt x="496" y="300"/>
                      </a:lnTo>
                      <a:lnTo>
                        <a:pt x="496" y="304"/>
                      </a:lnTo>
                      <a:lnTo>
                        <a:pt x="491" y="309"/>
                      </a:lnTo>
                      <a:lnTo>
                        <a:pt x="487" y="309"/>
                      </a:lnTo>
                      <a:lnTo>
                        <a:pt x="487" y="313"/>
                      </a:lnTo>
                      <a:lnTo>
                        <a:pt x="487" y="317"/>
                      </a:lnTo>
                      <a:lnTo>
                        <a:pt x="483" y="322"/>
                      </a:lnTo>
                      <a:lnTo>
                        <a:pt x="478" y="326"/>
                      </a:lnTo>
                      <a:lnTo>
                        <a:pt x="478" y="330"/>
                      </a:lnTo>
                      <a:lnTo>
                        <a:pt x="483" y="335"/>
                      </a:lnTo>
                      <a:lnTo>
                        <a:pt x="483" y="339"/>
                      </a:lnTo>
                      <a:lnTo>
                        <a:pt x="483" y="343"/>
                      </a:lnTo>
                      <a:lnTo>
                        <a:pt x="487" y="343"/>
                      </a:lnTo>
                      <a:lnTo>
                        <a:pt x="491" y="343"/>
                      </a:lnTo>
                      <a:lnTo>
                        <a:pt x="496" y="348"/>
                      </a:lnTo>
                      <a:lnTo>
                        <a:pt x="496" y="352"/>
                      </a:lnTo>
                      <a:lnTo>
                        <a:pt x="496" y="356"/>
                      </a:lnTo>
                      <a:lnTo>
                        <a:pt x="491" y="356"/>
                      </a:lnTo>
                      <a:lnTo>
                        <a:pt x="487" y="356"/>
                      </a:lnTo>
                      <a:lnTo>
                        <a:pt x="483" y="356"/>
                      </a:lnTo>
                      <a:lnTo>
                        <a:pt x="478" y="356"/>
                      </a:lnTo>
                      <a:lnTo>
                        <a:pt x="478" y="361"/>
                      </a:lnTo>
                      <a:lnTo>
                        <a:pt x="474" y="365"/>
                      </a:lnTo>
                      <a:lnTo>
                        <a:pt x="470" y="370"/>
                      </a:lnTo>
                      <a:lnTo>
                        <a:pt x="465" y="370"/>
                      </a:lnTo>
                      <a:lnTo>
                        <a:pt x="461" y="370"/>
                      </a:lnTo>
                      <a:lnTo>
                        <a:pt x="461" y="365"/>
                      </a:lnTo>
                      <a:lnTo>
                        <a:pt x="457" y="361"/>
                      </a:lnTo>
                      <a:lnTo>
                        <a:pt x="457" y="356"/>
                      </a:lnTo>
                      <a:lnTo>
                        <a:pt x="452" y="356"/>
                      </a:lnTo>
                      <a:lnTo>
                        <a:pt x="448" y="356"/>
                      </a:lnTo>
                      <a:lnTo>
                        <a:pt x="443" y="356"/>
                      </a:lnTo>
                      <a:lnTo>
                        <a:pt x="448" y="361"/>
                      </a:lnTo>
                      <a:lnTo>
                        <a:pt x="448" y="365"/>
                      </a:lnTo>
                      <a:lnTo>
                        <a:pt x="448" y="370"/>
                      </a:lnTo>
                      <a:lnTo>
                        <a:pt x="443" y="370"/>
                      </a:lnTo>
                      <a:lnTo>
                        <a:pt x="443" y="374"/>
                      </a:lnTo>
                      <a:lnTo>
                        <a:pt x="439" y="378"/>
                      </a:lnTo>
                      <a:lnTo>
                        <a:pt x="439" y="383"/>
                      </a:lnTo>
                      <a:lnTo>
                        <a:pt x="439" y="378"/>
                      </a:lnTo>
                      <a:lnTo>
                        <a:pt x="439" y="374"/>
                      </a:lnTo>
                      <a:lnTo>
                        <a:pt x="435" y="370"/>
                      </a:lnTo>
                      <a:lnTo>
                        <a:pt x="430" y="370"/>
                      </a:lnTo>
                      <a:lnTo>
                        <a:pt x="430" y="374"/>
                      </a:lnTo>
                      <a:lnTo>
                        <a:pt x="430" y="378"/>
                      </a:lnTo>
                      <a:lnTo>
                        <a:pt x="430" y="383"/>
                      </a:lnTo>
                      <a:lnTo>
                        <a:pt x="422" y="383"/>
                      </a:lnTo>
                      <a:lnTo>
                        <a:pt x="417" y="383"/>
                      </a:lnTo>
                      <a:lnTo>
                        <a:pt x="417" y="387"/>
                      </a:lnTo>
                      <a:lnTo>
                        <a:pt x="413" y="391"/>
                      </a:lnTo>
                      <a:lnTo>
                        <a:pt x="413" y="396"/>
                      </a:lnTo>
                      <a:lnTo>
                        <a:pt x="417" y="400"/>
                      </a:lnTo>
                      <a:lnTo>
                        <a:pt x="417" y="404"/>
                      </a:lnTo>
                      <a:lnTo>
                        <a:pt x="417" y="409"/>
                      </a:lnTo>
                      <a:lnTo>
                        <a:pt x="422" y="409"/>
                      </a:lnTo>
                      <a:lnTo>
                        <a:pt x="426" y="409"/>
                      </a:lnTo>
                      <a:lnTo>
                        <a:pt x="426" y="413"/>
                      </a:lnTo>
                      <a:lnTo>
                        <a:pt x="426" y="417"/>
                      </a:lnTo>
                      <a:lnTo>
                        <a:pt x="422" y="422"/>
                      </a:lnTo>
                      <a:lnTo>
                        <a:pt x="413" y="422"/>
                      </a:lnTo>
                      <a:lnTo>
                        <a:pt x="409" y="422"/>
                      </a:lnTo>
                      <a:lnTo>
                        <a:pt x="409" y="426"/>
                      </a:lnTo>
                      <a:lnTo>
                        <a:pt x="409" y="430"/>
                      </a:lnTo>
                      <a:lnTo>
                        <a:pt x="413" y="435"/>
                      </a:lnTo>
                      <a:lnTo>
                        <a:pt x="413" y="439"/>
                      </a:lnTo>
                      <a:lnTo>
                        <a:pt x="413" y="444"/>
                      </a:lnTo>
                      <a:lnTo>
                        <a:pt x="417" y="444"/>
                      </a:lnTo>
                      <a:lnTo>
                        <a:pt x="417" y="448"/>
                      </a:lnTo>
                      <a:lnTo>
                        <a:pt x="417" y="452"/>
                      </a:lnTo>
                      <a:lnTo>
                        <a:pt x="422" y="457"/>
                      </a:lnTo>
                      <a:lnTo>
                        <a:pt x="417" y="457"/>
                      </a:lnTo>
                      <a:lnTo>
                        <a:pt x="413" y="457"/>
                      </a:lnTo>
                      <a:lnTo>
                        <a:pt x="413" y="452"/>
                      </a:lnTo>
                      <a:lnTo>
                        <a:pt x="409" y="448"/>
                      </a:lnTo>
                      <a:lnTo>
                        <a:pt x="404" y="444"/>
                      </a:lnTo>
                      <a:lnTo>
                        <a:pt x="400" y="448"/>
                      </a:lnTo>
                      <a:lnTo>
                        <a:pt x="400" y="439"/>
                      </a:lnTo>
                      <a:lnTo>
                        <a:pt x="400" y="435"/>
                      </a:lnTo>
                      <a:lnTo>
                        <a:pt x="396" y="435"/>
                      </a:lnTo>
                      <a:lnTo>
                        <a:pt x="396" y="439"/>
                      </a:lnTo>
                      <a:lnTo>
                        <a:pt x="396" y="444"/>
                      </a:lnTo>
                      <a:lnTo>
                        <a:pt x="391" y="444"/>
                      </a:lnTo>
                      <a:lnTo>
                        <a:pt x="387" y="444"/>
                      </a:lnTo>
                      <a:lnTo>
                        <a:pt x="383" y="444"/>
                      </a:lnTo>
                      <a:lnTo>
                        <a:pt x="378" y="448"/>
                      </a:lnTo>
                      <a:lnTo>
                        <a:pt x="374" y="444"/>
                      </a:lnTo>
                      <a:lnTo>
                        <a:pt x="374" y="439"/>
                      </a:lnTo>
                      <a:lnTo>
                        <a:pt x="374" y="435"/>
                      </a:lnTo>
                      <a:lnTo>
                        <a:pt x="370" y="435"/>
                      </a:lnTo>
                      <a:lnTo>
                        <a:pt x="365" y="435"/>
                      </a:lnTo>
                      <a:lnTo>
                        <a:pt x="361" y="435"/>
                      </a:lnTo>
                      <a:lnTo>
                        <a:pt x="356" y="435"/>
                      </a:lnTo>
                      <a:lnTo>
                        <a:pt x="352" y="435"/>
                      </a:lnTo>
                      <a:lnTo>
                        <a:pt x="348" y="430"/>
                      </a:lnTo>
                      <a:lnTo>
                        <a:pt x="348" y="426"/>
                      </a:lnTo>
                      <a:lnTo>
                        <a:pt x="343" y="422"/>
                      </a:lnTo>
                      <a:lnTo>
                        <a:pt x="343" y="417"/>
                      </a:lnTo>
                      <a:lnTo>
                        <a:pt x="343" y="413"/>
                      </a:lnTo>
                      <a:lnTo>
                        <a:pt x="343" y="409"/>
                      </a:lnTo>
                      <a:lnTo>
                        <a:pt x="339" y="409"/>
                      </a:lnTo>
                      <a:lnTo>
                        <a:pt x="335" y="409"/>
                      </a:lnTo>
                      <a:lnTo>
                        <a:pt x="335" y="404"/>
                      </a:lnTo>
                      <a:lnTo>
                        <a:pt x="330" y="400"/>
                      </a:lnTo>
                      <a:lnTo>
                        <a:pt x="330" y="396"/>
                      </a:lnTo>
                      <a:lnTo>
                        <a:pt x="330" y="391"/>
                      </a:lnTo>
                      <a:lnTo>
                        <a:pt x="326" y="387"/>
                      </a:lnTo>
                      <a:lnTo>
                        <a:pt x="322" y="383"/>
                      </a:lnTo>
                      <a:lnTo>
                        <a:pt x="317" y="383"/>
                      </a:lnTo>
                      <a:lnTo>
                        <a:pt x="317" y="378"/>
                      </a:lnTo>
                      <a:lnTo>
                        <a:pt x="317" y="374"/>
                      </a:lnTo>
                      <a:lnTo>
                        <a:pt x="317" y="370"/>
                      </a:lnTo>
                      <a:lnTo>
                        <a:pt x="309" y="370"/>
                      </a:lnTo>
                      <a:lnTo>
                        <a:pt x="304" y="370"/>
                      </a:lnTo>
                      <a:lnTo>
                        <a:pt x="300" y="374"/>
                      </a:lnTo>
                      <a:lnTo>
                        <a:pt x="300" y="370"/>
                      </a:lnTo>
                      <a:lnTo>
                        <a:pt x="300" y="365"/>
                      </a:lnTo>
                      <a:lnTo>
                        <a:pt x="300" y="361"/>
                      </a:lnTo>
                      <a:lnTo>
                        <a:pt x="296" y="361"/>
                      </a:lnTo>
                      <a:lnTo>
                        <a:pt x="291" y="361"/>
                      </a:lnTo>
                      <a:lnTo>
                        <a:pt x="287" y="361"/>
                      </a:lnTo>
                      <a:lnTo>
                        <a:pt x="282" y="361"/>
                      </a:lnTo>
                      <a:lnTo>
                        <a:pt x="278" y="361"/>
                      </a:lnTo>
                      <a:lnTo>
                        <a:pt x="274" y="361"/>
                      </a:lnTo>
                      <a:lnTo>
                        <a:pt x="269" y="361"/>
                      </a:lnTo>
                      <a:lnTo>
                        <a:pt x="265" y="361"/>
                      </a:lnTo>
                      <a:lnTo>
                        <a:pt x="261" y="361"/>
                      </a:lnTo>
                      <a:lnTo>
                        <a:pt x="256" y="356"/>
                      </a:lnTo>
                      <a:lnTo>
                        <a:pt x="256" y="352"/>
                      </a:lnTo>
                      <a:lnTo>
                        <a:pt x="256" y="348"/>
                      </a:lnTo>
                      <a:lnTo>
                        <a:pt x="252" y="348"/>
                      </a:lnTo>
                      <a:lnTo>
                        <a:pt x="248" y="348"/>
                      </a:lnTo>
                      <a:lnTo>
                        <a:pt x="248" y="352"/>
                      </a:lnTo>
                      <a:lnTo>
                        <a:pt x="248" y="356"/>
                      </a:lnTo>
                      <a:lnTo>
                        <a:pt x="243" y="361"/>
                      </a:lnTo>
                      <a:lnTo>
                        <a:pt x="243" y="356"/>
                      </a:lnTo>
                      <a:lnTo>
                        <a:pt x="239" y="348"/>
                      </a:lnTo>
                      <a:lnTo>
                        <a:pt x="235" y="348"/>
                      </a:lnTo>
                      <a:lnTo>
                        <a:pt x="230" y="348"/>
                      </a:lnTo>
                      <a:lnTo>
                        <a:pt x="230" y="343"/>
                      </a:lnTo>
                      <a:lnTo>
                        <a:pt x="230" y="339"/>
                      </a:lnTo>
                      <a:lnTo>
                        <a:pt x="230" y="335"/>
                      </a:lnTo>
                      <a:lnTo>
                        <a:pt x="222" y="335"/>
                      </a:lnTo>
                      <a:lnTo>
                        <a:pt x="217" y="335"/>
                      </a:lnTo>
                      <a:lnTo>
                        <a:pt x="213" y="339"/>
                      </a:lnTo>
                      <a:lnTo>
                        <a:pt x="213" y="343"/>
                      </a:lnTo>
                      <a:lnTo>
                        <a:pt x="213" y="348"/>
                      </a:lnTo>
                      <a:lnTo>
                        <a:pt x="209" y="348"/>
                      </a:lnTo>
                      <a:lnTo>
                        <a:pt x="200" y="348"/>
                      </a:lnTo>
                      <a:lnTo>
                        <a:pt x="195" y="348"/>
                      </a:lnTo>
                      <a:lnTo>
                        <a:pt x="191" y="348"/>
                      </a:lnTo>
                      <a:lnTo>
                        <a:pt x="187" y="348"/>
                      </a:lnTo>
                      <a:lnTo>
                        <a:pt x="182" y="348"/>
                      </a:lnTo>
                      <a:lnTo>
                        <a:pt x="182" y="343"/>
                      </a:lnTo>
                      <a:lnTo>
                        <a:pt x="178" y="339"/>
                      </a:lnTo>
                      <a:lnTo>
                        <a:pt x="178" y="335"/>
                      </a:lnTo>
                      <a:lnTo>
                        <a:pt x="178" y="330"/>
                      </a:lnTo>
                      <a:lnTo>
                        <a:pt x="174" y="326"/>
                      </a:lnTo>
                      <a:lnTo>
                        <a:pt x="174" y="322"/>
                      </a:lnTo>
                      <a:lnTo>
                        <a:pt x="169" y="322"/>
                      </a:lnTo>
                      <a:lnTo>
                        <a:pt x="165" y="322"/>
                      </a:lnTo>
                      <a:lnTo>
                        <a:pt x="165" y="317"/>
                      </a:lnTo>
                      <a:lnTo>
                        <a:pt x="165" y="313"/>
                      </a:lnTo>
                      <a:lnTo>
                        <a:pt x="161" y="309"/>
                      </a:lnTo>
                      <a:lnTo>
                        <a:pt x="156" y="313"/>
                      </a:lnTo>
                      <a:lnTo>
                        <a:pt x="152" y="309"/>
                      </a:lnTo>
                      <a:lnTo>
                        <a:pt x="152" y="304"/>
                      </a:lnTo>
                      <a:lnTo>
                        <a:pt x="148" y="300"/>
                      </a:lnTo>
                      <a:lnTo>
                        <a:pt x="143" y="296"/>
                      </a:lnTo>
                      <a:lnTo>
                        <a:pt x="139" y="300"/>
                      </a:lnTo>
                      <a:lnTo>
                        <a:pt x="130" y="300"/>
                      </a:lnTo>
                      <a:lnTo>
                        <a:pt x="126" y="300"/>
                      </a:lnTo>
                      <a:lnTo>
                        <a:pt x="121" y="300"/>
                      </a:lnTo>
                      <a:lnTo>
                        <a:pt x="121" y="296"/>
                      </a:lnTo>
                      <a:lnTo>
                        <a:pt x="117" y="291"/>
                      </a:lnTo>
                      <a:lnTo>
                        <a:pt x="117" y="287"/>
                      </a:lnTo>
                      <a:lnTo>
                        <a:pt x="113" y="287"/>
                      </a:lnTo>
                      <a:lnTo>
                        <a:pt x="108" y="287"/>
                      </a:lnTo>
                      <a:lnTo>
                        <a:pt x="104" y="287"/>
                      </a:lnTo>
                      <a:lnTo>
                        <a:pt x="100" y="283"/>
                      </a:lnTo>
                      <a:lnTo>
                        <a:pt x="100" y="278"/>
                      </a:lnTo>
                      <a:lnTo>
                        <a:pt x="100" y="274"/>
                      </a:lnTo>
                      <a:lnTo>
                        <a:pt x="95" y="274"/>
                      </a:lnTo>
                      <a:lnTo>
                        <a:pt x="91" y="274"/>
                      </a:lnTo>
                      <a:lnTo>
                        <a:pt x="87" y="274"/>
                      </a:lnTo>
                      <a:lnTo>
                        <a:pt x="82" y="274"/>
                      </a:lnTo>
                      <a:lnTo>
                        <a:pt x="78" y="269"/>
                      </a:lnTo>
                      <a:lnTo>
                        <a:pt x="78" y="265"/>
                      </a:lnTo>
                      <a:lnTo>
                        <a:pt x="74" y="261"/>
                      </a:lnTo>
                      <a:lnTo>
                        <a:pt x="69" y="261"/>
                      </a:lnTo>
                      <a:lnTo>
                        <a:pt x="65" y="261"/>
                      </a:lnTo>
                      <a:lnTo>
                        <a:pt x="61" y="261"/>
                      </a:lnTo>
                      <a:lnTo>
                        <a:pt x="52" y="261"/>
                      </a:lnTo>
                      <a:lnTo>
                        <a:pt x="48" y="256"/>
                      </a:lnTo>
                      <a:lnTo>
                        <a:pt x="43" y="256"/>
                      </a:lnTo>
                      <a:lnTo>
                        <a:pt x="39" y="256"/>
                      </a:lnTo>
                      <a:lnTo>
                        <a:pt x="34" y="252"/>
                      </a:lnTo>
                      <a:lnTo>
                        <a:pt x="30" y="252"/>
                      </a:lnTo>
                      <a:lnTo>
                        <a:pt x="26" y="252"/>
                      </a:lnTo>
                      <a:lnTo>
                        <a:pt x="21" y="252"/>
                      </a:lnTo>
                      <a:lnTo>
                        <a:pt x="17" y="248"/>
                      </a:lnTo>
                      <a:lnTo>
                        <a:pt x="13" y="252"/>
                      </a:lnTo>
                      <a:lnTo>
                        <a:pt x="8" y="248"/>
                      </a:lnTo>
                      <a:lnTo>
                        <a:pt x="8" y="243"/>
                      </a:lnTo>
                      <a:lnTo>
                        <a:pt x="4" y="239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3" name="Freeform 401"/>
                <p:cNvSpPr>
                  <a:spLocks/>
                </p:cNvSpPr>
                <p:nvPr/>
              </p:nvSpPr>
              <p:spPr bwMode="auto">
                <a:xfrm>
                  <a:off x="4234" y="2428"/>
                  <a:ext cx="387" cy="348"/>
                </a:xfrm>
                <a:custGeom>
                  <a:avLst/>
                  <a:gdLst>
                    <a:gd name="T0" fmla="*/ 139 w 387"/>
                    <a:gd name="T1" fmla="*/ 226 h 348"/>
                    <a:gd name="T2" fmla="*/ 122 w 387"/>
                    <a:gd name="T3" fmla="*/ 226 h 348"/>
                    <a:gd name="T4" fmla="*/ 96 w 387"/>
                    <a:gd name="T5" fmla="*/ 235 h 348"/>
                    <a:gd name="T6" fmla="*/ 79 w 387"/>
                    <a:gd name="T7" fmla="*/ 235 h 348"/>
                    <a:gd name="T8" fmla="*/ 65 w 387"/>
                    <a:gd name="T9" fmla="*/ 231 h 348"/>
                    <a:gd name="T10" fmla="*/ 48 w 387"/>
                    <a:gd name="T11" fmla="*/ 235 h 348"/>
                    <a:gd name="T12" fmla="*/ 26 w 387"/>
                    <a:gd name="T13" fmla="*/ 235 h 348"/>
                    <a:gd name="T14" fmla="*/ 22 w 387"/>
                    <a:gd name="T15" fmla="*/ 218 h 348"/>
                    <a:gd name="T16" fmla="*/ 26 w 387"/>
                    <a:gd name="T17" fmla="*/ 205 h 348"/>
                    <a:gd name="T18" fmla="*/ 44 w 387"/>
                    <a:gd name="T19" fmla="*/ 192 h 348"/>
                    <a:gd name="T20" fmla="*/ 35 w 387"/>
                    <a:gd name="T21" fmla="*/ 178 h 348"/>
                    <a:gd name="T22" fmla="*/ 13 w 387"/>
                    <a:gd name="T23" fmla="*/ 165 h 348"/>
                    <a:gd name="T24" fmla="*/ 13 w 387"/>
                    <a:gd name="T25" fmla="*/ 152 h 348"/>
                    <a:gd name="T26" fmla="*/ 0 w 387"/>
                    <a:gd name="T27" fmla="*/ 131 h 348"/>
                    <a:gd name="T28" fmla="*/ 5 w 387"/>
                    <a:gd name="T29" fmla="*/ 109 h 348"/>
                    <a:gd name="T30" fmla="*/ 9 w 387"/>
                    <a:gd name="T31" fmla="*/ 100 h 348"/>
                    <a:gd name="T32" fmla="*/ 26 w 387"/>
                    <a:gd name="T33" fmla="*/ 78 h 348"/>
                    <a:gd name="T34" fmla="*/ 22 w 387"/>
                    <a:gd name="T35" fmla="*/ 61 h 348"/>
                    <a:gd name="T36" fmla="*/ 39 w 387"/>
                    <a:gd name="T37" fmla="*/ 65 h 348"/>
                    <a:gd name="T38" fmla="*/ 61 w 387"/>
                    <a:gd name="T39" fmla="*/ 52 h 348"/>
                    <a:gd name="T40" fmla="*/ 83 w 387"/>
                    <a:gd name="T41" fmla="*/ 61 h 348"/>
                    <a:gd name="T42" fmla="*/ 100 w 387"/>
                    <a:gd name="T43" fmla="*/ 74 h 348"/>
                    <a:gd name="T44" fmla="*/ 109 w 387"/>
                    <a:gd name="T45" fmla="*/ 52 h 348"/>
                    <a:gd name="T46" fmla="*/ 118 w 387"/>
                    <a:gd name="T47" fmla="*/ 39 h 348"/>
                    <a:gd name="T48" fmla="*/ 113 w 387"/>
                    <a:gd name="T49" fmla="*/ 13 h 348"/>
                    <a:gd name="T50" fmla="*/ 126 w 387"/>
                    <a:gd name="T51" fmla="*/ 4 h 348"/>
                    <a:gd name="T52" fmla="*/ 139 w 387"/>
                    <a:gd name="T53" fmla="*/ 22 h 348"/>
                    <a:gd name="T54" fmla="*/ 166 w 387"/>
                    <a:gd name="T55" fmla="*/ 22 h 348"/>
                    <a:gd name="T56" fmla="*/ 179 w 387"/>
                    <a:gd name="T57" fmla="*/ 35 h 348"/>
                    <a:gd name="T58" fmla="*/ 166 w 387"/>
                    <a:gd name="T59" fmla="*/ 52 h 348"/>
                    <a:gd name="T60" fmla="*/ 179 w 387"/>
                    <a:gd name="T61" fmla="*/ 48 h 348"/>
                    <a:gd name="T62" fmla="*/ 192 w 387"/>
                    <a:gd name="T63" fmla="*/ 61 h 348"/>
                    <a:gd name="T64" fmla="*/ 183 w 387"/>
                    <a:gd name="T65" fmla="*/ 74 h 348"/>
                    <a:gd name="T66" fmla="*/ 196 w 387"/>
                    <a:gd name="T67" fmla="*/ 87 h 348"/>
                    <a:gd name="T68" fmla="*/ 213 w 387"/>
                    <a:gd name="T69" fmla="*/ 87 h 348"/>
                    <a:gd name="T70" fmla="*/ 231 w 387"/>
                    <a:gd name="T71" fmla="*/ 100 h 348"/>
                    <a:gd name="T72" fmla="*/ 248 w 387"/>
                    <a:gd name="T73" fmla="*/ 126 h 348"/>
                    <a:gd name="T74" fmla="*/ 270 w 387"/>
                    <a:gd name="T75" fmla="*/ 131 h 348"/>
                    <a:gd name="T76" fmla="*/ 287 w 387"/>
                    <a:gd name="T77" fmla="*/ 144 h 348"/>
                    <a:gd name="T78" fmla="*/ 287 w 387"/>
                    <a:gd name="T79" fmla="*/ 165 h 348"/>
                    <a:gd name="T80" fmla="*/ 257 w 387"/>
                    <a:gd name="T81" fmla="*/ 183 h 348"/>
                    <a:gd name="T82" fmla="*/ 266 w 387"/>
                    <a:gd name="T83" fmla="*/ 192 h 348"/>
                    <a:gd name="T84" fmla="*/ 287 w 387"/>
                    <a:gd name="T85" fmla="*/ 213 h 348"/>
                    <a:gd name="T86" fmla="*/ 305 w 387"/>
                    <a:gd name="T87" fmla="*/ 226 h 348"/>
                    <a:gd name="T88" fmla="*/ 322 w 387"/>
                    <a:gd name="T89" fmla="*/ 244 h 348"/>
                    <a:gd name="T90" fmla="*/ 361 w 387"/>
                    <a:gd name="T91" fmla="*/ 270 h 348"/>
                    <a:gd name="T92" fmla="*/ 383 w 387"/>
                    <a:gd name="T93" fmla="*/ 292 h 348"/>
                    <a:gd name="T94" fmla="*/ 387 w 387"/>
                    <a:gd name="T95" fmla="*/ 322 h 348"/>
                    <a:gd name="T96" fmla="*/ 366 w 387"/>
                    <a:gd name="T97" fmla="*/ 335 h 348"/>
                    <a:gd name="T98" fmla="*/ 348 w 387"/>
                    <a:gd name="T99" fmla="*/ 331 h 348"/>
                    <a:gd name="T100" fmla="*/ 331 w 387"/>
                    <a:gd name="T101" fmla="*/ 335 h 348"/>
                    <a:gd name="T102" fmla="*/ 305 w 387"/>
                    <a:gd name="T103" fmla="*/ 322 h 348"/>
                    <a:gd name="T104" fmla="*/ 287 w 387"/>
                    <a:gd name="T105" fmla="*/ 335 h 348"/>
                    <a:gd name="T106" fmla="*/ 266 w 387"/>
                    <a:gd name="T107" fmla="*/ 348 h 348"/>
                    <a:gd name="T108" fmla="*/ 253 w 387"/>
                    <a:gd name="T109" fmla="*/ 339 h 348"/>
                    <a:gd name="T110" fmla="*/ 235 w 387"/>
                    <a:gd name="T111" fmla="*/ 339 h 348"/>
                    <a:gd name="T112" fmla="*/ 222 w 387"/>
                    <a:gd name="T113" fmla="*/ 322 h 348"/>
                    <a:gd name="T114" fmla="*/ 205 w 387"/>
                    <a:gd name="T115" fmla="*/ 318 h 348"/>
                    <a:gd name="T116" fmla="*/ 196 w 387"/>
                    <a:gd name="T117" fmla="*/ 335 h 348"/>
                    <a:gd name="T118" fmla="*/ 183 w 387"/>
                    <a:gd name="T119" fmla="*/ 313 h 348"/>
                    <a:gd name="T120" fmla="*/ 166 w 387"/>
                    <a:gd name="T121" fmla="*/ 300 h 348"/>
                    <a:gd name="T122" fmla="*/ 161 w 387"/>
                    <a:gd name="T123" fmla="*/ 27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7" h="348">
                      <a:moveTo>
                        <a:pt x="157" y="274"/>
                      </a:moveTo>
                      <a:lnTo>
                        <a:pt x="152" y="261"/>
                      </a:lnTo>
                      <a:lnTo>
                        <a:pt x="148" y="248"/>
                      </a:lnTo>
                      <a:lnTo>
                        <a:pt x="144" y="235"/>
                      </a:lnTo>
                      <a:lnTo>
                        <a:pt x="144" y="231"/>
                      </a:lnTo>
                      <a:lnTo>
                        <a:pt x="139" y="226"/>
                      </a:lnTo>
                      <a:lnTo>
                        <a:pt x="135" y="218"/>
                      </a:lnTo>
                      <a:lnTo>
                        <a:pt x="131" y="218"/>
                      </a:lnTo>
                      <a:lnTo>
                        <a:pt x="131" y="222"/>
                      </a:lnTo>
                      <a:lnTo>
                        <a:pt x="126" y="222"/>
                      </a:lnTo>
                      <a:lnTo>
                        <a:pt x="122" y="222"/>
                      </a:lnTo>
                      <a:lnTo>
                        <a:pt x="122" y="226"/>
                      </a:lnTo>
                      <a:lnTo>
                        <a:pt x="118" y="231"/>
                      </a:lnTo>
                      <a:lnTo>
                        <a:pt x="113" y="235"/>
                      </a:lnTo>
                      <a:lnTo>
                        <a:pt x="109" y="235"/>
                      </a:lnTo>
                      <a:lnTo>
                        <a:pt x="105" y="235"/>
                      </a:lnTo>
                      <a:lnTo>
                        <a:pt x="100" y="235"/>
                      </a:lnTo>
                      <a:lnTo>
                        <a:pt x="96" y="235"/>
                      </a:lnTo>
                      <a:lnTo>
                        <a:pt x="92" y="235"/>
                      </a:lnTo>
                      <a:lnTo>
                        <a:pt x="87" y="235"/>
                      </a:lnTo>
                      <a:lnTo>
                        <a:pt x="87" y="231"/>
                      </a:lnTo>
                      <a:lnTo>
                        <a:pt x="83" y="231"/>
                      </a:lnTo>
                      <a:lnTo>
                        <a:pt x="79" y="231"/>
                      </a:lnTo>
                      <a:lnTo>
                        <a:pt x="79" y="235"/>
                      </a:lnTo>
                      <a:lnTo>
                        <a:pt x="74" y="231"/>
                      </a:lnTo>
                      <a:lnTo>
                        <a:pt x="79" y="231"/>
                      </a:lnTo>
                      <a:lnTo>
                        <a:pt x="74" y="231"/>
                      </a:lnTo>
                      <a:lnTo>
                        <a:pt x="70" y="231"/>
                      </a:lnTo>
                      <a:lnTo>
                        <a:pt x="65" y="235"/>
                      </a:lnTo>
                      <a:lnTo>
                        <a:pt x="65" y="231"/>
                      </a:lnTo>
                      <a:lnTo>
                        <a:pt x="61" y="231"/>
                      </a:lnTo>
                      <a:lnTo>
                        <a:pt x="57" y="231"/>
                      </a:lnTo>
                      <a:lnTo>
                        <a:pt x="57" y="235"/>
                      </a:lnTo>
                      <a:lnTo>
                        <a:pt x="52" y="231"/>
                      </a:lnTo>
                      <a:lnTo>
                        <a:pt x="48" y="231"/>
                      </a:lnTo>
                      <a:lnTo>
                        <a:pt x="48" y="235"/>
                      </a:lnTo>
                      <a:lnTo>
                        <a:pt x="44" y="235"/>
                      </a:lnTo>
                      <a:lnTo>
                        <a:pt x="44" y="231"/>
                      </a:lnTo>
                      <a:lnTo>
                        <a:pt x="39" y="235"/>
                      </a:lnTo>
                      <a:lnTo>
                        <a:pt x="35" y="235"/>
                      </a:lnTo>
                      <a:lnTo>
                        <a:pt x="31" y="235"/>
                      </a:lnTo>
                      <a:lnTo>
                        <a:pt x="26" y="235"/>
                      </a:lnTo>
                      <a:lnTo>
                        <a:pt x="22" y="235"/>
                      </a:lnTo>
                      <a:lnTo>
                        <a:pt x="18" y="231"/>
                      </a:lnTo>
                      <a:lnTo>
                        <a:pt x="18" y="226"/>
                      </a:lnTo>
                      <a:lnTo>
                        <a:pt x="18" y="222"/>
                      </a:lnTo>
                      <a:lnTo>
                        <a:pt x="22" y="222"/>
                      </a:lnTo>
                      <a:lnTo>
                        <a:pt x="22" y="218"/>
                      </a:lnTo>
                      <a:lnTo>
                        <a:pt x="22" y="213"/>
                      </a:lnTo>
                      <a:lnTo>
                        <a:pt x="22" y="209"/>
                      </a:lnTo>
                      <a:lnTo>
                        <a:pt x="18" y="209"/>
                      </a:lnTo>
                      <a:lnTo>
                        <a:pt x="22" y="209"/>
                      </a:lnTo>
                      <a:lnTo>
                        <a:pt x="22" y="205"/>
                      </a:lnTo>
                      <a:lnTo>
                        <a:pt x="26" y="205"/>
                      </a:lnTo>
                      <a:lnTo>
                        <a:pt x="31" y="200"/>
                      </a:lnTo>
                      <a:lnTo>
                        <a:pt x="35" y="200"/>
                      </a:lnTo>
                      <a:lnTo>
                        <a:pt x="39" y="200"/>
                      </a:lnTo>
                      <a:lnTo>
                        <a:pt x="39" y="196"/>
                      </a:lnTo>
                      <a:lnTo>
                        <a:pt x="44" y="196"/>
                      </a:lnTo>
                      <a:lnTo>
                        <a:pt x="44" y="192"/>
                      </a:lnTo>
                      <a:lnTo>
                        <a:pt x="48" y="187"/>
                      </a:lnTo>
                      <a:lnTo>
                        <a:pt x="48" y="183"/>
                      </a:lnTo>
                      <a:lnTo>
                        <a:pt x="44" y="183"/>
                      </a:lnTo>
                      <a:lnTo>
                        <a:pt x="39" y="183"/>
                      </a:lnTo>
                      <a:lnTo>
                        <a:pt x="39" y="178"/>
                      </a:lnTo>
                      <a:lnTo>
                        <a:pt x="35" y="178"/>
                      </a:lnTo>
                      <a:lnTo>
                        <a:pt x="26" y="178"/>
                      </a:lnTo>
                      <a:lnTo>
                        <a:pt x="22" y="174"/>
                      </a:lnTo>
                      <a:lnTo>
                        <a:pt x="18" y="174"/>
                      </a:lnTo>
                      <a:lnTo>
                        <a:pt x="13" y="174"/>
                      </a:lnTo>
                      <a:lnTo>
                        <a:pt x="13" y="170"/>
                      </a:lnTo>
                      <a:lnTo>
                        <a:pt x="13" y="165"/>
                      </a:lnTo>
                      <a:lnTo>
                        <a:pt x="9" y="165"/>
                      </a:lnTo>
                      <a:lnTo>
                        <a:pt x="5" y="161"/>
                      </a:lnTo>
                      <a:lnTo>
                        <a:pt x="5" y="157"/>
                      </a:lnTo>
                      <a:lnTo>
                        <a:pt x="5" y="152"/>
                      </a:lnTo>
                      <a:lnTo>
                        <a:pt x="9" y="152"/>
                      </a:lnTo>
                      <a:lnTo>
                        <a:pt x="13" y="152"/>
                      </a:lnTo>
                      <a:lnTo>
                        <a:pt x="13" y="148"/>
                      </a:lnTo>
                      <a:lnTo>
                        <a:pt x="9" y="144"/>
                      </a:lnTo>
                      <a:lnTo>
                        <a:pt x="9" y="139"/>
                      </a:lnTo>
                      <a:lnTo>
                        <a:pt x="5" y="139"/>
                      </a:lnTo>
                      <a:lnTo>
                        <a:pt x="0" y="135"/>
                      </a:lnTo>
                      <a:lnTo>
                        <a:pt x="0" y="131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3"/>
                      </a:lnTo>
                      <a:lnTo>
                        <a:pt x="5" y="113"/>
                      </a:lnTo>
                      <a:lnTo>
                        <a:pt x="5" y="109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0"/>
                      </a:lnTo>
                      <a:lnTo>
                        <a:pt x="5" y="96"/>
                      </a:lnTo>
                      <a:lnTo>
                        <a:pt x="9" y="96"/>
                      </a:lnTo>
                      <a:lnTo>
                        <a:pt x="9" y="100"/>
                      </a:lnTo>
                      <a:lnTo>
                        <a:pt x="13" y="100"/>
                      </a:lnTo>
                      <a:lnTo>
                        <a:pt x="18" y="96"/>
                      </a:lnTo>
                      <a:lnTo>
                        <a:pt x="22" y="91"/>
                      </a:lnTo>
                      <a:lnTo>
                        <a:pt x="22" y="87"/>
                      </a:lnTo>
                      <a:lnTo>
                        <a:pt x="22" y="83"/>
                      </a:lnTo>
                      <a:lnTo>
                        <a:pt x="26" y="78"/>
                      </a:lnTo>
                      <a:lnTo>
                        <a:pt x="26" y="74"/>
                      </a:lnTo>
                      <a:lnTo>
                        <a:pt x="26" y="70"/>
                      </a:lnTo>
                      <a:lnTo>
                        <a:pt x="22" y="70"/>
                      </a:lnTo>
                      <a:lnTo>
                        <a:pt x="18" y="70"/>
                      </a:lnTo>
                      <a:lnTo>
                        <a:pt x="18" y="61"/>
                      </a:lnTo>
                      <a:lnTo>
                        <a:pt x="22" y="61"/>
                      </a:lnTo>
                      <a:lnTo>
                        <a:pt x="22" y="57"/>
                      </a:lnTo>
                      <a:lnTo>
                        <a:pt x="26" y="52"/>
                      </a:lnTo>
                      <a:lnTo>
                        <a:pt x="31" y="52"/>
                      </a:lnTo>
                      <a:lnTo>
                        <a:pt x="35" y="57"/>
                      </a:lnTo>
                      <a:lnTo>
                        <a:pt x="35" y="61"/>
                      </a:lnTo>
                      <a:lnTo>
                        <a:pt x="39" y="65"/>
                      </a:lnTo>
                      <a:lnTo>
                        <a:pt x="44" y="65"/>
                      </a:lnTo>
                      <a:lnTo>
                        <a:pt x="48" y="65"/>
                      </a:lnTo>
                      <a:lnTo>
                        <a:pt x="52" y="61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1" y="52"/>
                      </a:lnTo>
                      <a:lnTo>
                        <a:pt x="65" y="52"/>
                      </a:lnTo>
                      <a:lnTo>
                        <a:pt x="70" y="57"/>
                      </a:lnTo>
                      <a:lnTo>
                        <a:pt x="74" y="61"/>
                      </a:lnTo>
                      <a:lnTo>
                        <a:pt x="74" y="65"/>
                      </a:lnTo>
                      <a:lnTo>
                        <a:pt x="79" y="61"/>
                      </a:lnTo>
                      <a:lnTo>
                        <a:pt x="83" y="61"/>
                      </a:lnTo>
                      <a:lnTo>
                        <a:pt x="87" y="61"/>
                      </a:lnTo>
                      <a:lnTo>
                        <a:pt x="96" y="61"/>
                      </a:lnTo>
                      <a:lnTo>
                        <a:pt x="96" y="65"/>
                      </a:lnTo>
                      <a:lnTo>
                        <a:pt x="96" y="70"/>
                      </a:lnTo>
                      <a:lnTo>
                        <a:pt x="96" y="74"/>
                      </a:lnTo>
                      <a:lnTo>
                        <a:pt x="100" y="74"/>
                      </a:lnTo>
                      <a:lnTo>
                        <a:pt x="109" y="74"/>
                      </a:lnTo>
                      <a:lnTo>
                        <a:pt x="109" y="70"/>
                      </a:lnTo>
                      <a:lnTo>
                        <a:pt x="109" y="65"/>
                      </a:lnTo>
                      <a:lnTo>
                        <a:pt x="109" y="61"/>
                      </a:lnTo>
                      <a:lnTo>
                        <a:pt x="109" y="57"/>
                      </a:lnTo>
                      <a:lnTo>
                        <a:pt x="109" y="52"/>
                      </a:lnTo>
                      <a:lnTo>
                        <a:pt x="109" y="48"/>
                      </a:lnTo>
                      <a:lnTo>
                        <a:pt x="113" y="48"/>
                      </a:lnTo>
                      <a:lnTo>
                        <a:pt x="118" y="44"/>
                      </a:lnTo>
                      <a:lnTo>
                        <a:pt x="118" y="39"/>
                      </a:lnTo>
                      <a:lnTo>
                        <a:pt x="122" y="39"/>
                      </a:lnTo>
                      <a:lnTo>
                        <a:pt x="118" y="39"/>
                      </a:lnTo>
                      <a:lnTo>
                        <a:pt x="118" y="35"/>
                      </a:lnTo>
                      <a:lnTo>
                        <a:pt x="113" y="31"/>
                      </a:lnTo>
                      <a:lnTo>
                        <a:pt x="113" y="26"/>
                      </a:lnTo>
                      <a:lnTo>
                        <a:pt x="113" y="22"/>
                      </a:lnTo>
                      <a:lnTo>
                        <a:pt x="113" y="17"/>
                      </a:lnTo>
                      <a:lnTo>
                        <a:pt x="113" y="13"/>
                      </a:lnTo>
                      <a:lnTo>
                        <a:pt x="118" y="13"/>
                      </a:lnTo>
                      <a:lnTo>
                        <a:pt x="122" y="13"/>
                      </a:lnTo>
                      <a:lnTo>
                        <a:pt x="122" y="9"/>
                      </a:lnTo>
                      <a:lnTo>
                        <a:pt x="122" y="4"/>
                      </a:lnTo>
                      <a:lnTo>
                        <a:pt x="126" y="0"/>
                      </a:lnTo>
                      <a:lnTo>
                        <a:pt x="126" y="4"/>
                      </a:lnTo>
                      <a:lnTo>
                        <a:pt x="131" y="9"/>
                      </a:lnTo>
                      <a:lnTo>
                        <a:pt x="131" y="13"/>
                      </a:lnTo>
                      <a:lnTo>
                        <a:pt x="135" y="13"/>
                      </a:lnTo>
                      <a:lnTo>
                        <a:pt x="139" y="13"/>
                      </a:lnTo>
                      <a:lnTo>
                        <a:pt x="139" y="17"/>
                      </a:lnTo>
                      <a:lnTo>
                        <a:pt x="139" y="22"/>
                      </a:lnTo>
                      <a:lnTo>
                        <a:pt x="144" y="26"/>
                      </a:lnTo>
                      <a:lnTo>
                        <a:pt x="148" y="26"/>
                      </a:lnTo>
                      <a:lnTo>
                        <a:pt x="152" y="26"/>
                      </a:lnTo>
                      <a:lnTo>
                        <a:pt x="157" y="22"/>
                      </a:lnTo>
                      <a:lnTo>
                        <a:pt x="161" y="22"/>
                      </a:lnTo>
                      <a:lnTo>
                        <a:pt x="166" y="22"/>
                      </a:lnTo>
                      <a:lnTo>
                        <a:pt x="170" y="22"/>
                      </a:lnTo>
                      <a:lnTo>
                        <a:pt x="174" y="22"/>
                      </a:lnTo>
                      <a:lnTo>
                        <a:pt x="179" y="22"/>
                      </a:lnTo>
                      <a:lnTo>
                        <a:pt x="179" y="26"/>
                      </a:lnTo>
                      <a:lnTo>
                        <a:pt x="179" y="31"/>
                      </a:lnTo>
                      <a:lnTo>
                        <a:pt x="179" y="35"/>
                      </a:lnTo>
                      <a:lnTo>
                        <a:pt x="174" y="35"/>
                      </a:lnTo>
                      <a:lnTo>
                        <a:pt x="170" y="35"/>
                      </a:lnTo>
                      <a:lnTo>
                        <a:pt x="170" y="39"/>
                      </a:lnTo>
                      <a:lnTo>
                        <a:pt x="170" y="44"/>
                      </a:lnTo>
                      <a:lnTo>
                        <a:pt x="166" y="48"/>
                      </a:lnTo>
                      <a:lnTo>
                        <a:pt x="166" y="52"/>
                      </a:lnTo>
                      <a:lnTo>
                        <a:pt x="170" y="57"/>
                      </a:lnTo>
                      <a:lnTo>
                        <a:pt x="170" y="61"/>
                      </a:lnTo>
                      <a:lnTo>
                        <a:pt x="174" y="57"/>
                      </a:lnTo>
                      <a:lnTo>
                        <a:pt x="174" y="52"/>
                      </a:lnTo>
                      <a:lnTo>
                        <a:pt x="174" y="48"/>
                      </a:lnTo>
                      <a:lnTo>
                        <a:pt x="179" y="48"/>
                      </a:lnTo>
                      <a:lnTo>
                        <a:pt x="183" y="48"/>
                      </a:lnTo>
                      <a:lnTo>
                        <a:pt x="187" y="48"/>
                      </a:lnTo>
                      <a:lnTo>
                        <a:pt x="192" y="48"/>
                      </a:lnTo>
                      <a:lnTo>
                        <a:pt x="192" y="52"/>
                      </a:lnTo>
                      <a:lnTo>
                        <a:pt x="192" y="57"/>
                      </a:lnTo>
                      <a:lnTo>
                        <a:pt x="192" y="61"/>
                      </a:lnTo>
                      <a:lnTo>
                        <a:pt x="196" y="61"/>
                      </a:lnTo>
                      <a:lnTo>
                        <a:pt x="196" y="65"/>
                      </a:lnTo>
                      <a:lnTo>
                        <a:pt x="196" y="70"/>
                      </a:lnTo>
                      <a:lnTo>
                        <a:pt x="192" y="74"/>
                      </a:lnTo>
                      <a:lnTo>
                        <a:pt x="187" y="74"/>
                      </a:lnTo>
                      <a:lnTo>
                        <a:pt x="183" y="74"/>
                      </a:lnTo>
                      <a:lnTo>
                        <a:pt x="183" y="78"/>
                      </a:lnTo>
                      <a:lnTo>
                        <a:pt x="183" y="83"/>
                      </a:lnTo>
                      <a:lnTo>
                        <a:pt x="183" y="87"/>
                      </a:lnTo>
                      <a:lnTo>
                        <a:pt x="187" y="87"/>
                      </a:lnTo>
                      <a:lnTo>
                        <a:pt x="192" y="87"/>
                      </a:lnTo>
                      <a:lnTo>
                        <a:pt x="196" y="87"/>
                      </a:lnTo>
                      <a:lnTo>
                        <a:pt x="196" y="83"/>
                      </a:lnTo>
                      <a:lnTo>
                        <a:pt x="200" y="78"/>
                      </a:lnTo>
                      <a:lnTo>
                        <a:pt x="200" y="74"/>
                      </a:lnTo>
                      <a:lnTo>
                        <a:pt x="209" y="78"/>
                      </a:lnTo>
                      <a:lnTo>
                        <a:pt x="213" y="83"/>
                      </a:lnTo>
                      <a:lnTo>
                        <a:pt x="213" y="87"/>
                      </a:lnTo>
                      <a:lnTo>
                        <a:pt x="218" y="87"/>
                      </a:lnTo>
                      <a:lnTo>
                        <a:pt x="222" y="87"/>
                      </a:lnTo>
                      <a:lnTo>
                        <a:pt x="222" y="91"/>
                      </a:lnTo>
                      <a:lnTo>
                        <a:pt x="222" y="96"/>
                      </a:lnTo>
                      <a:lnTo>
                        <a:pt x="231" y="96"/>
                      </a:lnTo>
                      <a:lnTo>
                        <a:pt x="231" y="100"/>
                      </a:lnTo>
                      <a:lnTo>
                        <a:pt x="231" y="109"/>
                      </a:lnTo>
                      <a:lnTo>
                        <a:pt x="235" y="118"/>
                      </a:lnTo>
                      <a:lnTo>
                        <a:pt x="240" y="118"/>
                      </a:lnTo>
                      <a:lnTo>
                        <a:pt x="244" y="118"/>
                      </a:lnTo>
                      <a:lnTo>
                        <a:pt x="248" y="118"/>
                      </a:lnTo>
                      <a:lnTo>
                        <a:pt x="248" y="126"/>
                      </a:lnTo>
                      <a:lnTo>
                        <a:pt x="253" y="126"/>
                      </a:lnTo>
                      <a:lnTo>
                        <a:pt x="257" y="126"/>
                      </a:lnTo>
                      <a:lnTo>
                        <a:pt x="257" y="131"/>
                      </a:lnTo>
                      <a:lnTo>
                        <a:pt x="261" y="131"/>
                      </a:lnTo>
                      <a:lnTo>
                        <a:pt x="266" y="131"/>
                      </a:lnTo>
                      <a:lnTo>
                        <a:pt x="270" y="131"/>
                      </a:lnTo>
                      <a:lnTo>
                        <a:pt x="274" y="135"/>
                      </a:lnTo>
                      <a:lnTo>
                        <a:pt x="270" y="139"/>
                      </a:lnTo>
                      <a:lnTo>
                        <a:pt x="274" y="144"/>
                      </a:lnTo>
                      <a:lnTo>
                        <a:pt x="274" y="148"/>
                      </a:lnTo>
                      <a:lnTo>
                        <a:pt x="279" y="144"/>
                      </a:lnTo>
                      <a:lnTo>
                        <a:pt x="287" y="144"/>
                      </a:lnTo>
                      <a:lnTo>
                        <a:pt x="287" y="148"/>
                      </a:lnTo>
                      <a:lnTo>
                        <a:pt x="292" y="148"/>
                      </a:lnTo>
                      <a:lnTo>
                        <a:pt x="292" y="152"/>
                      </a:lnTo>
                      <a:lnTo>
                        <a:pt x="292" y="157"/>
                      </a:lnTo>
                      <a:lnTo>
                        <a:pt x="283" y="161"/>
                      </a:lnTo>
                      <a:lnTo>
                        <a:pt x="287" y="165"/>
                      </a:lnTo>
                      <a:lnTo>
                        <a:pt x="283" y="170"/>
                      </a:lnTo>
                      <a:lnTo>
                        <a:pt x="279" y="178"/>
                      </a:lnTo>
                      <a:lnTo>
                        <a:pt x="274" y="183"/>
                      </a:lnTo>
                      <a:lnTo>
                        <a:pt x="270" y="183"/>
                      </a:lnTo>
                      <a:lnTo>
                        <a:pt x="266" y="183"/>
                      </a:lnTo>
                      <a:lnTo>
                        <a:pt x="257" y="183"/>
                      </a:lnTo>
                      <a:lnTo>
                        <a:pt x="253" y="183"/>
                      </a:lnTo>
                      <a:lnTo>
                        <a:pt x="253" y="187"/>
                      </a:lnTo>
                      <a:lnTo>
                        <a:pt x="253" y="192"/>
                      </a:lnTo>
                      <a:lnTo>
                        <a:pt x="253" y="187"/>
                      </a:lnTo>
                      <a:lnTo>
                        <a:pt x="257" y="192"/>
                      </a:lnTo>
                      <a:lnTo>
                        <a:pt x="266" y="192"/>
                      </a:lnTo>
                      <a:lnTo>
                        <a:pt x="266" y="196"/>
                      </a:lnTo>
                      <a:lnTo>
                        <a:pt x="270" y="205"/>
                      </a:lnTo>
                      <a:lnTo>
                        <a:pt x="274" y="209"/>
                      </a:lnTo>
                      <a:lnTo>
                        <a:pt x="274" y="213"/>
                      </a:lnTo>
                      <a:lnTo>
                        <a:pt x="283" y="213"/>
                      </a:lnTo>
                      <a:lnTo>
                        <a:pt x="287" y="213"/>
                      </a:lnTo>
                      <a:lnTo>
                        <a:pt x="287" y="218"/>
                      </a:lnTo>
                      <a:lnTo>
                        <a:pt x="292" y="222"/>
                      </a:lnTo>
                      <a:lnTo>
                        <a:pt x="292" y="226"/>
                      </a:lnTo>
                      <a:lnTo>
                        <a:pt x="296" y="226"/>
                      </a:lnTo>
                      <a:lnTo>
                        <a:pt x="300" y="222"/>
                      </a:lnTo>
                      <a:lnTo>
                        <a:pt x="305" y="226"/>
                      </a:lnTo>
                      <a:lnTo>
                        <a:pt x="305" y="231"/>
                      </a:lnTo>
                      <a:lnTo>
                        <a:pt x="300" y="235"/>
                      </a:lnTo>
                      <a:lnTo>
                        <a:pt x="305" y="239"/>
                      </a:lnTo>
                      <a:lnTo>
                        <a:pt x="309" y="239"/>
                      </a:lnTo>
                      <a:lnTo>
                        <a:pt x="318" y="248"/>
                      </a:lnTo>
                      <a:lnTo>
                        <a:pt x="322" y="244"/>
                      </a:lnTo>
                      <a:lnTo>
                        <a:pt x="322" y="252"/>
                      </a:lnTo>
                      <a:lnTo>
                        <a:pt x="335" y="248"/>
                      </a:lnTo>
                      <a:lnTo>
                        <a:pt x="340" y="257"/>
                      </a:lnTo>
                      <a:lnTo>
                        <a:pt x="344" y="266"/>
                      </a:lnTo>
                      <a:lnTo>
                        <a:pt x="353" y="266"/>
                      </a:lnTo>
                      <a:lnTo>
                        <a:pt x="361" y="270"/>
                      </a:lnTo>
                      <a:lnTo>
                        <a:pt x="366" y="274"/>
                      </a:lnTo>
                      <a:lnTo>
                        <a:pt x="366" y="279"/>
                      </a:lnTo>
                      <a:lnTo>
                        <a:pt x="374" y="283"/>
                      </a:lnTo>
                      <a:lnTo>
                        <a:pt x="379" y="283"/>
                      </a:lnTo>
                      <a:lnTo>
                        <a:pt x="379" y="287"/>
                      </a:lnTo>
                      <a:lnTo>
                        <a:pt x="383" y="292"/>
                      </a:lnTo>
                      <a:lnTo>
                        <a:pt x="379" y="296"/>
                      </a:lnTo>
                      <a:lnTo>
                        <a:pt x="374" y="305"/>
                      </a:lnTo>
                      <a:lnTo>
                        <a:pt x="374" y="309"/>
                      </a:lnTo>
                      <a:lnTo>
                        <a:pt x="379" y="313"/>
                      </a:lnTo>
                      <a:lnTo>
                        <a:pt x="387" y="318"/>
                      </a:lnTo>
                      <a:lnTo>
                        <a:pt x="387" y="322"/>
                      </a:lnTo>
                      <a:lnTo>
                        <a:pt x="383" y="326"/>
                      </a:lnTo>
                      <a:lnTo>
                        <a:pt x="383" y="331"/>
                      </a:lnTo>
                      <a:lnTo>
                        <a:pt x="379" y="331"/>
                      </a:lnTo>
                      <a:lnTo>
                        <a:pt x="374" y="331"/>
                      </a:lnTo>
                      <a:lnTo>
                        <a:pt x="370" y="335"/>
                      </a:lnTo>
                      <a:lnTo>
                        <a:pt x="366" y="335"/>
                      </a:lnTo>
                      <a:lnTo>
                        <a:pt x="361" y="335"/>
                      </a:lnTo>
                      <a:lnTo>
                        <a:pt x="357" y="335"/>
                      </a:lnTo>
                      <a:lnTo>
                        <a:pt x="357" y="331"/>
                      </a:lnTo>
                      <a:lnTo>
                        <a:pt x="353" y="322"/>
                      </a:lnTo>
                      <a:lnTo>
                        <a:pt x="348" y="326"/>
                      </a:lnTo>
                      <a:lnTo>
                        <a:pt x="348" y="331"/>
                      </a:lnTo>
                      <a:lnTo>
                        <a:pt x="344" y="326"/>
                      </a:lnTo>
                      <a:lnTo>
                        <a:pt x="344" y="322"/>
                      </a:lnTo>
                      <a:lnTo>
                        <a:pt x="340" y="331"/>
                      </a:lnTo>
                      <a:lnTo>
                        <a:pt x="340" y="335"/>
                      </a:lnTo>
                      <a:lnTo>
                        <a:pt x="335" y="335"/>
                      </a:lnTo>
                      <a:lnTo>
                        <a:pt x="331" y="335"/>
                      </a:lnTo>
                      <a:lnTo>
                        <a:pt x="322" y="335"/>
                      </a:lnTo>
                      <a:lnTo>
                        <a:pt x="318" y="331"/>
                      </a:lnTo>
                      <a:lnTo>
                        <a:pt x="318" y="326"/>
                      </a:lnTo>
                      <a:lnTo>
                        <a:pt x="313" y="322"/>
                      </a:lnTo>
                      <a:lnTo>
                        <a:pt x="309" y="322"/>
                      </a:lnTo>
                      <a:lnTo>
                        <a:pt x="305" y="322"/>
                      </a:lnTo>
                      <a:lnTo>
                        <a:pt x="300" y="322"/>
                      </a:lnTo>
                      <a:lnTo>
                        <a:pt x="296" y="322"/>
                      </a:lnTo>
                      <a:lnTo>
                        <a:pt x="292" y="322"/>
                      </a:lnTo>
                      <a:lnTo>
                        <a:pt x="287" y="326"/>
                      </a:lnTo>
                      <a:lnTo>
                        <a:pt x="287" y="331"/>
                      </a:lnTo>
                      <a:lnTo>
                        <a:pt x="287" y="335"/>
                      </a:lnTo>
                      <a:lnTo>
                        <a:pt x="283" y="339"/>
                      </a:lnTo>
                      <a:lnTo>
                        <a:pt x="283" y="344"/>
                      </a:lnTo>
                      <a:lnTo>
                        <a:pt x="279" y="344"/>
                      </a:lnTo>
                      <a:lnTo>
                        <a:pt x="274" y="348"/>
                      </a:lnTo>
                      <a:lnTo>
                        <a:pt x="270" y="348"/>
                      </a:lnTo>
                      <a:lnTo>
                        <a:pt x="266" y="348"/>
                      </a:lnTo>
                      <a:lnTo>
                        <a:pt x="261" y="344"/>
                      </a:lnTo>
                      <a:lnTo>
                        <a:pt x="261" y="339"/>
                      </a:lnTo>
                      <a:lnTo>
                        <a:pt x="261" y="335"/>
                      </a:lnTo>
                      <a:lnTo>
                        <a:pt x="257" y="335"/>
                      </a:lnTo>
                      <a:lnTo>
                        <a:pt x="253" y="335"/>
                      </a:lnTo>
                      <a:lnTo>
                        <a:pt x="253" y="339"/>
                      </a:lnTo>
                      <a:lnTo>
                        <a:pt x="253" y="344"/>
                      </a:lnTo>
                      <a:lnTo>
                        <a:pt x="248" y="348"/>
                      </a:lnTo>
                      <a:lnTo>
                        <a:pt x="244" y="348"/>
                      </a:lnTo>
                      <a:lnTo>
                        <a:pt x="240" y="348"/>
                      </a:lnTo>
                      <a:lnTo>
                        <a:pt x="235" y="344"/>
                      </a:lnTo>
                      <a:lnTo>
                        <a:pt x="235" y="339"/>
                      </a:lnTo>
                      <a:lnTo>
                        <a:pt x="235" y="335"/>
                      </a:lnTo>
                      <a:lnTo>
                        <a:pt x="231" y="331"/>
                      </a:lnTo>
                      <a:lnTo>
                        <a:pt x="231" y="326"/>
                      </a:lnTo>
                      <a:lnTo>
                        <a:pt x="231" y="322"/>
                      </a:lnTo>
                      <a:lnTo>
                        <a:pt x="226" y="322"/>
                      </a:lnTo>
                      <a:lnTo>
                        <a:pt x="222" y="322"/>
                      </a:lnTo>
                      <a:lnTo>
                        <a:pt x="218" y="318"/>
                      </a:lnTo>
                      <a:lnTo>
                        <a:pt x="218" y="313"/>
                      </a:lnTo>
                      <a:lnTo>
                        <a:pt x="213" y="309"/>
                      </a:lnTo>
                      <a:lnTo>
                        <a:pt x="209" y="309"/>
                      </a:lnTo>
                      <a:lnTo>
                        <a:pt x="205" y="313"/>
                      </a:lnTo>
                      <a:lnTo>
                        <a:pt x="205" y="318"/>
                      </a:lnTo>
                      <a:lnTo>
                        <a:pt x="205" y="322"/>
                      </a:lnTo>
                      <a:lnTo>
                        <a:pt x="205" y="326"/>
                      </a:lnTo>
                      <a:lnTo>
                        <a:pt x="205" y="331"/>
                      </a:lnTo>
                      <a:lnTo>
                        <a:pt x="205" y="335"/>
                      </a:lnTo>
                      <a:lnTo>
                        <a:pt x="200" y="335"/>
                      </a:lnTo>
                      <a:lnTo>
                        <a:pt x="196" y="335"/>
                      </a:lnTo>
                      <a:lnTo>
                        <a:pt x="196" y="331"/>
                      </a:lnTo>
                      <a:lnTo>
                        <a:pt x="192" y="331"/>
                      </a:lnTo>
                      <a:lnTo>
                        <a:pt x="192" y="326"/>
                      </a:lnTo>
                      <a:lnTo>
                        <a:pt x="187" y="322"/>
                      </a:lnTo>
                      <a:lnTo>
                        <a:pt x="187" y="318"/>
                      </a:lnTo>
                      <a:lnTo>
                        <a:pt x="183" y="313"/>
                      </a:lnTo>
                      <a:lnTo>
                        <a:pt x="183" y="309"/>
                      </a:lnTo>
                      <a:lnTo>
                        <a:pt x="183" y="305"/>
                      </a:lnTo>
                      <a:lnTo>
                        <a:pt x="179" y="300"/>
                      </a:lnTo>
                      <a:lnTo>
                        <a:pt x="174" y="300"/>
                      </a:lnTo>
                      <a:lnTo>
                        <a:pt x="170" y="300"/>
                      </a:lnTo>
                      <a:lnTo>
                        <a:pt x="166" y="300"/>
                      </a:lnTo>
                      <a:lnTo>
                        <a:pt x="166" y="296"/>
                      </a:lnTo>
                      <a:lnTo>
                        <a:pt x="166" y="292"/>
                      </a:lnTo>
                      <a:lnTo>
                        <a:pt x="166" y="287"/>
                      </a:lnTo>
                      <a:lnTo>
                        <a:pt x="166" y="283"/>
                      </a:lnTo>
                      <a:lnTo>
                        <a:pt x="161" y="279"/>
                      </a:lnTo>
                      <a:lnTo>
                        <a:pt x="161" y="274"/>
                      </a:lnTo>
                      <a:lnTo>
                        <a:pt x="157" y="274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4" name="Freeform 402"/>
                <p:cNvSpPr>
                  <a:spLocks/>
                </p:cNvSpPr>
                <p:nvPr/>
              </p:nvSpPr>
              <p:spPr bwMode="auto">
                <a:xfrm>
                  <a:off x="3890" y="2467"/>
                  <a:ext cx="501" cy="427"/>
                </a:xfrm>
                <a:custGeom>
                  <a:avLst/>
                  <a:gdLst>
                    <a:gd name="T0" fmla="*/ 366 w 501"/>
                    <a:gd name="T1" fmla="*/ 48 h 427"/>
                    <a:gd name="T2" fmla="*/ 353 w 501"/>
                    <a:gd name="T3" fmla="*/ 66 h 427"/>
                    <a:gd name="T4" fmla="*/ 344 w 501"/>
                    <a:gd name="T5" fmla="*/ 92 h 427"/>
                    <a:gd name="T6" fmla="*/ 349 w 501"/>
                    <a:gd name="T7" fmla="*/ 113 h 427"/>
                    <a:gd name="T8" fmla="*/ 366 w 501"/>
                    <a:gd name="T9" fmla="*/ 135 h 427"/>
                    <a:gd name="T10" fmla="*/ 388 w 501"/>
                    <a:gd name="T11" fmla="*/ 153 h 427"/>
                    <a:gd name="T12" fmla="*/ 366 w 501"/>
                    <a:gd name="T13" fmla="*/ 170 h 427"/>
                    <a:gd name="T14" fmla="*/ 362 w 501"/>
                    <a:gd name="T15" fmla="*/ 192 h 427"/>
                    <a:gd name="T16" fmla="*/ 392 w 501"/>
                    <a:gd name="T17" fmla="*/ 196 h 427"/>
                    <a:gd name="T18" fmla="*/ 414 w 501"/>
                    <a:gd name="T19" fmla="*/ 192 h 427"/>
                    <a:gd name="T20" fmla="*/ 431 w 501"/>
                    <a:gd name="T21" fmla="*/ 196 h 427"/>
                    <a:gd name="T22" fmla="*/ 466 w 501"/>
                    <a:gd name="T23" fmla="*/ 187 h 427"/>
                    <a:gd name="T24" fmla="*/ 488 w 501"/>
                    <a:gd name="T25" fmla="*/ 196 h 427"/>
                    <a:gd name="T26" fmla="*/ 488 w 501"/>
                    <a:gd name="T27" fmla="*/ 248 h 427"/>
                    <a:gd name="T28" fmla="*/ 457 w 501"/>
                    <a:gd name="T29" fmla="*/ 261 h 427"/>
                    <a:gd name="T30" fmla="*/ 470 w 501"/>
                    <a:gd name="T31" fmla="*/ 279 h 427"/>
                    <a:gd name="T32" fmla="*/ 449 w 501"/>
                    <a:gd name="T33" fmla="*/ 300 h 427"/>
                    <a:gd name="T34" fmla="*/ 470 w 501"/>
                    <a:gd name="T35" fmla="*/ 314 h 427"/>
                    <a:gd name="T36" fmla="*/ 488 w 501"/>
                    <a:gd name="T37" fmla="*/ 340 h 427"/>
                    <a:gd name="T38" fmla="*/ 453 w 501"/>
                    <a:gd name="T39" fmla="*/ 348 h 427"/>
                    <a:gd name="T40" fmla="*/ 436 w 501"/>
                    <a:gd name="T41" fmla="*/ 344 h 427"/>
                    <a:gd name="T42" fmla="*/ 414 w 501"/>
                    <a:gd name="T43" fmla="*/ 361 h 427"/>
                    <a:gd name="T44" fmla="*/ 388 w 501"/>
                    <a:gd name="T45" fmla="*/ 379 h 427"/>
                    <a:gd name="T46" fmla="*/ 357 w 501"/>
                    <a:gd name="T47" fmla="*/ 392 h 427"/>
                    <a:gd name="T48" fmla="*/ 344 w 501"/>
                    <a:gd name="T49" fmla="*/ 414 h 427"/>
                    <a:gd name="T50" fmla="*/ 335 w 501"/>
                    <a:gd name="T51" fmla="*/ 427 h 427"/>
                    <a:gd name="T52" fmla="*/ 309 w 501"/>
                    <a:gd name="T53" fmla="*/ 409 h 427"/>
                    <a:gd name="T54" fmla="*/ 283 w 501"/>
                    <a:gd name="T55" fmla="*/ 387 h 427"/>
                    <a:gd name="T56" fmla="*/ 283 w 501"/>
                    <a:gd name="T57" fmla="*/ 357 h 427"/>
                    <a:gd name="T58" fmla="*/ 253 w 501"/>
                    <a:gd name="T59" fmla="*/ 353 h 427"/>
                    <a:gd name="T60" fmla="*/ 218 w 501"/>
                    <a:gd name="T61" fmla="*/ 340 h 427"/>
                    <a:gd name="T62" fmla="*/ 196 w 501"/>
                    <a:gd name="T63" fmla="*/ 318 h 427"/>
                    <a:gd name="T64" fmla="*/ 179 w 501"/>
                    <a:gd name="T65" fmla="*/ 296 h 427"/>
                    <a:gd name="T66" fmla="*/ 148 w 501"/>
                    <a:gd name="T67" fmla="*/ 292 h 427"/>
                    <a:gd name="T68" fmla="*/ 114 w 501"/>
                    <a:gd name="T69" fmla="*/ 305 h 427"/>
                    <a:gd name="T70" fmla="*/ 79 w 501"/>
                    <a:gd name="T71" fmla="*/ 305 h 427"/>
                    <a:gd name="T72" fmla="*/ 48 w 501"/>
                    <a:gd name="T73" fmla="*/ 296 h 427"/>
                    <a:gd name="T74" fmla="*/ 35 w 501"/>
                    <a:gd name="T75" fmla="*/ 270 h 427"/>
                    <a:gd name="T76" fmla="*/ 9 w 501"/>
                    <a:gd name="T77" fmla="*/ 257 h 427"/>
                    <a:gd name="T78" fmla="*/ 18 w 501"/>
                    <a:gd name="T79" fmla="*/ 231 h 427"/>
                    <a:gd name="T80" fmla="*/ 35 w 501"/>
                    <a:gd name="T81" fmla="*/ 209 h 427"/>
                    <a:gd name="T82" fmla="*/ 70 w 501"/>
                    <a:gd name="T83" fmla="*/ 205 h 427"/>
                    <a:gd name="T84" fmla="*/ 92 w 501"/>
                    <a:gd name="T85" fmla="*/ 183 h 427"/>
                    <a:gd name="T86" fmla="*/ 101 w 501"/>
                    <a:gd name="T87" fmla="*/ 157 h 427"/>
                    <a:gd name="T88" fmla="*/ 74 w 501"/>
                    <a:gd name="T89" fmla="*/ 135 h 427"/>
                    <a:gd name="T90" fmla="*/ 92 w 501"/>
                    <a:gd name="T91" fmla="*/ 131 h 427"/>
                    <a:gd name="T92" fmla="*/ 118 w 501"/>
                    <a:gd name="T93" fmla="*/ 135 h 427"/>
                    <a:gd name="T94" fmla="*/ 140 w 501"/>
                    <a:gd name="T95" fmla="*/ 144 h 427"/>
                    <a:gd name="T96" fmla="*/ 161 w 501"/>
                    <a:gd name="T97" fmla="*/ 157 h 427"/>
                    <a:gd name="T98" fmla="*/ 179 w 501"/>
                    <a:gd name="T99" fmla="*/ 135 h 427"/>
                    <a:gd name="T100" fmla="*/ 179 w 501"/>
                    <a:gd name="T101" fmla="*/ 105 h 427"/>
                    <a:gd name="T102" fmla="*/ 166 w 501"/>
                    <a:gd name="T103" fmla="*/ 79 h 427"/>
                    <a:gd name="T104" fmla="*/ 170 w 501"/>
                    <a:gd name="T105" fmla="*/ 66 h 427"/>
                    <a:gd name="T106" fmla="*/ 179 w 501"/>
                    <a:gd name="T107" fmla="*/ 44 h 427"/>
                    <a:gd name="T108" fmla="*/ 201 w 501"/>
                    <a:gd name="T109" fmla="*/ 44 h 427"/>
                    <a:gd name="T110" fmla="*/ 222 w 501"/>
                    <a:gd name="T111" fmla="*/ 18 h 427"/>
                    <a:gd name="T112" fmla="*/ 253 w 501"/>
                    <a:gd name="T113" fmla="*/ 0 h 427"/>
                    <a:gd name="T114" fmla="*/ 292 w 501"/>
                    <a:gd name="T115" fmla="*/ 0 h 427"/>
                    <a:gd name="T116" fmla="*/ 318 w 501"/>
                    <a:gd name="T117" fmla="*/ 31 h 427"/>
                    <a:gd name="T118" fmla="*/ 349 w 501"/>
                    <a:gd name="T119" fmla="*/ 31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01" h="427">
                      <a:moveTo>
                        <a:pt x="362" y="22"/>
                      </a:moveTo>
                      <a:lnTo>
                        <a:pt x="362" y="31"/>
                      </a:lnTo>
                      <a:lnTo>
                        <a:pt x="366" y="31"/>
                      </a:lnTo>
                      <a:lnTo>
                        <a:pt x="370" y="31"/>
                      </a:lnTo>
                      <a:lnTo>
                        <a:pt x="370" y="35"/>
                      </a:lnTo>
                      <a:lnTo>
                        <a:pt x="370" y="39"/>
                      </a:lnTo>
                      <a:lnTo>
                        <a:pt x="366" y="44"/>
                      </a:lnTo>
                      <a:lnTo>
                        <a:pt x="366" y="48"/>
                      </a:lnTo>
                      <a:lnTo>
                        <a:pt x="366" y="52"/>
                      </a:lnTo>
                      <a:lnTo>
                        <a:pt x="362" y="57"/>
                      </a:lnTo>
                      <a:lnTo>
                        <a:pt x="357" y="61"/>
                      </a:lnTo>
                      <a:lnTo>
                        <a:pt x="353" y="61"/>
                      </a:lnTo>
                      <a:lnTo>
                        <a:pt x="353" y="57"/>
                      </a:lnTo>
                      <a:lnTo>
                        <a:pt x="349" y="57"/>
                      </a:lnTo>
                      <a:lnTo>
                        <a:pt x="353" y="61"/>
                      </a:lnTo>
                      <a:lnTo>
                        <a:pt x="353" y="66"/>
                      </a:lnTo>
                      <a:lnTo>
                        <a:pt x="353" y="70"/>
                      </a:lnTo>
                      <a:lnTo>
                        <a:pt x="349" y="70"/>
                      </a:lnTo>
                      <a:lnTo>
                        <a:pt x="349" y="74"/>
                      </a:lnTo>
                      <a:lnTo>
                        <a:pt x="344" y="74"/>
                      </a:lnTo>
                      <a:lnTo>
                        <a:pt x="344" y="79"/>
                      </a:lnTo>
                      <a:lnTo>
                        <a:pt x="344" y="83"/>
                      </a:lnTo>
                      <a:lnTo>
                        <a:pt x="344" y="87"/>
                      </a:lnTo>
                      <a:lnTo>
                        <a:pt x="344" y="92"/>
                      </a:lnTo>
                      <a:lnTo>
                        <a:pt x="344" y="96"/>
                      </a:lnTo>
                      <a:lnTo>
                        <a:pt x="349" y="100"/>
                      </a:lnTo>
                      <a:lnTo>
                        <a:pt x="353" y="100"/>
                      </a:lnTo>
                      <a:lnTo>
                        <a:pt x="353" y="105"/>
                      </a:lnTo>
                      <a:lnTo>
                        <a:pt x="357" y="109"/>
                      </a:lnTo>
                      <a:lnTo>
                        <a:pt x="357" y="113"/>
                      </a:lnTo>
                      <a:lnTo>
                        <a:pt x="353" y="113"/>
                      </a:lnTo>
                      <a:lnTo>
                        <a:pt x="349" y="113"/>
                      </a:lnTo>
                      <a:lnTo>
                        <a:pt x="349" y="118"/>
                      </a:lnTo>
                      <a:lnTo>
                        <a:pt x="349" y="122"/>
                      </a:lnTo>
                      <a:lnTo>
                        <a:pt x="353" y="126"/>
                      </a:lnTo>
                      <a:lnTo>
                        <a:pt x="357" y="126"/>
                      </a:lnTo>
                      <a:lnTo>
                        <a:pt x="357" y="131"/>
                      </a:lnTo>
                      <a:lnTo>
                        <a:pt x="357" y="135"/>
                      </a:lnTo>
                      <a:lnTo>
                        <a:pt x="362" y="135"/>
                      </a:lnTo>
                      <a:lnTo>
                        <a:pt x="366" y="135"/>
                      </a:lnTo>
                      <a:lnTo>
                        <a:pt x="370" y="139"/>
                      </a:lnTo>
                      <a:lnTo>
                        <a:pt x="379" y="139"/>
                      </a:lnTo>
                      <a:lnTo>
                        <a:pt x="383" y="139"/>
                      </a:lnTo>
                      <a:lnTo>
                        <a:pt x="383" y="144"/>
                      </a:lnTo>
                      <a:lnTo>
                        <a:pt x="388" y="144"/>
                      </a:lnTo>
                      <a:lnTo>
                        <a:pt x="392" y="144"/>
                      </a:lnTo>
                      <a:lnTo>
                        <a:pt x="392" y="148"/>
                      </a:lnTo>
                      <a:lnTo>
                        <a:pt x="388" y="153"/>
                      </a:lnTo>
                      <a:lnTo>
                        <a:pt x="388" y="157"/>
                      </a:lnTo>
                      <a:lnTo>
                        <a:pt x="383" y="157"/>
                      </a:lnTo>
                      <a:lnTo>
                        <a:pt x="383" y="161"/>
                      </a:lnTo>
                      <a:lnTo>
                        <a:pt x="379" y="161"/>
                      </a:lnTo>
                      <a:lnTo>
                        <a:pt x="375" y="161"/>
                      </a:lnTo>
                      <a:lnTo>
                        <a:pt x="370" y="166"/>
                      </a:lnTo>
                      <a:lnTo>
                        <a:pt x="366" y="166"/>
                      </a:lnTo>
                      <a:lnTo>
                        <a:pt x="366" y="170"/>
                      </a:lnTo>
                      <a:lnTo>
                        <a:pt x="362" y="170"/>
                      </a:lnTo>
                      <a:lnTo>
                        <a:pt x="366" y="170"/>
                      </a:lnTo>
                      <a:lnTo>
                        <a:pt x="366" y="174"/>
                      </a:lnTo>
                      <a:lnTo>
                        <a:pt x="366" y="179"/>
                      </a:lnTo>
                      <a:lnTo>
                        <a:pt x="366" y="183"/>
                      </a:lnTo>
                      <a:lnTo>
                        <a:pt x="362" y="183"/>
                      </a:lnTo>
                      <a:lnTo>
                        <a:pt x="362" y="187"/>
                      </a:lnTo>
                      <a:lnTo>
                        <a:pt x="362" y="192"/>
                      </a:lnTo>
                      <a:lnTo>
                        <a:pt x="366" y="196"/>
                      </a:lnTo>
                      <a:lnTo>
                        <a:pt x="370" y="196"/>
                      </a:lnTo>
                      <a:lnTo>
                        <a:pt x="375" y="196"/>
                      </a:lnTo>
                      <a:lnTo>
                        <a:pt x="379" y="196"/>
                      </a:lnTo>
                      <a:lnTo>
                        <a:pt x="383" y="196"/>
                      </a:lnTo>
                      <a:lnTo>
                        <a:pt x="388" y="192"/>
                      </a:lnTo>
                      <a:lnTo>
                        <a:pt x="388" y="196"/>
                      </a:lnTo>
                      <a:lnTo>
                        <a:pt x="392" y="196"/>
                      </a:lnTo>
                      <a:lnTo>
                        <a:pt x="392" y="192"/>
                      </a:lnTo>
                      <a:lnTo>
                        <a:pt x="396" y="192"/>
                      </a:lnTo>
                      <a:lnTo>
                        <a:pt x="401" y="196"/>
                      </a:lnTo>
                      <a:lnTo>
                        <a:pt x="401" y="192"/>
                      </a:lnTo>
                      <a:lnTo>
                        <a:pt x="405" y="192"/>
                      </a:lnTo>
                      <a:lnTo>
                        <a:pt x="409" y="192"/>
                      </a:lnTo>
                      <a:lnTo>
                        <a:pt x="409" y="196"/>
                      </a:lnTo>
                      <a:lnTo>
                        <a:pt x="414" y="192"/>
                      </a:lnTo>
                      <a:lnTo>
                        <a:pt x="418" y="192"/>
                      </a:lnTo>
                      <a:lnTo>
                        <a:pt x="423" y="192"/>
                      </a:lnTo>
                      <a:lnTo>
                        <a:pt x="418" y="192"/>
                      </a:lnTo>
                      <a:lnTo>
                        <a:pt x="423" y="196"/>
                      </a:lnTo>
                      <a:lnTo>
                        <a:pt x="423" y="192"/>
                      </a:lnTo>
                      <a:lnTo>
                        <a:pt x="427" y="192"/>
                      </a:lnTo>
                      <a:lnTo>
                        <a:pt x="431" y="192"/>
                      </a:lnTo>
                      <a:lnTo>
                        <a:pt x="431" y="196"/>
                      </a:lnTo>
                      <a:lnTo>
                        <a:pt x="436" y="196"/>
                      </a:lnTo>
                      <a:lnTo>
                        <a:pt x="440" y="196"/>
                      </a:lnTo>
                      <a:lnTo>
                        <a:pt x="444" y="196"/>
                      </a:lnTo>
                      <a:lnTo>
                        <a:pt x="449" y="196"/>
                      </a:lnTo>
                      <a:lnTo>
                        <a:pt x="453" y="196"/>
                      </a:lnTo>
                      <a:lnTo>
                        <a:pt x="457" y="196"/>
                      </a:lnTo>
                      <a:lnTo>
                        <a:pt x="462" y="192"/>
                      </a:lnTo>
                      <a:lnTo>
                        <a:pt x="466" y="187"/>
                      </a:lnTo>
                      <a:lnTo>
                        <a:pt x="466" y="183"/>
                      </a:lnTo>
                      <a:lnTo>
                        <a:pt x="470" y="183"/>
                      </a:lnTo>
                      <a:lnTo>
                        <a:pt x="475" y="183"/>
                      </a:lnTo>
                      <a:lnTo>
                        <a:pt x="475" y="179"/>
                      </a:lnTo>
                      <a:lnTo>
                        <a:pt x="479" y="179"/>
                      </a:lnTo>
                      <a:lnTo>
                        <a:pt x="483" y="187"/>
                      </a:lnTo>
                      <a:lnTo>
                        <a:pt x="488" y="192"/>
                      </a:lnTo>
                      <a:lnTo>
                        <a:pt x="488" y="196"/>
                      </a:lnTo>
                      <a:lnTo>
                        <a:pt x="492" y="209"/>
                      </a:lnTo>
                      <a:lnTo>
                        <a:pt x="496" y="222"/>
                      </a:lnTo>
                      <a:lnTo>
                        <a:pt x="501" y="235"/>
                      </a:lnTo>
                      <a:lnTo>
                        <a:pt x="496" y="235"/>
                      </a:lnTo>
                      <a:lnTo>
                        <a:pt x="496" y="240"/>
                      </a:lnTo>
                      <a:lnTo>
                        <a:pt x="492" y="240"/>
                      </a:lnTo>
                      <a:lnTo>
                        <a:pt x="492" y="244"/>
                      </a:lnTo>
                      <a:lnTo>
                        <a:pt x="488" y="248"/>
                      </a:lnTo>
                      <a:lnTo>
                        <a:pt x="479" y="248"/>
                      </a:lnTo>
                      <a:lnTo>
                        <a:pt x="475" y="248"/>
                      </a:lnTo>
                      <a:lnTo>
                        <a:pt x="470" y="248"/>
                      </a:lnTo>
                      <a:lnTo>
                        <a:pt x="466" y="248"/>
                      </a:lnTo>
                      <a:lnTo>
                        <a:pt x="462" y="248"/>
                      </a:lnTo>
                      <a:lnTo>
                        <a:pt x="462" y="253"/>
                      </a:lnTo>
                      <a:lnTo>
                        <a:pt x="462" y="257"/>
                      </a:lnTo>
                      <a:lnTo>
                        <a:pt x="457" y="261"/>
                      </a:lnTo>
                      <a:lnTo>
                        <a:pt x="453" y="261"/>
                      </a:lnTo>
                      <a:lnTo>
                        <a:pt x="453" y="266"/>
                      </a:lnTo>
                      <a:lnTo>
                        <a:pt x="453" y="270"/>
                      </a:lnTo>
                      <a:lnTo>
                        <a:pt x="457" y="274"/>
                      </a:lnTo>
                      <a:lnTo>
                        <a:pt x="462" y="274"/>
                      </a:lnTo>
                      <a:lnTo>
                        <a:pt x="466" y="274"/>
                      </a:lnTo>
                      <a:lnTo>
                        <a:pt x="470" y="274"/>
                      </a:lnTo>
                      <a:lnTo>
                        <a:pt x="470" y="279"/>
                      </a:lnTo>
                      <a:lnTo>
                        <a:pt x="475" y="283"/>
                      </a:lnTo>
                      <a:lnTo>
                        <a:pt x="475" y="287"/>
                      </a:lnTo>
                      <a:lnTo>
                        <a:pt x="470" y="292"/>
                      </a:lnTo>
                      <a:lnTo>
                        <a:pt x="466" y="296"/>
                      </a:lnTo>
                      <a:lnTo>
                        <a:pt x="462" y="300"/>
                      </a:lnTo>
                      <a:lnTo>
                        <a:pt x="457" y="300"/>
                      </a:lnTo>
                      <a:lnTo>
                        <a:pt x="453" y="300"/>
                      </a:lnTo>
                      <a:lnTo>
                        <a:pt x="449" y="300"/>
                      </a:lnTo>
                      <a:lnTo>
                        <a:pt x="444" y="300"/>
                      </a:lnTo>
                      <a:lnTo>
                        <a:pt x="449" y="305"/>
                      </a:lnTo>
                      <a:lnTo>
                        <a:pt x="449" y="309"/>
                      </a:lnTo>
                      <a:lnTo>
                        <a:pt x="453" y="314"/>
                      </a:lnTo>
                      <a:lnTo>
                        <a:pt x="457" y="314"/>
                      </a:lnTo>
                      <a:lnTo>
                        <a:pt x="462" y="314"/>
                      </a:lnTo>
                      <a:lnTo>
                        <a:pt x="466" y="314"/>
                      </a:lnTo>
                      <a:lnTo>
                        <a:pt x="470" y="314"/>
                      </a:lnTo>
                      <a:lnTo>
                        <a:pt x="470" y="318"/>
                      </a:lnTo>
                      <a:lnTo>
                        <a:pt x="470" y="322"/>
                      </a:lnTo>
                      <a:lnTo>
                        <a:pt x="470" y="327"/>
                      </a:lnTo>
                      <a:lnTo>
                        <a:pt x="470" y="331"/>
                      </a:lnTo>
                      <a:lnTo>
                        <a:pt x="475" y="335"/>
                      </a:lnTo>
                      <a:lnTo>
                        <a:pt x="479" y="335"/>
                      </a:lnTo>
                      <a:lnTo>
                        <a:pt x="483" y="335"/>
                      </a:lnTo>
                      <a:lnTo>
                        <a:pt x="488" y="340"/>
                      </a:lnTo>
                      <a:lnTo>
                        <a:pt x="488" y="344"/>
                      </a:lnTo>
                      <a:lnTo>
                        <a:pt x="483" y="348"/>
                      </a:lnTo>
                      <a:lnTo>
                        <a:pt x="475" y="348"/>
                      </a:lnTo>
                      <a:lnTo>
                        <a:pt x="470" y="348"/>
                      </a:lnTo>
                      <a:lnTo>
                        <a:pt x="466" y="348"/>
                      </a:lnTo>
                      <a:lnTo>
                        <a:pt x="462" y="348"/>
                      </a:lnTo>
                      <a:lnTo>
                        <a:pt x="457" y="348"/>
                      </a:lnTo>
                      <a:lnTo>
                        <a:pt x="453" y="348"/>
                      </a:lnTo>
                      <a:lnTo>
                        <a:pt x="449" y="348"/>
                      </a:lnTo>
                      <a:lnTo>
                        <a:pt x="444" y="348"/>
                      </a:lnTo>
                      <a:lnTo>
                        <a:pt x="440" y="348"/>
                      </a:lnTo>
                      <a:lnTo>
                        <a:pt x="440" y="344"/>
                      </a:lnTo>
                      <a:lnTo>
                        <a:pt x="436" y="340"/>
                      </a:lnTo>
                      <a:lnTo>
                        <a:pt x="436" y="335"/>
                      </a:lnTo>
                      <a:lnTo>
                        <a:pt x="436" y="340"/>
                      </a:lnTo>
                      <a:lnTo>
                        <a:pt x="436" y="344"/>
                      </a:lnTo>
                      <a:lnTo>
                        <a:pt x="431" y="348"/>
                      </a:lnTo>
                      <a:lnTo>
                        <a:pt x="431" y="353"/>
                      </a:lnTo>
                      <a:lnTo>
                        <a:pt x="427" y="353"/>
                      </a:lnTo>
                      <a:lnTo>
                        <a:pt x="427" y="357"/>
                      </a:lnTo>
                      <a:lnTo>
                        <a:pt x="427" y="361"/>
                      </a:lnTo>
                      <a:lnTo>
                        <a:pt x="423" y="361"/>
                      </a:lnTo>
                      <a:lnTo>
                        <a:pt x="418" y="361"/>
                      </a:lnTo>
                      <a:lnTo>
                        <a:pt x="414" y="361"/>
                      </a:lnTo>
                      <a:lnTo>
                        <a:pt x="409" y="361"/>
                      </a:lnTo>
                      <a:lnTo>
                        <a:pt x="405" y="366"/>
                      </a:lnTo>
                      <a:lnTo>
                        <a:pt x="405" y="370"/>
                      </a:lnTo>
                      <a:lnTo>
                        <a:pt x="405" y="374"/>
                      </a:lnTo>
                      <a:lnTo>
                        <a:pt x="401" y="374"/>
                      </a:lnTo>
                      <a:lnTo>
                        <a:pt x="396" y="374"/>
                      </a:lnTo>
                      <a:lnTo>
                        <a:pt x="392" y="374"/>
                      </a:lnTo>
                      <a:lnTo>
                        <a:pt x="388" y="379"/>
                      </a:lnTo>
                      <a:lnTo>
                        <a:pt x="388" y="383"/>
                      </a:lnTo>
                      <a:lnTo>
                        <a:pt x="383" y="387"/>
                      </a:lnTo>
                      <a:lnTo>
                        <a:pt x="379" y="387"/>
                      </a:lnTo>
                      <a:lnTo>
                        <a:pt x="375" y="387"/>
                      </a:lnTo>
                      <a:lnTo>
                        <a:pt x="370" y="387"/>
                      </a:lnTo>
                      <a:lnTo>
                        <a:pt x="366" y="387"/>
                      </a:lnTo>
                      <a:lnTo>
                        <a:pt x="362" y="387"/>
                      </a:lnTo>
                      <a:lnTo>
                        <a:pt x="357" y="392"/>
                      </a:lnTo>
                      <a:lnTo>
                        <a:pt x="362" y="396"/>
                      </a:lnTo>
                      <a:lnTo>
                        <a:pt x="362" y="401"/>
                      </a:lnTo>
                      <a:lnTo>
                        <a:pt x="357" y="401"/>
                      </a:lnTo>
                      <a:lnTo>
                        <a:pt x="353" y="401"/>
                      </a:lnTo>
                      <a:lnTo>
                        <a:pt x="344" y="401"/>
                      </a:lnTo>
                      <a:lnTo>
                        <a:pt x="344" y="405"/>
                      </a:lnTo>
                      <a:lnTo>
                        <a:pt x="344" y="409"/>
                      </a:lnTo>
                      <a:lnTo>
                        <a:pt x="344" y="414"/>
                      </a:lnTo>
                      <a:lnTo>
                        <a:pt x="349" y="414"/>
                      </a:lnTo>
                      <a:lnTo>
                        <a:pt x="353" y="418"/>
                      </a:lnTo>
                      <a:lnTo>
                        <a:pt x="357" y="422"/>
                      </a:lnTo>
                      <a:lnTo>
                        <a:pt x="357" y="427"/>
                      </a:lnTo>
                      <a:lnTo>
                        <a:pt x="353" y="427"/>
                      </a:lnTo>
                      <a:lnTo>
                        <a:pt x="344" y="427"/>
                      </a:lnTo>
                      <a:lnTo>
                        <a:pt x="340" y="427"/>
                      </a:lnTo>
                      <a:lnTo>
                        <a:pt x="335" y="427"/>
                      </a:lnTo>
                      <a:lnTo>
                        <a:pt x="331" y="422"/>
                      </a:lnTo>
                      <a:lnTo>
                        <a:pt x="331" y="418"/>
                      </a:lnTo>
                      <a:lnTo>
                        <a:pt x="327" y="418"/>
                      </a:lnTo>
                      <a:lnTo>
                        <a:pt x="322" y="414"/>
                      </a:lnTo>
                      <a:lnTo>
                        <a:pt x="318" y="414"/>
                      </a:lnTo>
                      <a:lnTo>
                        <a:pt x="314" y="414"/>
                      </a:lnTo>
                      <a:lnTo>
                        <a:pt x="309" y="414"/>
                      </a:lnTo>
                      <a:lnTo>
                        <a:pt x="309" y="409"/>
                      </a:lnTo>
                      <a:lnTo>
                        <a:pt x="305" y="409"/>
                      </a:lnTo>
                      <a:lnTo>
                        <a:pt x="305" y="405"/>
                      </a:lnTo>
                      <a:lnTo>
                        <a:pt x="301" y="401"/>
                      </a:lnTo>
                      <a:lnTo>
                        <a:pt x="296" y="405"/>
                      </a:lnTo>
                      <a:lnTo>
                        <a:pt x="292" y="401"/>
                      </a:lnTo>
                      <a:lnTo>
                        <a:pt x="292" y="396"/>
                      </a:lnTo>
                      <a:lnTo>
                        <a:pt x="288" y="392"/>
                      </a:lnTo>
                      <a:lnTo>
                        <a:pt x="283" y="387"/>
                      </a:lnTo>
                      <a:lnTo>
                        <a:pt x="283" y="383"/>
                      </a:lnTo>
                      <a:lnTo>
                        <a:pt x="283" y="379"/>
                      </a:lnTo>
                      <a:lnTo>
                        <a:pt x="283" y="374"/>
                      </a:lnTo>
                      <a:lnTo>
                        <a:pt x="283" y="370"/>
                      </a:lnTo>
                      <a:lnTo>
                        <a:pt x="283" y="366"/>
                      </a:lnTo>
                      <a:lnTo>
                        <a:pt x="288" y="366"/>
                      </a:lnTo>
                      <a:lnTo>
                        <a:pt x="288" y="361"/>
                      </a:lnTo>
                      <a:lnTo>
                        <a:pt x="283" y="357"/>
                      </a:lnTo>
                      <a:lnTo>
                        <a:pt x="283" y="353"/>
                      </a:lnTo>
                      <a:lnTo>
                        <a:pt x="279" y="353"/>
                      </a:lnTo>
                      <a:lnTo>
                        <a:pt x="275" y="353"/>
                      </a:lnTo>
                      <a:lnTo>
                        <a:pt x="270" y="353"/>
                      </a:lnTo>
                      <a:lnTo>
                        <a:pt x="266" y="353"/>
                      </a:lnTo>
                      <a:lnTo>
                        <a:pt x="262" y="353"/>
                      </a:lnTo>
                      <a:lnTo>
                        <a:pt x="257" y="353"/>
                      </a:lnTo>
                      <a:lnTo>
                        <a:pt x="253" y="353"/>
                      </a:lnTo>
                      <a:lnTo>
                        <a:pt x="248" y="353"/>
                      </a:lnTo>
                      <a:lnTo>
                        <a:pt x="240" y="353"/>
                      </a:lnTo>
                      <a:lnTo>
                        <a:pt x="235" y="353"/>
                      </a:lnTo>
                      <a:lnTo>
                        <a:pt x="231" y="348"/>
                      </a:lnTo>
                      <a:lnTo>
                        <a:pt x="227" y="348"/>
                      </a:lnTo>
                      <a:lnTo>
                        <a:pt x="227" y="344"/>
                      </a:lnTo>
                      <a:lnTo>
                        <a:pt x="222" y="340"/>
                      </a:lnTo>
                      <a:lnTo>
                        <a:pt x="218" y="340"/>
                      </a:lnTo>
                      <a:lnTo>
                        <a:pt x="214" y="344"/>
                      </a:lnTo>
                      <a:lnTo>
                        <a:pt x="209" y="340"/>
                      </a:lnTo>
                      <a:lnTo>
                        <a:pt x="205" y="340"/>
                      </a:lnTo>
                      <a:lnTo>
                        <a:pt x="205" y="335"/>
                      </a:lnTo>
                      <a:lnTo>
                        <a:pt x="201" y="331"/>
                      </a:lnTo>
                      <a:lnTo>
                        <a:pt x="201" y="327"/>
                      </a:lnTo>
                      <a:lnTo>
                        <a:pt x="196" y="322"/>
                      </a:lnTo>
                      <a:lnTo>
                        <a:pt x="196" y="318"/>
                      </a:lnTo>
                      <a:lnTo>
                        <a:pt x="192" y="318"/>
                      </a:lnTo>
                      <a:lnTo>
                        <a:pt x="188" y="318"/>
                      </a:lnTo>
                      <a:lnTo>
                        <a:pt x="188" y="314"/>
                      </a:lnTo>
                      <a:lnTo>
                        <a:pt x="183" y="309"/>
                      </a:lnTo>
                      <a:lnTo>
                        <a:pt x="183" y="305"/>
                      </a:lnTo>
                      <a:lnTo>
                        <a:pt x="179" y="305"/>
                      </a:lnTo>
                      <a:lnTo>
                        <a:pt x="179" y="300"/>
                      </a:lnTo>
                      <a:lnTo>
                        <a:pt x="179" y="296"/>
                      </a:lnTo>
                      <a:lnTo>
                        <a:pt x="174" y="296"/>
                      </a:lnTo>
                      <a:lnTo>
                        <a:pt x="174" y="292"/>
                      </a:lnTo>
                      <a:lnTo>
                        <a:pt x="170" y="292"/>
                      </a:lnTo>
                      <a:lnTo>
                        <a:pt x="166" y="292"/>
                      </a:lnTo>
                      <a:lnTo>
                        <a:pt x="161" y="292"/>
                      </a:lnTo>
                      <a:lnTo>
                        <a:pt x="157" y="292"/>
                      </a:lnTo>
                      <a:lnTo>
                        <a:pt x="153" y="292"/>
                      </a:lnTo>
                      <a:lnTo>
                        <a:pt x="148" y="292"/>
                      </a:lnTo>
                      <a:lnTo>
                        <a:pt x="144" y="292"/>
                      </a:lnTo>
                      <a:lnTo>
                        <a:pt x="140" y="292"/>
                      </a:lnTo>
                      <a:lnTo>
                        <a:pt x="135" y="292"/>
                      </a:lnTo>
                      <a:lnTo>
                        <a:pt x="131" y="296"/>
                      </a:lnTo>
                      <a:lnTo>
                        <a:pt x="127" y="296"/>
                      </a:lnTo>
                      <a:lnTo>
                        <a:pt x="122" y="300"/>
                      </a:lnTo>
                      <a:lnTo>
                        <a:pt x="118" y="305"/>
                      </a:lnTo>
                      <a:lnTo>
                        <a:pt x="114" y="305"/>
                      </a:lnTo>
                      <a:lnTo>
                        <a:pt x="109" y="305"/>
                      </a:lnTo>
                      <a:lnTo>
                        <a:pt x="105" y="305"/>
                      </a:lnTo>
                      <a:lnTo>
                        <a:pt x="101" y="305"/>
                      </a:lnTo>
                      <a:lnTo>
                        <a:pt x="96" y="305"/>
                      </a:lnTo>
                      <a:lnTo>
                        <a:pt x="92" y="305"/>
                      </a:lnTo>
                      <a:lnTo>
                        <a:pt x="87" y="305"/>
                      </a:lnTo>
                      <a:lnTo>
                        <a:pt x="83" y="305"/>
                      </a:lnTo>
                      <a:lnTo>
                        <a:pt x="79" y="305"/>
                      </a:lnTo>
                      <a:lnTo>
                        <a:pt x="74" y="309"/>
                      </a:lnTo>
                      <a:lnTo>
                        <a:pt x="70" y="309"/>
                      </a:lnTo>
                      <a:lnTo>
                        <a:pt x="61" y="309"/>
                      </a:lnTo>
                      <a:lnTo>
                        <a:pt x="57" y="309"/>
                      </a:lnTo>
                      <a:lnTo>
                        <a:pt x="57" y="305"/>
                      </a:lnTo>
                      <a:lnTo>
                        <a:pt x="53" y="300"/>
                      </a:lnTo>
                      <a:lnTo>
                        <a:pt x="53" y="296"/>
                      </a:lnTo>
                      <a:lnTo>
                        <a:pt x="48" y="296"/>
                      </a:lnTo>
                      <a:lnTo>
                        <a:pt x="48" y="292"/>
                      </a:lnTo>
                      <a:lnTo>
                        <a:pt x="44" y="292"/>
                      </a:lnTo>
                      <a:lnTo>
                        <a:pt x="44" y="287"/>
                      </a:lnTo>
                      <a:lnTo>
                        <a:pt x="44" y="283"/>
                      </a:lnTo>
                      <a:lnTo>
                        <a:pt x="40" y="283"/>
                      </a:lnTo>
                      <a:lnTo>
                        <a:pt x="35" y="279"/>
                      </a:lnTo>
                      <a:lnTo>
                        <a:pt x="35" y="274"/>
                      </a:lnTo>
                      <a:lnTo>
                        <a:pt x="35" y="270"/>
                      </a:lnTo>
                      <a:lnTo>
                        <a:pt x="31" y="270"/>
                      </a:lnTo>
                      <a:lnTo>
                        <a:pt x="27" y="270"/>
                      </a:lnTo>
                      <a:lnTo>
                        <a:pt x="22" y="270"/>
                      </a:lnTo>
                      <a:lnTo>
                        <a:pt x="18" y="270"/>
                      </a:lnTo>
                      <a:lnTo>
                        <a:pt x="14" y="270"/>
                      </a:lnTo>
                      <a:lnTo>
                        <a:pt x="9" y="266"/>
                      </a:lnTo>
                      <a:lnTo>
                        <a:pt x="9" y="261"/>
                      </a:lnTo>
                      <a:lnTo>
                        <a:pt x="9" y="257"/>
                      </a:lnTo>
                      <a:lnTo>
                        <a:pt x="5" y="257"/>
                      </a:lnTo>
                      <a:lnTo>
                        <a:pt x="0" y="257"/>
                      </a:lnTo>
                      <a:lnTo>
                        <a:pt x="5" y="253"/>
                      </a:lnTo>
                      <a:lnTo>
                        <a:pt x="9" y="248"/>
                      </a:lnTo>
                      <a:lnTo>
                        <a:pt x="14" y="244"/>
                      </a:lnTo>
                      <a:lnTo>
                        <a:pt x="14" y="240"/>
                      </a:lnTo>
                      <a:lnTo>
                        <a:pt x="14" y="235"/>
                      </a:lnTo>
                      <a:lnTo>
                        <a:pt x="18" y="231"/>
                      </a:lnTo>
                      <a:lnTo>
                        <a:pt x="22" y="235"/>
                      </a:lnTo>
                      <a:lnTo>
                        <a:pt x="27" y="231"/>
                      </a:lnTo>
                      <a:lnTo>
                        <a:pt x="31" y="231"/>
                      </a:lnTo>
                      <a:lnTo>
                        <a:pt x="31" y="227"/>
                      </a:lnTo>
                      <a:lnTo>
                        <a:pt x="35" y="222"/>
                      </a:lnTo>
                      <a:lnTo>
                        <a:pt x="35" y="218"/>
                      </a:lnTo>
                      <a:lnTo>
                        <a:pt x="35" y="213"/>
                      </a:lnTo>
                      <a:lnTo>
                        <a:pt x="35" y="209"/>
                      </a:lnTo>
                      <a:lnTo>
                        <a:pt x="40" y="205"/>
                      </a:lnTo>
                      <a:lnTo>
                        <a:pt x="44" y="209"/>
                      </a:lnTo>
                      <a:lnTo>
                        <a:pt x="48" y="209"/>
                      </a:lnTo>
                      <a:lnTo>
                        <a:pt x="53" y="209"/>
                      </a:lnTo>
                      <a:lnTo>
                        <a:pt x="57" y="209"/>
                      </a:lnTo>
                      <a:lnTo>
                        <a:pt x="61" y="209"/>
                      </a:lnTo>
                      <a:lnTo>
                        <a:pt x="66" y="205"/>
                      </a:lnTo>
                      <a:lnTo>
                        <a:pt x="70" y="205"/>
                      </a:lnTo>
                      <a:lnTo>
                        <a:pt x="70" y="200"/>
                      </a:lnTo>
                      <a:lnTo>
                        <a:pt x="74" y="196"/>
                      </a:lnTo>
                      <a:lnTo>
                        <a:pt x="79" y="192"/>
                      </a:lnTo>
                      <a:lnTo>
                        <a:pt x="83" y="196"/>
                      </a:lnTo>
                      <a:lnTo>
                        <a:pt x="83" y="192"/>
                      </a:lnTo>
                      <a:lnTo>
                        <a:pt x="87" y="187"/>
                      </a:lnTo>
                      <a:lnTo>
                        <a:pt x="87" y="183"/>
                      </a:lnTo>
                      <a:lnTo>
                        <a:pt x="92" y="183"/>
                      </a:lnTo>
                      <a:lnTo>
                        <a:pt x="96" y="183"/>
                      </a:lnTo>
                      <a:lnTo>
                        <a:pt x="96" y="179"/>
                      </a:lnTo>
                      <a:lnTo>
                        <a:pt x="101" y="174"/>
                      </a:lnTo>
                      <a:lnTo>
                        <a:pt x="101" y="170"/>
                      </a:lnTo>
                      <a:lnTo>
                        <a:pt x="105" y="166"/>
                      </a:lnTo>
                      <a:lnTo>
                        <a:pt x="105" y="161"/>
                      </a:lnTo>
                      <a:lnTo>
                        <a:pt x="105" y="157"/>
                      </a:lnTo>
                      <a:lnTo>
                        <a:pt x="101" y="157"/>
                      </a:lnTo>
                      <a:lnTo>
                        <a:pt x="96" y="157"/>
                      </a:lnTo>
                      <a:lnTo>
                        <a:pt x="92" y="153"/>
                      </a:lnTo>
                      <a:lnTo>
                        <a:pt x="87" y="148"/>
                      </a:lnTo>
                      <a:lnTo>
                        <a:pt x="87" y="144"/>
                      </a:lnTo>
                      <a:lnTo>
                        <a:pt x="83" y="144"/>
                      </a:lnTo>
                      <a:lnTo>
                        <a:pt x="79" y="139"/>
                      </a:lnTo>
                      <a:lnTo>
                        <a:pt x="79" y="135"/>
                      </a:lnTo>
                      <a:lnTo>
                        <a:pt x="74" y="135"/>
                      </a:lnTo>
                      <a:lnTo>
                        <a:pt x="74" y="131"/>
                      </a:lnTo>
                      <a:lnTo>
                        <a:pt x="79" y="126"/>
                      </a:lnTo>
                      <a:lnTo>
                        <a:pt x="79" y="122"/>
                      </a:lnTo>
                      <a:lnTo>
                        <a:pt x="83" y="118"/>
                      </a:lnTo>
                      <a:lnTo>
                        <a:pt x="87" y="118"/>
                      </a:lnTo>
                      <a:lnTo>
                        <a:pt x="92" y="122"/>
                      </a:lnTo>
                      <a:lnTo>
                        <a:pt x="92" y="126"/>
                      </a:lnTo>
                      <a:lnTo>
                        <a:pt x="92" y="131"/>
                      </a:lnTo>
                      <a:lnTo>
                        <a:pt x="96" y="131"/>
                      </a:lnTo>
                      <a:lnTo>
                        <a:pt x="101" y="131"/>
                      </a:lnTo>
                      <a:lnTo>
                        <a:pt x="105" y="131"/>
                      </a:lnTo>
                      <a:lnTo>
                        <a:pt x="109" y="135"/>
                      </a:lnTo>
                      <a:lnTo>
                        <a:pt x="109" y="139"/>
                      </a:lnTo>
                      <a:lnTo>
                        <a:pt x="114" y="144"/>
                      </a:lnTo>
                      <a:lnTo>
                        <a:pt x="114" y="139"/>
                      </a:lnTo>
                      <a:lnTo>
                        <a:pt x="118" y="135"/>
                      </a:lnTo>
                      <a:lnTo>
                        <a:pt x="118" y="131"/>
                      </a:lnTo>
                      <a:lnTo>
                        <a:pt x="122" y="131"/>
                      </a:lnTo>
                      <a:lnTo>
                        <a:pt x="127" y="131"/>
                      </a:lnTo>
                      <a:lnTo>
                        <a:pt x="131" y="131"/>
                      </a:lnTo>
                      <a:lnTo>
                        <a:pt x="135" y="131"/>
                      </a:lnTo>
                      <a:lnTo>
                        <a:pt x="135" y="135"/>
                      </a:lnTo>
                      <a:lnTo>
                        <a:pt x="135" y="139"/>
                      </a:lnTo>
                      <a:lnTo>
                        <a:pt x="140" y="144"/>
                      </a:lnTo>
                      <a:lnTo>
                        <a:pt x="140" y="148"/>
                      </a:lnTo>
                      <a:lnTo>
                        <a:pt x="140" y="153"/>
                      </a:lnTo>
                      <a:lnTo>
                        <a:pt x="140" y="157"/>
                      </a:lnTo>
                      <a:lnTo>
                        <a:pt x="144" y="157"/>
                      </a:lnTo>
                      <a:lnTo>
                        <a:pt x="148" y="157"/>
                      </a:lnTo>
                      <a:lnTo>
                        <a:pt x="153" y="157"/>
                      </a:lnTo>
                      <a:lnTo>
                        <a:pt x="157" y="157"/>
                      </a:lnTo>
                      <a:lnTo>
                        <a:pt x="161" y="157"/>
                      </a:lnTo>
                      <a:lnTo>
                        <a:pt x="166" y="157"/>
                      </a:lnTo>
                      <a:lnTo>
                        <a:pt x="166" y="153"/>
                      </a:lnTo>
                      <a:lnTo>
                        <a:pt x="166" y="148"/>
                      </a:lnTo>
                      <a:lnTo>
                        <a:pt x="166" y="144"/>
                      </a:lnTo>
                      <a:lnTo>
                        <a:pt x="170" y="144"/>
                      </a:lnTo>
                      <a:lnTo>
                        <a:pt x="174" y="139"/>
                      </a:lnTo>
                      <a:lnTo>
                        <a:pt x="179" y="139"/>
                      </a:lnTo>
                      <a:lnTo>
                        <a:pt x="179" y="135"/>
                      </a:lnTo>
                      <a:lnTo>
                        <a:pt x="179" y="131"/>
                      </a:lnTo>
                      <a:lnTo>
                        <a:pt x="183" y="131"/>
                      </a:lnTo>
                      <a:lnTo>
                        <a:pt x="188" y="126"/>
                      </a:lnTo>
                      <a:lnTo>
                        <a:pt x="183" y="122"/>
                      </a:lnTo>
                      <a:lnTo>
                        <a:pt x="183" y="118"/>
                      </a:lnTo>
                      <a:lnTo>
                        <a:pt x="179" y="113"/>
                      </a:lnTo>
                      <a:lnTo>
                        <a:pt x="179" y="109"/>
                      </a:lnTo>
                      <a:lnTo>
                        <a:pt x="179" y="105"/>
                      </a:lnTo>
                      <a:lnTo>
                        <a:pt x="174" y="100"/>
                      </a:lnTo>
                      <a:lnTo>
                        <a:pt x="174" y="96"/>
                      </a:lnTo>
                      <a:lnTo>
                        <a:pt x="170" y="92"/>
                      </a:lnTo>
                      <a:lnTo>
                        <a:pt x="166" y="92"/>
                      </a:lnTo>
                      <a:lnTo>
                        <a:pt x="170" y="92"/>
                      </a:lnTo>
                      <a:lnTo>
                        <a:pt x="170" y="87"/>
                      </a:lnTo>
                      <a:lnTo>
                        <a:pt x="166" y="83"/>
                      </a:lnTo>
                      <a:lnTo>
                        <a:pt x="166" y="79"/>
                      </a:lnTo>
                      <a:lnTo>
                        <a:pt x="161" y="79"/>
                      </a:lnTo>
                      <a:lnTo>
                        <a:pt x="157" y="79"/>
                      </a:lnTo>
                      <a:lnTo>
                        <a:pt x="157" y="74"/>
                      </a:lnTo>
                      <a:lnTo>
                        <a:pt x="157" y="70"/>
                      </a:lnTo>
                      <a:lnTo>
                        <a:pt x="157" y="66"/>
                      </a:lnTo>
                      <a:lnTo>
                        <a:pt x="161" y="66"/>
                      </a:lnTo>
                      <a:lnTo>
                        <a:pt x="166" y="66"/>
                      </a:lnTo>
                      <a:lnTo>
                        <a:pt x="170" y="66"/>
                      </a:lnTo>
                      <a:lnTo>
                        <a:pt x="166" y="61"/>
                      </a:lnTo>
                      <a:lnTo>
                        <a:pt x="166" y="57"/>
                      </a:lnTo>
                      <a:lnTo>
                        <a:pt x="166" y="52"/>
                      </a:lnTo>
                      <a:lnTo>
                        <a:pt x="170" y="52"/>
                      </a:lnTo>
                      <a:lnTo>
                        <a:pt x="174" y="52"/>
                      </a:lnTo>
                      <a:lnTo>
                        <a:pt x="174" y="48"/>
                      </a:lnTo>
                      <a:lnTo>
                        <a:pt x="174" y="44"/>
                      </a:lnTo>
                      <a:lnTo>
                        <a:pt x="179" y="44"/>
                      </a:lnTo>
                      <a:lnTo>
                        <a:pt x="183" y="39"/>
                      </a:lnTo>
                      <a:lnTo>
                        <a:pt x="183" y="44"/>
                      </a:lnTo>
                      <a:lnTo>
                        <a:pt x="188" y="48"/>
                      </a:lnTo>
                      <a:lnTo>
                        <a:pt x="188" y="52"/>
                      </a:lnTo>
                      <a:lnTo>
                        <a:pt x="196" y="57"/>
                      </a:lnTo>
                      <a:lnTo>
                        <a:pt x="201" y="52"/>
                      </a:lnTo>
                      <a:lnTo>
                        <a:pt x="201" y="48"/>
                      </a:lnTo>
                      <a:lnTo>
                        <a:pt x="201" y="44"/>
                      </a:lnTo>
                      <a:lnTo>
                        <a:pt x="205" y="39"/>
                      </a:lnTo>
                      <a:lnTo>
                        <a:pt x="209" y="39"/>
                      </a:lnTo>
                      <a:lnTo>
                        <a:pt x="214" y="35"/>
                      </a:lnTo>
                      <a:lnTo>
                        <a:pt x="214" y="31"/>
                      </a:lnTo>
                      <a:lnTo>
                        <a:pt x="214" y="26"/>
                      </a:lnTo>
                      <a:lnTo>
                        <a:pt x="218" y="26"/>
                      </a:lnTo>
                      <a:lnTo>
                        <a:pt x="222" y="22"/>
                      </a:lnTo>
                      <a:lnTo>
                        <a:pt x="222" y="18"/>
                      </a:lnTo>
                      <a:lnTo>
                        <a:pt x="227" y="13"/>
                      </a:lnTo>
                      <a:lnTo>
                        <a:pt x="231" y="18"/>
                      </a:lnTo>
                      <a:lnTo>
                        <a:pt x="235" y="13"/>
                      </a:lnTo>
                      <a:lnTo>
                        <a:pt x="240" y="13"/>
                      </a:lnTo>
                      <a:lnTo>
                        <a:pt x="240" y="9"/>
                      </a:lnTo>
                      <a:lnTo>
                        <a:pt x="244" y="5"/>
                      </a:lnTo>
                      <a:lnTo>
                        <a:pt x="248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6" y="0"/>
                      </a:lnTo>
                      <a:lnTo>
                        <a:pt x="270" y="0"/>
                      </a:lnTo>
                      <a:lnTo>
                        <a:pt x="275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5"/>
                      </a:lnTo>
                      <a:lnTo>
                        <a:pt x="301" y="9"/>
                      </a:lnTo>
                      <a:lnTo>
                        <a:pt x="305" y="13"/>
                      </a:lnTo>
                      <a:lnTo>
                        <a:pt x="309" y="18"/>
                      </a:lnTo>
                      <a:lnTo>
                        <a:pt x="314" y="22"/>
                      </a:lnTo>
                      <a:lnTo>
                        <a:pt x="314" y="26"/>
                      </a:lnTo>
                      <a:lnTo>
                        <a:pt x="318" y="26"/>
                      </a:lnTo>
                      <a:lnTo>
                        <a:pt x="318" y="31"/>
                      </a:lnTo>
                      <a:lnTo>
                        <a:pt x="322" y="35"/>
                      </a:lnTo>
                      <a:lnTo>
                        <a:pt x="322" y="39"/>
                      </a:lnTo>
                      <a:lnTo>
                        <a:pt x="327" y="39"/>
                      </a:lnTo>
                      <a:lnTo>
                        <a:pt x="331" y="39"/>
                      </a:lnTo>
                      <a:lnTo>
                        <a:pt x="340" y="39"/>
                      </a:lnTo>
                      <a:lnTo>
                        <a:pt x="340" y="35"/>
                      </a:lnTo>
                      <a:lnTo>
                        <a:pt x="344" y="35"/>
                      </a:lnTo>
                      <a:lnTo>
                        <a:pt x="349" y="31"/>
                      </a:lnTo>
                      <a:lnTo>
                        <a:pt x="349" y="26"/>
                      </a:lnTo>
                      <a:lnTo>
                        <a:pt x="353" y="26"/>
                      </a:lnTo>
                      <a:lnTo>
                        <a:pt x="357" y="26"/>
                      </a:lnTo>
                      <a:lnTo>
                        <a:pt x="362" y="26"/>
                      </a:lnTo>
                      <a:lnTo>
                        <a:pt x="362" y="22"/>
                      </a:lnTo>
                      <a:close/>
                    </a:path>
                  </a:pathLst>
                </a:custGeom>
                <a:solidFill>
                  <a:srgbClr val="FFF9A5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66">
                    <a:defRPr/>
                  </a:pPr>
                  <a:endParaRPr lang="en-IN" sz="14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5" name="Rectangle 403"/>
                <p:cNvSpPr>
                  <a:spLocks noChangeArrowheads="1"/>
                </p:cNvSpPr>
                <p:nvPr/>
              </p:nvSpPr>
              <p:spPr bwMode="auto">
                <a:xfrm>
                  <a:off x="3843" y="156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6" name="Rectangle 404"/>
                <p:cNvSpPr>
                  <a:spLocks noChangeArrowheads="1"/>
                </p:cNvSpPr>
                <p:nvPr/>
              </p:nvSpPr>
              <p:spPr bwMode="auto">
                <a:xfrm>
                  <a:off x="3890" y="1567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7" name="Rectangle 405"/>
                <p:cNvSpPr>
                  <a:spLocks noChangeArrowheads="1"/>
                </p:cNvSpPr>
                <p:nvPr/>
              </p:nvSpPr>
              <p:spPr bwMode="auto">
                <a:xfrm>
                  <a:off x="3943" y="1567"/>
                  <a:ext cx="2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I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8" name="Rectangle 406"/>
                <p:cNvSpPr>
                  <a:spLocks noChangeArrowheads="1"/>
                </p:cNvSpPr>
                <p:nvPr/>
              </p:nvSpPr>
              <p:spPr bwMode="auto">
                <a:xfrm>
                  <a:off x="5104" y="366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9" name="Rectangle 407"/>
                <p:cNvSpPr>
                  <a:spLocks noChangeArrowheads="1"/>
                </p:cNvSpPr>
                <p:nvPr/>
              </p:nvSpPr>
              <p:spPr bwMode="auto">
                <a:xfrm>
                  <a:off x="5152" y="366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0" name="Rectangle 408"/>
                <p:cNvSpPr>
                  <a:spLocks noChangeArrowheads="1"/>
                </p:cNvSpPr>
                <p:nvPr/>
              </p:nvSpPr>
              <p:spPr bwMode="auto">
                <a:xfrm>
                  <a:off x="5200" y="3664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D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1" name="Rectangle 409"/>
                <p:cNvSpPr>
                  <a:spLocks noChangeArrowheads="1"/>
                </p:cNvSpPr>
                <p:nvPr/>
              </p:nvSpPr>
              <p:spPr bwMode="auto">
                <a:xfrm>
                  <a:off x="3895" y="196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3943" y="1967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3" name="Rectangle 411"/>
                <p:cNvSpPr>
                  <a:spLocks noChangeArrowheads="1"/>
                </p:cNvSpPr>
                <p:nvPr/>
              </p:nvSpPr>
              <p:spPr bwMode="auto">
                <a:xfrm>
                  <a:off x="3986" y="196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4" name="Rectangle 412"/>
                <p:cNvSpPr>
                  <a:spLocks noChangeArrowheads="1"/>
                </p:cNvSpPr>
                <p:nvPr/>
              </p:nvSpPr>
              <p:spPr bwMode="auto">
                <a:xfrm>
                  <a:off x="2637" y="3442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5" name="Rectangle 413"/>
                <p:cNvSpPr>
                  <a:spLocks noChangeArrowheads="1"/>
                </p:cNvSpPr>
                <p:nvPr/>
              </p:nvSpPr>
              <p:spPr bwMode="auto">
                <a:xfrm>
                  <a:off x="2676" y="3442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6" name="Rectangle 414"/>
                <p:cNvSpPr>
                  <a:spLocks noChangeArrowheads="1"/>
                </p:cNvSpPr>
                <p:nvPr/>
              </p:nvSpPr>
              <p:spPr bwMode="auto">
                <a:xfrm>
                  <a:off x="2716" y="3442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7" name="Rectangle 415"/>
                <p:cNvSpPr>
                  <a:spLocks noChangeArrowheads="1"/>
                </p:cNvSpPr>
                <p:nvPr/>
              </p:nvSpPr>
              <p:spPr bwMode="auto">
                <a:xfrm>
                  <a:off x="3486" y="2019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H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8" name="Rectangle 416"/>
                <p:cNvSpPr>
                  <a:spLocks noChangeArrowheads="1"/>
                </p:cNvSpPr>
                <p:nvPr/>
              </p:nvSpPr>
              <p:spPr bwMode="auto">
                <a:xfrm>
                  <a:off x="3538" y="2019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D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9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90" y="2019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O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155" y="2707"/>
                  <a:ext cx="3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J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1" name="Rectangle 419"/>
                <p:cNvSpPr>
                  <a:spLocks noChangeArrowheads="1"/>
                </p:cNvSpPr>
                <p:nvPr/>
              </p:nvSpPr>
              <p:spPr bwMode="auto">
                <a:xfrm>
                  <a:off x="3190" y="270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2" name="Rectangle 420"/>
                <p:cNvSpPr>
                  <a:spLocks noChangeArrowheads="1"/>
                </p:cNvSpPr>
                <p:nvPr/>
              </p:nvSpPr>
              <p:spPr bwMode="auto">
                <a:xfrm>
                  <a:off x="3238" y="2707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3" name="Rectangle 421"/>
                <p:cNvSpPr>
                  <a:spLocks noChangeArrowheads="1"/>
                </p:cNvSpPr>
                <p:nvPr/>
              </p:nvSpPr>
              <p:spPr bwMode="auto">
                <a:xfrm>
                  <a:off x="2990" y="3064"/>
                  <a:ext cx="3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J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4" name="Rectangle 422"/>
                <p:cNvSpPr>
                  <a:spLocks noChangeArrowheads="1"/>
                </p:cNvSpPr>
                <p:nvPr/>
              </p:nvSpPr>
              <p:spPr bwMode="auto">
                <a:xfrm>
                  <a:off x="3025" y="3064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Rectangle 423"/>
                <p:cNvSpPr>
                  <a:spLocks noChangeArrowheads="1"/>
                </p:cNvSpPr>
                <p:nvPr/>
              </p:nvSpPr>
              <p:spPr bwMode="auto">
                <a:xfrm>
                  <a:off x="3077" y="306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6" name="Rectangle 424"/>
                <p:cNvSpPr>
                  <a:spLocks noChangeArrowheads="1"/>
                </p:cNvSpPr>
                <p:nvPr/>
              </p:nvSpPr>
              <p:spPr bwMode="auto">
                <a:xfrm>
                  <a:off x="4482" y="314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7" name="Rectangle 425"/>
                <p:cNvSpPr>
                  <a:spLocks noChangeArrowheads="1"/>
                </p:cNvSpPr>
                <p:nvPr/>
              </p:nvSpPr>
              <p:spPr bwMode="auto">
                <a:xfrm>
                  <a:off x="4530" y="3146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H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8" name="Rectangle 426"/>
                <p:cNvSpPr>
                  <a:spLocks noChangeArrowheads="1"/>
                </p:cNvSpPr>
                <p:nvPr/>
              </p:nvSpPr>
              <p:spPr bwMode="auto">
                <a:xfrm>
                  <a:off x="4582" y="314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9" name="Rectangle 427"/>
                <p:cNvSpPr>
                  <a:spLocks noChangeArrowheads="1"/>
                </p:cNvSpPr>
                <p:nvPr/>
              </p:nvSpPr>
              <p:spPr bwMode="auto">
                <a:xfrm>
                  <a:off x="2624" y="91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0" name="Rectangle 428"/>
                <p:cNvSpPr>
                  <a:spLocks noChangeArrowheads="1"/>
                </p:cNvSpPr>
                <p:nvPr/>
              </p:nvSpPr>
              <p:spPr bwMode="auto">
                <a:xfrm>
                  <a:off x="2672" y="910"/>
                  <a:ext cx="3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J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1" name="Rectangle 429"/>
                <p:cNvSpPr>
                  <a:spLocks noChangeArrowheads="1"/>
                </p:cNvSpPr>
                <p:nvPr/>
              </p:nvSpPr>
              <p:spPr bwMode="auto">
                <a:xfrm>
                  <a:off x="2707" y="910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2" name="Rectangle 430"/>
                <p:cNvSpPr>
                  <a:spLocks noChangeArrowheads="1"/>
                </p:cNvSpPr>
                <p:nvPr/>
              </p:nvSpPr>
              <p:spPr bwMode="auto">
                <a:xfrm>
                  <a:off x="4260" y="191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3" name="Rectangle 431"/>
                <p:cNvSpPr>
                  <a:spLocks noChangeArrowheads="1"/>
                </p:cNvSpPr>
                <p:nvPr/>
              </p:nvSpPr>
              <p:spPr bwMode="auto">
                <a:xfrm>
                  <a:off x="4308" y="191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4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60" y="191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C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5" name="Rectangle 433"/>
                <p:cNvSpPr>
                  <a:spLocks noChangeArrowheads="1"/>
                </p:cNvSpPr>
                <p:nvPr/>
              </p:nvSpPr>
              <p:spPr bwMode="auto">
                <a:xfrm>
                  <a:off x="3494" y="136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6" name="Rectangle 434"/>
                <p:cNvSpPr>
                  <a:spLocks noChangeArrowheads="1"/>
                </p:cNvSpPr>
                <p:nvPr/>
              </p:nvSpPr>
              <p:spPr bwMode="auto">
                <a:xfrm>
                  <a:off x="3542" y="1367"/>
                  <a:ext cx="2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I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7" name="Rectangle 435"/>
                <p:cNvSpPr>
                  <a:spLocks noChangeArrowheads="1"/>
                </p:cNvSpPr>
                <p:nvPr/>
              </p:nvSpPr>
              <p:spPr bwMode="auto">
                <a:xfrm>
                  <a:off x="3560" y="1367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8" name="Rectangle 436"/>
                <p:cNvSpPr>
                  <a:spLocks noChangeArrowheads="1"/>
                </p:cNvSpPr>
                <p:nvPr/>
              </p:nvSpPr>
              <p:spPr bwMode="auto">
                <a:xfrm>
                  <a:off x="3316" y="171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Rectangle 437"/>
                <p:cNvSpPr>
                  <a:spLocks noChangeArrowheads="1"/>
                </p:cNvSpPr>
                <p:nvPr/>
              </p:nvSpPr>
              <p:spPr bwMode="auto">
                <a:xfrm>
                  <a:off x="3364" y="171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H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Rectangle 438"/>
                <p:cNvSpPr>
                  <a:spLocks noChangeArrowheads="1"/>
                </p:cNvSpPr>
                <p:nvPr/>
              </p:nvSpPr>
              <p:spPr bwMode="auto">
                <a:xfrm>
                  <a:off x="3416" y="171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1" name="Rectangle 439"/>
                <p:cNvSpPr>
                  <a:spLocks noChangeArrowheads="1"/>
                </p:cNvSpPr>
                <p:nvPr/>
              </p:nvSpPr>
              <p:spPr bwMode="auto">
                <a:xfrm>
                  <a:off x="4900" y="3303"/>
                  <a:ext cx="59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M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2" name="Rectangle 440"/>
                <p:cNvSpPr>
                  <a:spLocks noChangeArrowheads="1"/>
                </p:cNvSpPr>
                <p:nvPr/>
              </p:nvSpPr>
              <p:spPr bwMode="auto">
                <a:xfrm>
                  <a:off x="4957" y="3303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Z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Rectangle 441"/>
                <p:cNvSpPr>
                  <a:spLocks noChangeArrowheads="1"/>
                </p:cNvSpPr>
                <p:nvPr/>
              </p:nvSpPr>
              <p:spPr bwMode="auto">
                <a:xfrm>
                  <a:off x="5004" y="330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Rectangle 442"/>
                <p:cNvSpPr>
                  <a:spLocks noChangeArrowheads="1"/>
                </p:cNvSpPr>
                <p:nvPr/>
              </p:nvSpPr>
              <p:spPr bwMode="auto">
                <a:xfrm>
                  <a:off x="3107" y="140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Rectangle 443"/>
                <p:cNvSpPr>
                  <a:spLocks noChangeArrowheads="1"/>
                </p:cNvSpPr>
                <p:nvPr/>
              </p:nvSpPr>
              <p:spPr bwMode="auto">
                <a:xfrm>
                  <a:off x="3155" y="1406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6" name="Rectangle 444"/>
                <p:cNvSpPr>
                  <a:spLocks noChangeArrowheads="1"/>
                </p:cNvSpPr>
                <p:nvPr/>
              </p:nvSpPr>
              <p:spPr bwMode="auto">
                <a:xfrm>
                  <a:off x="3207" y="1406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Rectangle 445"/>
                <p:cNvSpPr>
                  <a:spLocks noChangeArrowheads="1"/>
                </p:cNvSpPr>
                <p:nvPr/>
              </p:nvSpPr>
              <p:spPr bwMode="auto">
                <a:xfrm>
                  <a:off x="3908" y="2837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F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8" name="Rectangle 446"/>
                <p:cNvSpPr>
                  <a:spLocks noChangeArrowheads="1"/>
                </p:cNvSpPr>
                <p:nvPr/>
              </p:nvSpPr>
              <p:spPr bwMode="auto">
                <a:xfrm>
                  <a:off x="3951" y="2837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995" y="2837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756" y="309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1" name="Rectangle 449"/>
                <p:cNvSpPr>
                  <a:spLocks noChangeArrowheads="1"/>
                </p:cNvSpPr>
                <p:nvPr/>
              </p:nvSpPr>
              <p:spPr bwMode="auto">
                <a:xfrm>
                  <a:off x="3803" y="3094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Rectangle 450"/>
                <p:cNvSpPr>
                  <a:spLocks noChangeArrowheads="1"/>
                </p:cNvSpPr>
                <p:nvPr/>
              </p:nvSpPr>
              <p:spPr bwMode="auto">
                <a:xfrm>
                  <a:off x="3856" y="309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Rectangle 451"/>
                <p:cNvSpPr>
                  <a:spLocks noChangeArrowheads="1"/>
                </p:cNvSpPr>
                <p:nvPr/>
              </p:nvSpPr>
              <p:spPr bwMode="auto">
                <a:xfrm>
                  <a:off x="4826" y="2881"/>
                  <a:ext cx="3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J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4" name="Rectangle 452"/>
                <p:cNvSpPr>
                  <a:spLocks noChangeArrowheads="1"/>
                </p:cNvSpPr>
                <p:nvPr/>
              </p:nvSpPr>
              <p:spPr bwMode="auto">
                <a:xfrm>
                  <a:off x="4861" y="2881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Rectangle 453"/>
                <p:cNvSpPr>
                  <a:spLocks noChangeArrowheads="1"/>
                </p:cNvSpPr>
                <p:nvPr/>
              </p:nvSpPr>
              <p:spPr bwMode="auto">
                <a:xfrm>
                  <a:off x="4913" y="288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760" y="2450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U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Rectangle 455"/>
                <p:cNvSpPr>
                  <a:spLocks noChangeArrowheads="1"/>
                </p:cNvSpPr>
                <p:nvPr/>
              </p:nvSpPr>
              <p:spPr bwMode="auto">
                <a:xfrm>
                  <a:off x="3812" y="2450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8" name="Rectangle 456"/>
                <p:cNvSpPr>
                  <a:spLocks noChangeArrowheads="1"/>
                </p:cNvSpPr>
                <p:nvPr/>
              </p:nvSpPr>
              <p:spPr bwMode="auto">
                <a:xfrm>
                  <a:off x="3864" y="2450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Rectangle 457"/>
                <p:cNvSpPr>
                  <a:spLocks noChangeArrowheads="1"/>
                </p:cNvSpPr>
                <p:nvPr/>
              </p:nvSpPr>
              <p:spPr bwMode="auto">
                <a:xfrm>
                  <a:off x="2907" y="160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Rectangle 458"/>
                <p:cNvSpPr>
                  <a:spLocks noChangeArrowheads="1"/>
                </p:cNvSpPr>
                <p:nvPr/>
              </p:nvSpPr>
              <p:spPr bwMode="auto">
                <a:xfrm>
                  <a:off x="2955" y="160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Rectangle 459"/>
                <p:cNvSpPr>
                  <a:spLocks noChangeArrowheads="1"/>
                </p:cNvSpPr>
                <p:nvPr/>
              </p:nvSpPr>
              <p:spPr bwMode="auto">
                <a:xfrm>
                  <a:off x="3003" y="1606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D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2" name="Rectangle 460"/>
                <p:cNvSpPr>
                  <a:spLocks noChangeArrowheads="1"/>
                </p:cNvSpPr>
                <p:nvPr/>
              </p:nvSpPr>
              <p:spPr bwMode="auto">
                <a:xfrm>
                  <a:off x="5074" y="2759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Rectangle 461"/>
                <p:cNvSpPr>
                  <a:spLocks noChangeArrowheads="1"/>
                </p:cNvSpPr>
                <p:nvPr/>
              </p:nvSpPr>
              <p:spPr bwMode="auto">
                <a:xfrm>
                  <a:off x="5122" y="2759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Z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Rectangle 462"/>
                <p:cNvSpPr>
                  <a:spLocks noChangeArrowheads="1"/>
                </p:cNvSpPr>
                <p:nvPr/>
              </p:nvSpPr>
              <p:spPr bwMode="auto">
                <a:xfrm>
                  <a:off x="5165" y="2759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Rectangle 463"/>
                <p:cNvSpPr>
                  <a:spLocks noChangeArrowheads="1"/>
                </p:cNvSpPr>
                <p:nvPr/>
              </p:nvSpPr>
              <p:spPr bwMode="auto">
                <a:xfrm>
                  <a:off x="2389" y="214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6" name="Rectangle 464"/>
                <p:cNvSpPr>
                  <a:spLocks noChangeArrowheads="1"/>
                </p:cNvSpPr>
                <p:nvPr/>
              </p:nvSpPr>
              <p:spPr bwMode="auto">
                <a:xfrm>
                  <a:off x="2437" y="2141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Rectangle 465"/>
                <p:cNvSpPr>
                  <a:spLocks noChangeArrowheads="1"/>
                </p:cNvSpPr>
                <p:nvPr/>
              </p:nvSpPr>
              <p:spPr bwMode="auto">
                <a:xfrm>
                  <a:off x="2494" y="2141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Rectangle 466"/>
                <p:cNvSpPr>
                  <a:spLocks noChangeArrowheads="1"/>
                </p:cNvSpPr>
                <p:nvPr/>
              </p:nvSpPr>
              <p:spPr bwMode="auto">
                <a:xfrm>
                  <a:off x="4086" y="2620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Rectangle 467"/>
                <p:cNvSpPr>
                  <a:spLocks noChangeArrowheads="1"/>
                </p:cNvSpPr>
                <p:nvPr/>
              </p:nvSpPr>
              <p:spPr bwMode="auto">
                <a:xfrm>
                  <a:off x="4138" y="262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0" name="Rectangle 468"/>
                <p:cNvSpPr>
                  <a:spLocks noChangeArrowheads="1"/>
                </p:cNvSpPr>
                <p:nvPr/>
              </p:nvSpPr>
              <p:spPr bwMode="auto">
                <a:xfrm>
                  <a:off x="4186" y="2620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Rectangle 469"/>
                <p:cNvSpPr>
                  <a:spLocks noChangeArrowheads="1"/>
                </p:cNvSpPr>
                <p:nvPr/>
              </p:nvSpPr>
              <p:spPr bwMode="auto">
                <a:xfrm>
                  <a:off x="2420" y="171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Rectangle 470"/>
                <p:cNvSpPr>
                  <a:spLocks noChangeArrowheads="1"/>
                </p:cNvSpPr>
                <p:nvPr/>
              </p:nvSpPr>
              <p:spPr bwMode="auto">
                <a:xfrm>
                  <a:off x="2468" y="1710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Rectangle 471"/>
                <p:cNvSpPr>
                  <a:spLocks noChangeArrowheads="1"/>
                </p:cNvSpPr>
                <p:nvPr/>
              </p:nvSpPr>
              <p:spPr bwMode="auto">
                <a:xfrm>
                  <a:off x="2507" y="1710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Rectangle 472"/>
                <p:cNvSpPr>
                  <a:spLocks noChangeArrowheads="1"/>
                </p:cNvSpPr>
                <p:nvPr/>
              </p:nvSpPr>
              <p:spPr bwMode="auto">
                <a:xfrm>
                  <a:off x="2072" y="60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Rectangle 473"/>
                <p:cNvSpPr>
                  <a:spLocks noChangeArrowheads="1"/>
                </p:cNvSpPr>
                <p:nvPr/>
              </p:nvSpPr>
              <p:spPr bwMode="auto">
                <a:xfrm>
                  <a:off x="2119" y="60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H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Rectangle 474"/>
                <p:cNvSpPr>
                  <a:spLocks noChangeArrowheads="1"/>
                </p:cNvSpPr>
                <p:nvPr/>
              </p:nvSpPr>
              <p:spPr bwMode="auto">
                <a:xfrm>
                  <a:off x="2172" y="60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Rectangle 475"/>
                <p:cNvSpPr>
                  <a:spLocks noChangeArrowheads="1"/>
                </p:cNvSpPr>
                <p:nvPr/>
              </p:nvSpPr>
              <p:spPr bwMode="auto">
                <a:xfrm>
                  <a:off x="4191" y="225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Rectangle 476"/>
                <p:cNvSpPr>
                  <a:spLocks noChangeArrowheads="1"/>
                </p:cNvSpPr>
                <p:nvPr/>
              </p:nvSpPr>
              <p:spPr bwMode="auto">
                <a:xfrm>
                  <a:off x="4239" y="225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Rectangle 477"/>
                <p:cNvSpPr>
                  <a:spLocks noChangeArrowheads="1"/>
                </p:cNvSpPr>
                <p:nvPr/>
              </p:nvSpPr>
              <p:spPr bwMode="auto">
                <a:xfrm>
                  <a:off x="4286" y="2250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355" y="2924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H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Rectangle 479"/>
                <p:cNvSpPr>
                  <a:spLocks noChangeArrowheads="1"/>
                </p:cNvSpPr>
                <p:nvPr/>
              </p:nvSpPr>
              <p:spPr bwMode="auto">
                <a:xfrm>
                  <a:off x="3407" y="2924"/>
                  <a:ext cx="59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M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Rectangle 480"/>
                <p:cNvSpPr>
                  <a:spLocks noChangeArrowheads="1"/>
                </p:cNvSpPr>
                <p:nvPr/>
              </p:nvSpPr>
              <p:spPr bwMode="auto">
                <a:xfrm>
                  <a:off x="3468" y="292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Rectangle 481"/>
                <p:cNvSpPr>
                  <a:spLocks noChangeArrowheads="1"/>
                </p:cNvSpPr>
                <p:nvPr/>
              </p:nvSpPr>
              <p:spPr bwMode="auto">
                <a:xfrm>
                  <a:off x="2337" y="145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Rectangle 482"/>
                <p:cNvSpPr>
                  <a:spLocks noChangeArrowheads="1"/>
                </p:cNvSpPr>
                <p:nvPr/>
              </p:nvSpPr>
              <p:spPr bwMode="auto">
                <a:xfrm>
                  <a:off x="2385" y="1454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Rectangle 483"/>
                <p:cNvSpPr>
                  <a:spLocks noChangeArrowheads="1"/>
                </p:cNvSpPr>
                <p:nvPr/>
              </p:nvSpPr>
              <p:spPr bwMode="auto">
                <a:xfrm>
                  <a:off x="2424" y="145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Rectangle 484"/>
                <p:cNvSpPr>
                  <a:spLocks noChangeArrowheads="1"/>
                </p:cNvSpPr>
                <p:nvPr/>
              </p:nvSpPr>
              <p:spPr bwMode="auto">
                <a:xfrm>
                  <a:off x="4491" y="2193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Rectangle 485"/>
                <p:cNvSpPr>
                  <a:spLocks noChangeArrowheads="1"/>
                </p:cNvSpPr>
                <p:nvPr/>
              </p:nvSpPr>
              <p:spPr bwMode="auto">
                <a:xfrm>
                  <a:off x="4547" y="2193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Rectangle 486"/>
                <p:cNvSpPr>
                  <a:spLocks noChangeArrowheads="1"/>
                </p:cNvSpPr>
                <p:nvPr/>
              </p:nvSpPr>
              <p:spPr bwMode="auto">
                <a:xfrm>
                  <a:off x="4600" y="2193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D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Rectangle 487"/>
                <p:cNvSpPr>
                  <a:spLocks noChangeArrowheads="1"/>
                </p:cNvSpPr>
                <p:nvPr/>
              </p:nvSpPr>
              <p:spPr bwMode="auto">
                <a:xfrm>
                  <a:off x="4430" y="283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Rectangle 488"/>
                <p:cNvSpPr>
                  <a:spLocks noChangeArrowheads="1"/>
                </p:cNvSpPr>
                <p:nvPr/>
              </p:nvSpPr>
              <p:spPr bwMode="auto">
                <a:xfrm>
                  <a:off x="4478" y="2833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Rectangle 489"/>
                <p:cNvSpPr>
                  <a:spLocks noChangeArrowheads="1"/>
                </p:cNvSpPr>
                <p:nvPr/>
              </p:nvSpPr>
              <p:spPr bwMode="auto">
                <a:xfrm>
                  <a:off x="4521" y="2833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Rectangle 490"/>
                <p:cNvSpPr>
                  <a:spLocks noChangeArrowheads="1"/>
                </p:cNvSpPr>
                <p:nvPr/>
              </p:nvSpPr>
              <p:spPr bwMode="auto">
                <a:xfrm>
                  <a:off x="5531" y="218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Rectangle 491"/>
                <p:cNvSpPr>
                  <a:spLocks noChangeArrowheads="1"/>
                </p:cNvSpPr>
                <p:nvPr/>
              </p:nvSpPr>
              <p:spPr bwMode="auto">
                <a:xfrm>
                  <a:off x="5579" y="218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Rectangle 492"/>
                <p:cNvSpPr>
                  <a:spLocks noChangeArrowheads="1"/>
                </p:cNvSpPr>
                <p:nvPr/>
              </p:nvSpPr>
              <p:spPr bwMode="auto">
                <a:xfrm>
                  <a:off x="5627" y="218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Rectangle 493"/>
                <p:cNvSpPr>
                  <a:spLocks noChangeArrowheads="1"/>
                </p:cNvSpPr>
                <p:nvPr/>
              </p:nvSpPr>
              <p:spPr bwMode="auto">
                <a:xfrm>
                  <a:off x="4761" y="201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Rectangle 494"/>
                <p:cNvSpPr>
                  <a:spLocks noChangeArrowheads="1"/>
                </p:cNvSpPr>
                <p:nvPr/>
              </p:nvSpPr>
              <p:spPr bwMode="auto">
                <a:xfrm>
                  <a:off x="4809" y="2011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Rectangle 495"/>
                <p:cNvSpPr>
                  <a:spLocks noChangeArrowheads="1"/>
                </p:cNvSpPr>
                <p:nvPr/>
              </p:nvSpPr>
              <p:spPr bwMode="auto">
                <a:xfrm>
                  <a:off x="4861" y="201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Rectangle 496"/>
                <p:cNvSpPr>
                  <a:spLocks noChangeArrowheads="1"/>
                </p:cNvSpPr>
                <p:nvPr/>
              </p:nvSpPr>
              <p:spPr bwMode="auto">
                <a:xfrm>
                  <a:off x="4552" y="2415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F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Rectangle 497"/>
                <p:cNvSpPr>
                  <a:spLocks noChangeArrowheads="1"/>
                </p:cNvSpPr>
                <p:nvPr/>
              </p:nvSpPr>
              <p:spPr bwMode="auto">
                <a:xfrm>
                  <a:off x="4595" y="241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Rectangle 498"/>
                <p:cNvSpPr>
                  <a:spLocks noChangeArrowheads="1"/>
                </p:cNvSpPr>
                <p:nvPr/>
              </p:nvSpPr>
              <p:spPr bwMode="auto">
                <a:xfrm>
                  <a:off x="4643" y="2415"/>
                  <a:ext cx="2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I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Rectangle 499"/>
                <p:cNvSpPr>
                  <a:spLocks noChangeArrowheads="1"/>
                </p:cNvSpPr>
                <p:nvPr/>
              </p:nvSpPr>
              <p:spPr bwMode="auto">
                <a:xfrm>
                  <a:off x="5348" y="2955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Rectangle 500"/>
                <p:cNvSpPr>
                  <a:spLocks noChangeArrowheads="1"/>
                </p:cNvSpPr>
                <p:nvPr/>
              </p:nvSpPr>
              <p:spPr bwMode="auto">
                <a:xfrm>
                  <a:off x="5405" y="2955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Z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Rectangle 501"/>
                <p:cNvSpPr>
                  <a:spLocks noChangeArrowheads="1"/>
                </p:cNvSpPr>
                <p:nvPr/>
              </p:nvSpPr>
              <p:spPr bwMode="auto">
                <a:xfrm>
                  <a:off x="5448" y="295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Rectangle 502"/>
                <p:cNvSpPr>
                  <a:spLocks noChangeArrowheads="1"/>
                </p:cNvSpPr>
                <p:nvPr/>
              </p:nvSpPr>
              <p:spPr bwMode="auto">
                <a:xfrm>
                  <a:off x="5666" y="282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Rectangle 503"/>
                <p:cNvSpPr>
                  <a:spLocks noChangeArrowheads="1"/>
                </p:cNvSpPr>
                <p:nvPr/>
              </p:nvSpPr>
              <p:spPr bwMode="auto">
                <a:xfrm>
                  <a:off x="5714" y="2824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Rectangle 504"/>
                <p:cNvSpPr>
                  <a:spLocks noChangeArrowheads="1"/>
                </p:cNvSpPr>
                <p:nvPr/>
              </p:nvSpPr>
              <p:spPr bwMode="auto">
                <a:xfrm>
                  <a:off x="5761" y="2824"/>
                  <a:ext cx="4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L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Rectangle 505"/>
                <p:cNvSpPr>
                  <a:spLocks noChangeArrowheads="1"/>
                </p:cNvSpPr>
                <p:nvPr/>
              </p:nvSpPr>
              <p:spPr bwMode="auto">
                <a:xfrm>
                  <a:off x="5261" y="2398"/>
                  <a:ext cx="55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G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Rectangle 506"/>
                <p:cNvSpPr>
                  <a:spLocks noChangeArrowheads="1"/>
                </p:cNvSpPr>
                <p:nvPr/>
              </p:nvSpPr>
              <p:spPr bwMode="auto">
                <a:xfrm>
                  <a:off x="5318" y="2398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Rectangle 507"/>
                <p:cNvSpPr>
                  <a:spLocks noChangeArrowheads="1"/>
                </p:cNvSpPr>
                <p:nvPr/>
              </p:nvSpPr>
              <p:spPr bwMode="auto">
                <a:xfrm>
                  <a:off x="5370" y="2398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Rectangle 508"/>
                <p:cNvSpPr>
                  <a:spLocks noChangeArrowheads="1"/>
                </p:cNvSpPr>
                <p:nvPr/>
              </p:nvSpPr>
              <p:spPr bwMode="auto">
                <a:xfrm>
                  <a:off x="4830" y="233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B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Rectangle 509"/>
                <p:cNvSpPr>
                  <a:spLocks noChangeArrowheads="1"/>
                </p:cNvSpPr>
                <p:nvPr/>
              </p:nvSpPr>
              <p:spPr bwMode="auto">
                <a:xfrm>
                  <a:off x="4878" y="233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Rectangle 510"/>
                <p:cNvSpPr>
                  <a:spLocks noChangeArrowheads="1"/>
                </p:cNvSpPr>
                <p:nvPr/>
              </p:nvSpPr>
              <p:spPr bwMode="auto">
                <a:xfrm>
                  <a:off x="4926" y="2333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Rectangle 511"/>
                <p:cNvSpPr>
                  <a:spLocks noChangeArrowheads="1"/>
                </p:cNvSpPr>
                <p:nvPr/>
              </p:nvSpPr>
              <p:spPr bwMode="auto">
                <a:xfrm>
                  <a:off x="3599" y="261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Rectangle 512"/>
                <p:cNvSpPr>
                  <a:spLocks noChangeArrowheads="1"/>
                </p:cNvSpPr>
                <p:nvPr/>
              </p:nvSpPr>
              <p:spPr bwMode="auto">
                <a:xfrm>
                  <a:off x="3647" y="2611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Rectangle 513"/>
                <p:cNvSpPr>
                  <a:spLocks noChangeArrowheads="1"/>
                </p:cNvSpPr>
                <p:nvPr/>
              </p:nvSpPr>
              <p:spPr bwMode="auto">
                <a:xfrm>
                  <a:off x="3695" y="2611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N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Rectangle 514"/>
                <p:cNvSpPr>
                  <a:spLocks noChangeArrowheads="1"/>
                </p:cNvSpPr>
                <p:nvPr/>
              </p:nvSpPr>
              <p:spPr bwMode="auto">
                <a:xfrm>
                  <a:off x="4069" y="3225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C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Rectangle 515"/>
                <p:cNvSpPr>
                  <a:spLocks noChangeArrowheads="1"/>
                </p:cNvSpPr>
                <p:nvPr/>
              </p:nvSpPr>
              <p:spPr bwMode="auto">
                <a:xfrm>
                  <a:off x="4121" y="3225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Rectangle 516"/>
                <p:cNvSpPr>
                  <a:spLocks noChangeArrowheads="1"/>
                </p:cNvSpPr>
                <p:nvPr/>
              </p:nvSpPr>
              <p:spPr bwMode="auto">
                <a:xfrm>
                  <a:off x="4169" y="3225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Rectangle 517"/>
                <p:cNvSpPr>
                  <a:spLocks noChangeArrowheads="1"/>
                </p:cNvSpPr>
                <p:nvPr/>
              </p:nvSpPr>
              <p:spPr bwMode="auto">
                <a:xfrm>
                  <a:off x="2106" y="1867"/>
                  <a:ext cx="59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M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Rectangle 518"/>
                <p:cNvSpPr>
                  <a:spLocks noChangeArrowheads="1"/>
                </p:cNvSpPr>
                <p:nvPr/>
              </p:nvSpPr>
              <p:spPr bwMode="auto">
                <a:xfrm>
                  <a:off x="2163" y="1867"/>
                  <a:ext cx="43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T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Rectangle 519"/>
                <p:cNvSpPr>
                  <a:spLocks noChangeArrowheads="1"/>
                </p:cNvSpPr>
                <p:nvPr/>
              </p:nvSpPr>
              <p:spPr bwMode="auto">
                <a:xfrm>
                  <a:off x="2211" y="1867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R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Rectangle 520"/>
                <p:cNvSpPr>
                  <a:spLocks noChangeArrowheads="1"/>
                </p:cNvSpPr>
                <p:nvPr/>
              </p:nvSpPr>
              <p:spPr bwMode="auto">
                <a:xfrm>
                  <a:off x="2942" y="2106"/>
                  <a:ext cx="59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M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Rectangle 521"/>
                <p:cNvSpPr>
                  <a:spLocks noChangeArrowheads="1"/>
                </p:cNvSpPr>
                <p:nvPr/>
              </p:nvSpPr>
              <p:spPr bwMode="auto">
                <a:xfrm>
                  <a:off x="2998" y="2106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Rectangle 522"/>
                <p:cNvSpPr>
                  <a:spLocks noChangeArrowheads="1"/>
                </p:cNvSpPr>
                <p:nvPr/>
              </p:nvSpPr>
              <p:spPr bwMode="auto">
                <a:xfrm>
                  <a:off x="3051" y="2106"/>
                  <a:ext cx="20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I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Rectangle 523"/>
                <p:cNvSpPr>
                  <a:spLocks noChangeArrowheads="1"/>
                </p:cNvSpPr>
                <p:nvPr/>
              </p:nvSpPr>
              <p:spPr bwMode="auto">
                <a:xfrm>
                  <a:off x="3360" y="253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K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Rectangle 524"/>
                <p:cNvSpPr>
                  <a:spLocks noChangeArrowheads="1"/>
                </p:cNvSpPr>
                <p:nvPr/>
              </p:nvSpPr>
              <p:spPr bwMode="auto">
                <a:xfrm>
                  <a:off x="3407" y="2533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P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Rectangle 525"/>
                <p:cNvSpPr>
                  <a:spLocks noChangeArrowheads="1"/>
                </p:cNvSpPr>
                <p:nvPr/>
              </p:nvSpPr>
              <p:spPr bwMode="auto">
                <a:xfrm>
                  <a:off x="3455" y="2533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D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Rectangle 526"/>
                <p:cNvSpPr>
                  <a:spLocks noChangeArrowheads="1"/>
                </p:cNvSpPr>
                <p:nvPr/>
              </p:nvSpPr>
              <p:spPr bwMode="auto">
                <a:xfrm>
                  <a:off x="4665" y="2642"/>
                  <a:ext cx="48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S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Rectangle 527"/>
                <p:cNvSpPr>
                  <a:spLocks noChangeArrowheads="1"/>
                </p:cNvSpPr>
                <p:nvPr/>
              </p:nvSpPr>
              <p:spPr bwMode="auto">
                <a:xfrm>
                  <a:off x="4713" y="2642"/>
                  <a:ext cx="51" cy="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766">
                    <a:defRPr/>
                  </a:pPr>
                  <a:r>
                    <a:rPr lang="en-US" altLang="en-US" sz="800" kern="0" dirty="0">
                      <a:solidFill>
                        <a:srgbClr val="000000"/>
                      </a:solidFill>
                    </a:rPr>
                    <a:t>U</a:t>
                  </a:r>
                  <a:endParaRPr lang="en-US" altLang="en-US" sz="1400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1" name="Rectangle 529"/>
              <p:cNvSpPr>
                <a:spLocks noChangeArrowheads="1"/>
              </p:cNvSpPr>
              <p:nvPr/>
            </p:nvSpPr>
            <p:spPr bwMode="auto">
              <a:xfrm>
                <a:off x="4765" y="2642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L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Rectangle 530"/>
              <p:cNvSpPr>
                <a:spLocks noChangeArrowheads="1"/>
              </p:cNvSpPr>
              <p:nvPr/>
            </p:nvSpPr>
            <p:spPr bwMode="auto">
              <a:xfrm>
                <a:off x="2211" y="901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Rectangle 531"/>
              <p:cNvSpPr>
                <a:spLocks noChangeArrowheads="1"/>
              </p:cNvSpPr>
              <p:nvPr/>
            </p:nvSpPr>
            <p:spPr bwMode="auto">
              <a:xfrm>
                <a:off x="2267" y="901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Z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Rectangle 532"/>
              <p:cNvSpPr>
                <a:spLocks noChangeArrowheads="1"/>
              </p:cNvSpPr>
              <p:nvPr/>
            </p:nvSpPr>
            <p:spPr bwMode="auto">
              <a:xfrm>
                <a:off x="2315" y="901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Rectangle 533"/>
              <p:cNvSpPr>
                <a:spLocks noChangeArrowheads="1"/>
              </p:cNvSpPr>
              <p:nvPr/>
            </p:nvSpPr>
            <p:spPr bwMode="auto">
              <a:xfrm>
                <a:off x="3281" y="3129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Rectangle 534"/>
              <p:cNvSpPr>
                <a:spLocks noChangeArrowheads="1"/>
              </p:cNvSpPr>
              <p:nvPr/>
            </p:nvSpPr>
            <p:spPr bwMode="auto">
              <a:xfrm>
                <a:off x="3338" y="3129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Rectangle 535"/>
              <p:cNvSpPr>
                <a:spLocks noChangeArrowheads="1"/>
              </p:cNvSpPr>
              <p:nvPr/>
            </p:nvSpPr>
            <p:spPr bwMode="auto">
              <a:xfrm>
                <a:off x="3394" y="3129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Rectangle 536"/>
              <p:cNvSpPr>
                <a:spLocks noChangeArrowheads="1"/>
              </p:cNvSpPr>
              <p:nvPr/>
            </p:nvSpPr>
            <p:spPr bwMode="auto">
              <a:xfrm>
                <a:off x="2733" y="194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E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Rectangle 537"/>
              <p:cNvSpPr>
                <a:spLocks noChangeArrowheads="1"/>
              </p:cNvSpPr>
              <p:nvPr/>
            </p:nvSpPr>
            <p:spPr bwMode="auto">
              <a:xfrm>
                <a:off x="2781" y="1941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538"/>
              <p:cNvSpPr>
                <a:spLocks noChangeArrowheads="1"/>
              </p:cNvSpPr>
              <p:nvPr/>
            </p:nvSpPr>
            <p:spPr bwMode="auto">
              <a:xfrm>
                <a:off x="2824" y="194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539"/>
              <p:cNvSpPr>
                <a:spLocks noChangeArrowheads="1"/>
              </p:cNvSpPr>
              <p:nvPr/>
            </p:nvSpPr>
            <p:spPr bwMode="auto">
              <a:xfrm>
                <a:off x="5022" y="2054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Rectangle 540"/>
              <p:cNvSpPr>
                <a:spLocks noChangeArrowheads="1"/>
              </p:cNvSpPr>
              <p:nvPr/>
            </p:nvSpPr>
            <p:spPr bwMode="auto">
              <a:xfrm>
                <a:off x="5070" y="205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D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Rectangle 541"/>
              <p:cNvSpPr>
                <a:spLocks noChangeArrowheads="1"/>
              </p:cNvSpPr>
              <p:nvPr/>
            </p:nvSpPr>
            <p:spPr bwMode="auto">
              <a:xfrm>
                <a:off x="5122" y="205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Rectangle 542"/>
              <p:cNvSpPr>
                <a:spLocks noChangeArrowheads="1"/>
              </p:cNvSpPr>
              <p:nvPr/>
            </p:nvSpPr>
            <p:spPr bwMode="auto">
              <a:xfrm>
                <a:off x="2215" y="1127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Rectangle 543"/>
              <p:cNvSpPr>
                <a:spLocks noChangeArrowheads="1"/>
              </p:cNvSpPr>
              <p:nvPr/>
            </p:nvSpPr>
            <p:spPr bwMode="auto">
              <a:xfrm>
                <a:off x="2272" y="1127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Rectangle 544"/>
              <p:cNvSpPr>
                <a:spLocks noChangeArrowheads="1"/>
              </p:cNvSpPr>
              <p:nvPr/>
            </p:nvSpPr>
            <p:spPr bwMode="auto">
              <a:xfrm>
                <a:off x="2328" y="1127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Rectangle 545"/>
              <p:cNvSpPr>
                <a:spLocks noChangeArrowheads="1"/>
              </p:cNvSpPr>
              <p:nvPr/>
            </p:nvSpPr>
            <p:spPr bwMode="auto">
              <a:xfrm>
                <a:off x="3930" y="229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L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Rectangle 546"/>
              <p:cNvSpPr>
                <a:spLocks noChangeArrowheads="1"/>
              </p:cNvSpPr>
              <p:nvPr/>
            </p:nvSpPr>
            <p:spPr bwMode="auto">
              <a:xfrm>
                <a:off x="3969" y="2298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Rectangle 547"/>
              <p:cNvSpPr>
                <a:spLocks noChangeArrowheads="1"/>
              </p:cNvSpPr>
              <p:nvPr/>
            </p:nvSpPr>
            <p:spPr bwMode="auto">
              <a:xfrm>
                <a:off x="4021" y="2298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O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Rectangle 548"/>
              <p:cNvSpPr>
                <a:spLocks noChangeArrowheads="1"/>
              </p:cNvSpPr>
              <p:nvPr/>
            </p:nvSpPr>
            <p:spPr bwMode="auto">
              <a:xfrm>
                <a:off x="5492" y="249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D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Rectangle 549"/>
              <p:cNvSpPr>
                <a:spLocks noChangeArrowheads="1"/>
              </p:cNvSpPr>
              <p:nvPr/>
            </p:nvSpPr>
            <p:spPr bwMode="auto">
              <a:xfrm>
                <a:off x="5544" y="2494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O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Rectangle 550"/>
              <p:cNvSpPr>
                <a:spLocks noChangeArrowheads="1"/>
              </p:cNvSpPr>
              <p:nvPr/>
            </p:nvSpPr>
            <p:spPr bwMode="auto">
              <a:xfrm>
                <a:off x="5600" y="249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Rectangle 551"/>
              <p:cNvSpPr>
                <a:spLocks noChangeArrowheads="1"/>
              </p:cNvSpPr>
              <p:nvPr/>
            </p:nvSpPr>
            <p:spPr bwMode="auto">
              <a:xfrm>
                <a:off x="3159" y="2002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F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Rectangle 552"/>
              <p:cNvSpPr>
                <a:spLocks noChangeArrowheads="1"/>
              </p:cNvSpPr>
              <p:nvPr/>
            </p:nvSpPr>
            <p:spPr bwMode="auto">
              <a:xfrm>
                <a:off x="3203" y="2002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K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Rectangle 553"/>
              <p:cNvSpPr>
                <a:spLocks noChangeArrowheads="1"/>
              </p:cNvSpPr>
              <p:nvPr/>
            </p:nvSpPr>
            <p:spPr bwMode="auto">
              <a:xfrm>
                <a:off x="3251" y="2002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Rectangle 554"/>
              <p:cNvSpPr>
                <a:spLocks noChangeArrowheads="1"/>
              </p:cNvSpPr>
              <p:nvPr/>
            </p:nvSpPr>
            <p:spPr bwMode="auto">
              <a:xfrm>
                <a:off x="5218" y="3216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C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Rectangle 555"/>
              <p:cNvSpPr>
                <a:spLocks noChangeArrowheads="1"/>
              </p:cNvSpPr>
              <p:nvPr/>
            </p:nvSpPr>
            <p:spPr bwMode="auto">
              <a:xfrm>
                <a:off x="5270" y="3216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Rectangle 556"/>
              <p:cNvSpPr>
                <a:spLocks noChangeArrowheads="1"/>
              </p:cNvSpPr>
              <p:nvPr/>
            </p:nvSpPr>
            <p:spPr bwMode="auto">
              <a:xfrm>
                <a:off x="5322" y="3216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D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557"/>
              <p:cNvSpPr>
                <a:spLocks noChangeArrowheads="1"/>
              </p:cNvSpPr>
              <p:nvPr/>
            </p:nvSpPr>
            <p:spPr bwMode="auto">
              <a:xfrm>
                <a:off x="2629" y="2102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F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558"/>
              <p:cNvSpPr>
                <a:spLocks noChangeArrowheads="1"/>
              </p:cNvSpPr>
              <p:nvPr/>
            </p:nvSpPr>
            <p:spPr bwMode="auto">
              <a:xfrm>
                <a:off x="2672" y="2102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E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Rectangle 559"/>
              <p:cNvSpPr>
                <a:spLocks noChangeArrowheads="1"/>
              </p:cNvSpPr>
              <p:nvPr/>
            </p:nvSpPr>
            <p:spPr bwMode="auto">
              <a:xfrm>
                <a:off x="2720" y="2102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Rectangle 560"/>
              <p:cNvSpPr>
                <a:spLocks noChangeArrowheads="1"/>
              </p:cNvSpPr>
              <p:nvPr/>
            </p:nvSpPr>
            <p:spPr bwMode="auto">
              <a:xfrm>
                <a:off x="4822" y="2524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Rectangle 561"/>
              <p:cNvSpPr>
                <a:spLocks noChangeArrowheads="1"/>
              </p:cNvSpPr>
              <p:nvPr/>
            </p:nvSpPr>
            <p:spPr bwMode="auto">
              <a:xfrm>
                <a:off x="4869" y="2524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Rectangle 562"/>
              <p:cNvSpPr>
                <a:spLocks noChangeArrowheads="1"/>
              </p:cNvSpPr>
              <p:nvPr/>
            </p:nvSpPr>
            <p:spPr bwMode="auto">
              <a:xfrm>
                <a:off x="4917" y="252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Rectangle 563"/>
              <p:cNvSpPr>
                <a:spLocks noChangeArrowheads="1"/>
              </p:cNvSpPr>
              <p:nvPr/>
            </p:nvSpPr>
            <p:spPr bwMode="auto">
              <a:xfrm>
                <a:off x="2981" y="1236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Rectangle 564"/>
              <p:cNvSpPr>
                <a:spLocks noChangeArrowheads="1"/>
              </p:cNvSpPr>
              <p:nvPr/>
            </p:nvSpPr>
            <p:spPr bwMode="auto">
              <a:xfrm>
                <a:off x="3033" y="1236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Rectangle 565"/>
              <p:cNvSpPr>
                <a:spLocks noChangeArrowheads="1"/>
              </p:cNvSpPr>
              <p:nvPr/>
            </p:nvSpPr>
            <p:spPr bwMode="auto">
              <a:xfrm>
                <a:off x="3094" y="1236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P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Rectangle 566"/>
              <p:cNvSpPr>
                <a:spLocks noChangeArrowheads="1"/>
              </p:cNvSpPr>
              <p:nvPr/>
            </p:nvSpPr>
            <p:spPr bwMode="auto">
              <a:xfrm>
                <a:off x="5331" y="2102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Rectangle 567"/>
              <p:cNvSpPr>
                <a:spLocks noChangeArrowheads="1"/>
              </p:cNvSpPr>
              <p:nvPr/>
            </p:nvSpPr>
            <p:spPr bwMode="auto">
              <a:xfrm>
                <a:off x="5387" y="2102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Rectangle 568"/>
              <p:cNvSpPr>
                <a:spLocks noChangeArrowheads="1"/>
              </p:cNvSpPr>
              <p:nvPr/>
            </p:nvSpPr>
            <p:spPr bwMode="auto">
              <a:xfrm>
                <a:off x="5444" y="2102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G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Rectangle 569"/>
              <p:cNvSpPr>
                <a:spLocks noChangeArrowheads="1"/>
              </p:cNvSpPr>
              <p:nvPr/>
            </p:nvSpPr>
            <p:spPr bwMode="auto">
              <a:xfrm>
                <a:off x="2759" y="1180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Rectangle 570"/>
              <p:cNvSpPr>
                <a:spLocks noChangeArrowheads="1"/>
              </p:cNvSpPr>
              <p:nvPr/>
            </p:nvSpPr>
            <p:spPr bwMode="auto">
              <a:xfrm>
                <a:off x="2816" y="118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Rectangle 571"/>
              <p:cNvSpPr>
                <a:spLocks noChangeArrowheads="1"/>
              </p:cNvSpPr>
              <p:nvPr/>
            </p:nvSpPr>
            <p:spPr bwMode="auto">
              <a:xfrm>
                <a:off x="2872" y="118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D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Rectangle 572"/>
              <p:cNvSpPr>
                <a:spLocks noChangeArrowheads="1"/>
              </p:cNvSpPr>
              <p:nvPr/>
            </p:nvSpPr>
            <p:spPr bwMode="auto">
              <a:xfrm>
                <a:off x="2938" y="2376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E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Rectangle 573"/>
              <p:cNvSpPr>
                <a:spLocks noChangeArrowheads="1"/>
              </p:cNvSpPr>
              <p:nvPr/>
            </p:nvSpPr>
            <p:spPr bwMode="auto">
              <a:xfrm>
                <a:off x="2985" y="2376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Rectangle 574"/>
              <p:cNvSpPr>
                <a:spLocks noChangeArrowheads="1"/>
              </p:cNvSpPr>
              <p:nvPr/>
            </p:nvSpPr>
            <p:spPr bwMode="auto">
              <a:xfrm>
                <a:off x="3029" y="2376"/>
                <a:ext cx="6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W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Rectangle 575"/>
              <p:cNvSpPr>
                <a:spLocks noChangeArrowheads="1"/>
              </p:cNvSpPr>
              <p:nvPr/>
            </p:nvSpPr>
            <p:spPr bwMode="auto">
              <a:xfrm>
                <a:off x="3260" y="221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K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Rectangle 576"/>
              <p:cNvSpPr>
                <a:spLocks noChangeArrowheads="1"/>
              </p:cNvSpPr>
              <p:nvPr/>
            </p:nvSpPr>
            <p:spPr bwMode="auto">
              <a:xfrm>
                <a:off x="3307" y="2211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Rectangle 577"/>
              <p:cNvSpPr>
                <a:spLocks noChangeArrowheads="1"/>
              </p:cNvSpPr>
              <p:nvPr/>
            </p:nvSpPr>
            <p:spPr bwMode="auto">
              <a:xfrm>
                <a:off x="3360" y="221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578"/>
              <p:cNvSpPr>
                <a:spLocks noChangeArrowheads="1"/>
              </p:cNvSpPr>
              <p:nvPr/>
            </p:nvSpPr>
            <p:spPr bwMode="auto">
              <a:xfrm>
                <a:off x="3177" y="2424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Rectangle 579"/>
              <p:cNvSpPr>
                <a:spLocks noChangeArrowheads="1"/>
              </p:cNvSpPr>
              <p:nvPr/>
            </p:nvSpPr>
            <p:spPr bwMode="auto">
              <a:xfrm>
                <a:off x="3225" y="242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U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Rectangle 580"/>
              <p:cNvSpPr>
                <a:spLocks noChangeArrowheads="1"/>
              </p:cNvSpPr>
              <p:nvPr/>
            </p:nvSpPr>
            <p:spPr bwMode="auto">
              <a:xfrm>
                <a:off x="3277" y="2424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Rectangle 581"/>
              <p:cNvSpPr>
                <a:spLocks noChangeArrowheads="1"/>
              </p:cNvSpPr>
              <p:nvPr/>
            </p:nvSpPr>
            <p:spPr bwMode="auto">
              <a:xfrm>
                <a:off x="2402" y="1902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Rectangle 582"/>
              <p:cNvSpPr>
                <a:spLocks noChangeArrowheads="1"/>
              </p:cNvSpPr>
              <p:nvPr/>
            </p:nvSpPr>
            <p:spPr bwMode="auto">
              <a:xfrm>
                <a:off x="2455" y="1902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Rectangle 583"/>
              <p:cNvSpPr>
                <a:spLocks noChangeArrowheads="1"/>
              </p:cNvSpPr>
              <p:nvPr/>
            </p:nvSpPr>
            <p:spPr bwMode="auto">
              <a:xfrm>
                <a:off x="2498" y="1902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Rectangle 584"/>
              <p:cNvSpPr>
                <a:spLocks noChangeArrowheads="1"/>
              </p:cNvSpPr>
              <p:nvPr/>
            </p:nvSpPr>
            <p:spPr bwMode="auto">
              <a:xfrm>
                <a:off x="4247" y="3077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K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Rectangle 585"/>
              <p:cNvSpPr>
                <a:spLocks noChangeArrowheads="1"/>
              </p:cNvSpPr>
              <p:nvPr/>
            </p:nvSpPr>
            <p:spPr bwMode="auto">
              <a:xfrm>
                <a:off x="4295" y="3077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Rectangle 586"/>
              <p:cNvSpPr>
                <a:spLocks noChangeArrowheads="1"/>
              </p:cNvSpPr>
              <p:nvPr/>
            </p:nvSpPr>
            <p:spPr bwMode="auto">
              <a:xfrm>
                <a:off x="4343" y="3077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Rectangle 587"/>
              <p:cNvSpPr>
                <a:spLocks noChangeArrowheads="1"/>
              </p:cNvSpPr>
              <p:nvPr/>
            </p:nvSpPr>
            <p:spPr bwMode="auto">
              <a:xfrm>
                <a:off x="4482" y="184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Rectangle 588"/>
              <p:cNvSpPr>
                <a:spLocks noChangeArrowheads="1"/>
              </p:cNvSpPr>
              <p:nvPr/>
            </p:nvSpPr>
            <p:spPr bwMode="auto">
              <a:xfrm>
                <a:off x="4530" y="1841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Rectangle 589"/>
              <p:cNvSpPr>
                <a:spLocks noChangeArrowheads="1"/>
              </p:cNvSpPr>
              <p:nvPr/>
            </p:nvSpPr>
            <p:spPr bwMode="auto">
              <a:xfrm>
                <a:off x="4582" y="1841"/>
                <a:ext cx="6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W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Rectangle 590"/>
              <p:cNvSpPr>
                <a:spLocks noChangeArrowheads="1"/>
              </p:cNvSpPr>
              <p:nvPr/>
            </p:nvSpPr>
            <p:spPr bwMode="auto">
              <a:xfrm>
                <a:off x="5348" y="2720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Rectangle 591"/>
              <p:cNvSpPr>
                <a:spLocks noChangeArrowheads="1"/>
              </p:cNvSpPr>
              <p:nvPr/>
            </p:nvSpPr>
            <p:spPr bwMode="auto">
              <a:xfrm>
                <a:off x="5405" y="2720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Rectangle 592"/>
              <p:cNvSpPr>
                <a:spLocks noChangeArrowheads="1"/>
              </p:cNvSpPr>
              <p:nvPr/>
            </p:nvSpPr>
            <p:spPr bwMode="auto">
              <a:xfrm>
                <a:off x="5457" y="272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U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Rectangle 593"/>
              <p:cNvSpPr>
                <a:spLocks noChangeArrowheads="1"/>
              </p:cNvSpPr>
              <p:nvPr/>
            </p:nvSpPr>
            <p:spPr bwMode="auto">
              <a:xfrm>
                <a:off x="4273" y="2541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Rectangle 594"/>
              <p:cNvSpPr>
                <a:spLocks noChangeArrowheads="1"/>
              </p:cNvSpPr>
              <p:nvPr/>
            </p:nvSpPr>
            <p:spPr bwMode="auto">
              <a:xfrm>
                <a:off x="4321" y="2541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Rectangle 595"/>
              <p:cNvSpPr>
                <a:spLocks noChangeArrowheads="1"/>
              </p:cNvSpPr>
              <p:nvPr/>
            </p:nvSpPr>
            <p:spPr bwMode="auto">
              <a:xfrm>
                <a:off x="4382" y="254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e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Rectangle 596"/>
              <p:cNvSpPr>
                <a:spLocks noChangeArrowheads="1"/>
              </p:cNvSpPr>
              <p:nvPr/>
            </p:nvSpPr>
            <p:spPr bwMode="auto">
              <a:xfrm>
                <a:off x="4421" y="2541"/>
                <a:ext cx="2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Rectangle 597"/>
              <p:cNvSpPr>
                <a:spLocks noChangeArrowheads="1"/>
              </p:cNvSpPr>
              <p:nvPr/>
            </p:nvSpPr>
            <p:spPr bwMode="auto">
              <a:xfrm>
                <a:off x="4443" y="2541"/>
                <a:ext cx="72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Rectangle 598"/>
              <p:cNvSpPr>
                <a:spLocks noChangeArrowheads="1"/>
              </p:cNvSpPr>
              <p:nvPr/>
            </p:nvSpPr>
            <p:spPr bwMode="auto">
              <a:xfrm>
                <a:off x="4482" y="2541"/>
                <a:ext cx="1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 err="1">
                    <a:solidFill>
                      <a:srgbClr val="000000"/>
                    </a:solidFill>
                  </a:rPr>
                  <a:t>i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Rectangle 599"/>
              <p:cNvSpPr>
                <a:spLocks noChangeArrowheads="1"/>
              </p:cNvSpPr>
              <p:nvPr/>
            </p:nvSpPr>
            <p:spPr bwMode="auto">
              <a:xfrm>
                <a:off x="5070" y="2350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Rectangle 600"/>
              <p:cNvSpPr>
                <a:spLocks noChangeArrowheads="1"/>
              </p:cNvSpPr>
              <p:nvPr/>
            </p:nvSpPr>
            <p:spPr bwMode="auto">
              <a:xfrm>
                <a:off x="5124" y="2350"/>
                <a:ext cx="10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K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Rectangle 601"/>
              <p:cNvSpPr>
                <a:spLocks noChangeArrowheads="1"/>
              </p:cNvSpPr>
              <p:nvPr/>
            </p:nvSpPr>
            <p:spPr bwMode="auto">
              <a:xfrm>
                <a:off x="5165" y="235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Rectangle 602"/>
              <p:cNvSpPr>
                <a:spLocks noChangeArrowheads="1"/>
              </p:cNvSpPr>
              <p:nvPr/>
            </p:nvSpPr>
            <p:spPr bwMode="auto">
              <a:xfrm>
                <a:off x="5044" y="3103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V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Rectangle 603"/>
              <p:cNvSpPr>
                <a:spLocks noChangeArrowheads="1"/>
              </p:cNvSpPr>
              <p:nvPr/>
            </p:nvSpPr>
            <p:spPr bwMode="auto">
              <a:xfrm>
                <a:off x="5091" y="3103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Rectangle 604"/>
              <p:cNvSpPr>
                <a:spLocks noChangeArrowheads="1"/>
              </p:cNvSpPr>
              <p:nvPr/>
            </p:nvSpPr>
            <p:spPr bwMode="auto">
              <a:xfrm>
                <a:off x="5144" y="3103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Rectangle 605"/>
              <p:cNvSpPr>
                <a:spLocks noChangeArrowheads="1"/>
              </p:cNvSpPr>
              <p:nvPr/>
            </p:nvSpPr>
            <p:spPr bwMode="auto">
              <a:xfrm>
                <a:off x="1963" y="1084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Rectangle 606"/>
              <p:cNvSpPr>
                <a:spLocks noChangeArrowheads="1"/>
              </p:cNvSpPr>
              <p:nvPr/>
            </p:nvSpPr>
            <p:spPr bwMode="auto">
              <a:xfrm>
                <a:off x="2011" y="1084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G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Rectangle 607"/>
              <p:cNvSpPr>
                <a:spLocks noChangeArrowheads="1"/>
              </p:cNvSpPr>
              <p:nvPr/>
            </p:nvSpPr>
            <p:spPr bwMode="auto">
              <a:xfrm>
                <a:off x="2067" y="1084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T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Rectangle 608"/>
              <p:cNvSpPr>
                <a:spLocks noChangeArrowheads="1"/>
              </p:cNvSpPr>
              <p:nvPr/>
            </p:nvSpPr>
            <p:spPr bwMode="auto">
              <a:xfrm>
                <a:off x="2602" y="1428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Rectangle 609"/>
              <p:cNvSpPr>
                <a:spLocks noChangeArrowheads="1"/>
              </p:cNvSpPr>
              <p:nvPr/>
            </p:nvSpPr>
            <p:spPr bwMode="auto">
              <a:xfrm>
                <a:off x="2650" y="142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Rectangle 610"/>
              <p:cNvSpPr>
                <a:spLocks noChangeArrowheads="1"/>
              </p:cNvSpPr>
              <p:nvPr/>
            </p:nvSpPr>
            <p:spPr bwMode="auto">
              <a:xfrm>
                <a:off x="2689" y="1428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Rectangle 611"/>
              <p:cNvSpPr>
                <a:spLocks noChangeArrowheads="1"/>
              </p:cNvSpPr>
              <p:nvPr/>
            </p:nvSpPr>
            <p:spPr bwMode="auto">
              <a:xfrm>
                <a:off x="2750" y="142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Rectangle 612"/>
              <p:cNvSpPr>
                <a:spLocks noChangeArrowheads="1"/>
              </p:cNvSpPr>
              <p:nvPr/>
            </p:nvSpPr>
            <p:spPr bwMode="auto">
              <a:xfrm>
                <a:off x="2790" y="142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Rectangle 613"/>
              <p:cNvSpPr>
                <a:spLocks noChangeArrowheads="1"/>
              </p:cNvSpPr>
              <p:nvPr/>
            </p:nvSpPr>
            <p:spPr bwMode="auto">
              <a:xfrm>
                <a:off x="2833" y="142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Rectangle 614"/>
              <p:cNvSpPr>
                <a:spLocks noChangeArrowheads="1"/>
              </p:cNvSpPr>
              <p:nvPr/>
            </p:nvSpPr>
            <p:spPr bwMode="auto">
              <a:xfrm>
                <a:off x="2872" y="1428"/>
                <a:ext cx="1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l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Rectangle 615"/>
              <p:cNvSpPr>
                <a:spLocks noChangeArrowheads="1"/>
              </p:cNvSpPr>
              <p:nvPr/>
            </p:nvSpPr>
            <p:spPr bwMode="auto">
              <a:xfrm>
                <a:off x="2498" y="1258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Rectangle 616"/>
              <p:cNvSpPr>
                <a:spLocks noChangeArrowheads="1"/>
              </p:cNvSpPr>
              <p:nvPr/>
            </p:nvSpPr>
            <p:spPr bwMode="auto">
              <a:xfrm>
                <a:off x="2546" y="1258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Rectangle 617"/>
              <p:cNvSpPr>
                <a:spLocks noChangeArrowheads="1"/>
              </p:cNvSpPr>
              <p:nvPr/>
            </p:nvSpPr>
            <p:spPr bwMode="auto">
              <a:xfrm>
                <a:off x="2607" y="1258"/>
                <a:ext cx="2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Rectangle 618"/>
              <p:cNvSpPr>
                <a:spLocks noChangeArrowheads="1"/>
              </p:cNvSpPr>
              <p:nvPr/>
            </p:nvSpPr>
            <p:spPr bwMode="auto">
              <a:xfrm>
                <a:off x="2629" y="125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o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Rectangle 619"/>
              <p:cNvSpPr>
                <a:spLocks noChangeArrowheads="1"/>
              </p:cNvSpPr>
              <p:nvPr/>
            </p:nvSpPr>
            <p:spPr bwMode="auto">
              <a:xfrm>
                <a:off x="2672" y="125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Rectangle 620"/>
              <p:cNvSpPr>
                <a:spLocks noChangeArrowheads="1"/>
              </p:cNvSpPr>
              <p:nvPr/>
            </p:nvSpPr>
            <p:spPr bwMode="auto">
              <a:xfrm>
                <a:off x="2711" y="125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Rectangle 621"/>
              <p:cNvSpPr>
                <a:spLocks noChangeArrowheads="1"/>
              </p:cNvSpPr>
              <p:nvPr/>
            </p:nvSpPr>
            <p:spPr bwMode="auto">
              <a:xfrm>
                <a:off x="2111" y="1467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G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Rectangle 622"/>
              <p:cNvSpPr>
                <a:spLocks noChangeArrowheads="1"/>
              </p:cNvSpPr>
              <p:nvPr/>
            </p:nvSpPr>
            <p:spPr bwMode="auto">
              <a:xfrm>
                <a:off x="2167" y="1467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Rectangle 623"/>
              <p:cNvSpPr>
                <a:spLocks noChangeArrowheads="1"/>
              </p:cNvSpPr>
              <p:nvPr/>
            </p:nvSpPr>
            <p:spPr bwMode="auto">
              <a:xfrm>
                <a:off x="2215" y="1467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Rectangle 624"/>
              <p:cNvSpPr>
                <a:spLocks noChangeArrowheads="1"/>
              </p:cNvSpPr>
              <p:nvPr/>
            </p:nvSpPr>
            <p:spPr bwMode="auto">
              <a:xfrm>
                <a:off x="2759" y="1793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K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Rectangle 625"/>
              <p:cNvSpPr>
                <a:spLocks noChangeArrowheads="1"/>
              </p:cNvSpPr>
              <p:nvPr/>
            </p:nvSpPr>
            <p:spPr bwMode="auto">
              <a:xfrm>
                <a:off x="2807" y="179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Rectangle 626"/>
              <p:cNvSpPr>
                <a:spLocks noChangeArrowheads="1"/>
              </p:cNvSpPr>
              <p:nvPr/>
            </p:nvSpPr>
            <p:spPr bwMode="auto">
              <a:xfrm>
                <a:off x="2846" y="1793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Rectangle 627"/>
              <p:cNvSpPr>
                <a:spLocks noChangeArrowheads="1"/>
              </p:cNvSpPr>
              <p:nvPr/>
            </p:nvSpPr>
            <p:spPr bwMode="auto">
              <a:xfrm>
                <a:off x="2885" y="179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g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Rectangle 628"/>
              <p:cNvSpPr>
                <a:spLocks noChangeArrowheads="1"/>
              </p:cNvSpPr>
              <p:nvPr/>
            </p:nvSpPr>
            <p:spPr bwMode="auto">
              <a:xfrm>
                <a:off x="2924" y="179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Rectangle 629"/>
              <p:cNvSpPr>
                <a:spLocks noChangeArrowheads="1"/>
              </p:cNvSpPr>
              <p:nvPr/>
            </p:nvSpPr>
            <p:spPr bwMode="auto">
              <a:xfrm>
                <a:off x="2964" y="179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n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Rectangle 630"/>
              <p:cNvSpPr>
                <a:spLocks noChangeArrowheads="1"/>
              </p:cNvSpPr>
              <p:nvPr/>
            </p:nvSpPr>
            <p:spPr bwMode="auto">
              <a:xfrm>
                <a:off x="3007" y="1793"/>
                <a:ext cx="1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j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Rectangle 631"/>
              <p:cNvSpPr>
                <a:spLocks noChangeArrowheads="1"/>
              </p:cNvSpPr>
              <p:nvPr/>
            </p:nvSpPr>
            <p:spPr bwMode="auto">
              <a:xfrm>
                <a:off x="4800" y="3120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B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Rectangle 632"/>
              <p:cNvSpPr>
                <a:spLocks noChangeArrowheads="1"/>
              </p:cNvSpPr>
              <p:nvPr/>
            </p:nvSpPr>
            <p:spPr bwMode="auto">
              <a:xfrm>
                <a:off x="4848" y="312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D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Rectangle 633"/>
              <p:cNvSpPr>
                <a:spLocks noChangeArrowheads="1"/>
              </p:cNvSpPr>
              <p:nvPr/>
            </p:nvSpPr>
            <p:spPr bwMode="auto">
              <a:xfrm>
                <a:off x="4900" y="3120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Rectangle 634"/>
              <p:cNvSpPr>
                <a:spLocks noChangeArrowheads="1"/>
              </p:cNvSpPr>
              <p:nvPr/>
            </p:nvSpPr>
            <p:spPr bwMode="auto">
              <a:xfrm>
                <a:off x="1928" y="853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S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Rectangle 635"/>
              <p:cNvSpPr>
                <a:spLocks noChangeArrowheads="1"/>
              </p:cNvSpPr>
              <p:nvPr/>
            </p:nvSpPr>
            <p:spPr bwMode="auto">
              <a:xfrm>
                <a:off x="1976" y="85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Rectangle 636"/>
              <p:cNvSpPr>
                <a:spLocks noChangeArrowheads="1"/>
              </p:cNvSpPr>
              <p:nvPr/>
            </p:nvSpPr>
            <p:spPr bwMode="auto">
              <a:xfrm>
                <a:off x="2015" y="85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Rectangle 637"/>
              <p:cNvSpPr>
                <a:spLocks noChangeArrowheads="1"/>
              </p:cNvSpPr>
              <p:nvPr/>
            </p:nvSpPr>
            <p:spPr bwMode="auto">
              <a:xfrm>
                <a:off x="2054" y="853"/>
                <a:ext cx="5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m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Rectangle 638"/>
              <p:cNvSpPr>
                <a:spLocks noChangeArrowheads="1"/>
              </p:cNvSpPr>
              <p:nvPr/>
            </p:nvSpPr>
            <p:spPr bwMode="auto">
              <a:xfrm>
                <a:off x="2115" y="853"/>
                <a:ext cx="1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l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Rectangle 639"/>
              <p:cNvSpPr>
                <a:spLocks noChangeArrowheads="1"/>
              </p:cNvSpPr>
              <p:nvPr/>
            </p:nvSpPr>
            <p:spPr bwMode="auto">
              <a:xfrm>
                <a:off x="2133" y="853"/>
                <a:ext cx="16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i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Rectangle 640"/>
              <p:cNvSpPr>
                <a:spLocks noChangeArrowheads="1"/>
              </p:cNvSpPr>
              <p:nvPr/>
            </p:nvSpPr>
            <p:spPr bwMode="auto">
              <a:xfrm>
                <a:off x="2272" y="1245"/>
                <a:ext cx="5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H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Rectangle 641"/>
              <p:cNvSpPr>
                <a:spLocks noChangeArrowheads="1"/>
              </p:cNvSpPr>
              <p:nvPr/>
            </p:nvSpPr>
            <p:spPr bwMode="auto">
              <a:xfrm>
                <a:off x="2324" y="124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Rectangle 642"/>
              <p:cNvSpPr>
                <a:spLocks noChangeArrowheads="1"/>
              </p:cNvSpPr>
              <p:nvPr/>
            </p:nvSpPr>
            <p:spPr bwMode="auto">
              <a:xfrm>
                <a:off x="2363" y="124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p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Rectangle 643"/>
              <p:cNvSpPr>
                <a:spLocks noChangeArrowheads="1"/>
              </p:cNvSpPr>
              <p:nvPr/>
            </p:nvSpPr>
            <p:spPr bwMode="auto">
              <a:xfrm>
                <a:off x="2402" y="124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u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Rectangle 644"/>
              <p:cNvSpPr>
                <a:spLocks noChangeArrowheads="1"/>
              </p:cNvSpPr>
              <p:nvPr/>
            </p:nvSpPr>
            <p:spPr bwMode="auto">
              <a:xfrm>
                <a:off x="2446" y="1245"/>
                <a:ext cx="2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r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Rectangle 645"/>
              <p:cNvSpPr>
                <a:spLocks noChangeArrowheads="1"/>
              </p:cNvSpPr>
              <p:nvPr/>
            </p:nvSpPr>
            <p:spPr bwMode="auto">
              <a:xfrm>
                <a:off x="2098" y="1227"/>
                <a:ext cx="5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 dirty="0">
                    <a:solidFill>
                      <a:srgbClr val="000000"/>
                    </a:solidFill>
                  </a:rPr>
                  <a:t>G</a:t>
                </a:r>
                <a:endParaRPr lang="en-US" alt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Rectangle 646"/>
              <p:cNvSpPr>
                <a:spLocks noChangeArrowheads="1"/>
              </p:cNvSpPr>
              <p:nvPr/>
            </p:nvSpPr>
            <p:spPr bwMode="auto">
              <a:xfrm>
                <a:off x="2154" y="1227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Z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Rectangle 647"/>
              <p:cNvSpPr>
                <a:spLocks noChangeArrowheads="1"/>
              </p:cNvSpPr>
              <p:nvPr/>
            </p:nvSpPr>
            <p:spPr bwMode="auto">
              <a:xfrm>
                <a:off x="2198" y="1227"/>
                <a:ext cx="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66">
                  <a:defRPr/>
                </a:pPr>
                <a:r>
                  <a:rPr lang="en-US" altLang="en-US" sz="800" kern="0">
                    <a:solidFill>
                      <a:srgbClr val="000000"/>
                    </a:solidFill>
                  </a:rPr>
                  <a:t>A</a:t>
                </a:r>
                <a:endParaRPr lang="en-US" altLang="en-US" sz="14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0" name="TextBox 679"/>
            <p:cNvSpPr txBox="1"/>
            <p:nvPr/>
          </p:nvSpPr>
          <p:spPr>
            <a:xfrm>
              <a:off x="3834181" y="4239259"/>
              <a:ext cx="30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681" name="TextBox 680"/>
            <p:cNvSpPr txBox="1"/>
            <p:nvPr/>
          </p:nvSpPr>
          <p:spPr>
            <a:xfrm flipH="1">
              <a:off x="2687781" y="3878430"/>
              <a:ext cx="278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IN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1394134" y="2936216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683" name="TextBox 682"/>
            <p:cNvSpPr txBox="1"/>
            <p:nvPr/>
          </p:nvSpPr>
          <p:spPr>
            <a:xfrm>
              <a:off x="1054234" y="2143991"/>
              <a:ext cx="28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85" name="TextBox 684"/>
            <p:cNvSpPr txBox="1"/>
            <p:nvPr/>
          </p:nvSpPr>
          <p:spPr>
            <a:xfrm>
              <a:off x="1106848" y="2395376"/>
              <a:ext cx="196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86" name="TextBox 685"/>
            <p:cNvSpPr txBox="1"/>
            <p:nvPr/>
          </p:nvSpPr>
          <p:spPr>
            <a:xfrm>
              <a:off x="3136049" y="306014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87" name="TextBox 686"/>
            <p:cNvSpPr txBox="1"/>
            <p:nvPr/>
          </p:nvSpPr>
          <p:spPr>
            <a:xfrm>
              <a:off x="6597088" y="5170686"/>
              <a:ext cx="271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88" name="TextBox 687"/>
            <p:cNvSpPr txBox="1"/>
            <p:nvPr/>
          </p:nvSpPr>
          <p:spPr>
            <a:xfrm>
              <a:off x="5780761" y="406206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89" name="TextBox 688"/>
            <p:cNvSpPr txBox="1"/>
            <p:nvPr/>
          </p:nvSpPr>
          <p:spPr>
            <a:xfrm>
              <a:off x="4193852" y="2555166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0" name="TextBox 689"/>
            <p:cNvSpPr txBox="1"/>
            <p:nvPr/>
          </p:nvSpPr>
          <p:spPr>
            <a:xfrm>
              <a:off x="4127965" y="3283315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1" name="TextBox 690"/>
            <p:cNvSpPr txBox="1"/>
            <p:nvPr/>
          </p:nvSpPr>
          <p:spPr>
            <a:xfrm>
              <a:off x="5626617" y="4369894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2" name="TextBox 691"/>
            <p:cNvSpPr txBox="1"/>
            <p:nvPr/>
          </p:nvSpPr>
          <p:spPr>
            <a:xfrm>
              <a:off x="6936606" y="3872200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6324898" y="3776241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4" name="TextBox 693"/>
            <p:cNvSpPr txBox="1"/>
            <p:nvPr/>
          </p:nvSpPr>
          <p:spPr>
            <a:xfrm>
              <a:off x="1385427" y="3629874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5" name="TextBox 694"/>
            <p:cNvSpPr txBox="1"/>
            <p:nvPr/>
          </p:nvSpPr>
          <p:spPr>
            <a:xfrm>
              <a:off x="6065933" y="5652100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6804009" y="444054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7" name="TextBox 696"/>
            <p:cNvSpPr txBox="1"/>
            <p:nvPr/>
          </p:nvSpPr>
          <p:spPr>
            <a:xfrm>
              <a:off x="3084174" y="2624146"/>
              <a:ext cx="393937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698" name="TextBox 697"/>
            <p:cNvSpPr txBox="1"/>
            <p:nvPr/>
          </p:nvSpPr>
          <p:spPr>
            <a:xfrm>
              <a:off x="5628085" y="351619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5140921" y="3483347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1" name="TextBox 700"/>
            <p:cNvSpPr txBox="1"/>
            <p:nvPr/>
          </p:nvSpPr>
          <p:spPr>
            <a:xfrm>
              <a:off x="2667270" y="490593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1440134" y="191669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3" name="TextBox 702"/>
            <p:cNvSpPr txBox="1"/>
            <p:nvPr/>
          </p:nvSpPr>
          <p:spPr>
            <a:xfrm>
              <a:off x="6231053" y="4978212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4" name="TextBox 703"/>
            <p:cNvSpPr txBox="1"/>
            <p:nvPr/>
          </p:nvSpPr>
          <p:spPr>
            <a:xfrm>
              <a:off x="2356796" y="1859837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1183750" y="931473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4560367" y="4053630"/>
              <a:ext cx="240419" cy="36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707" name="TextBox 706"/>
            <p:cNvSpPr txBox="1"/>
            <p:nvPr/>
          </p:nvSpPr>
          <p:spPr>
            <a:xfrm>
              <a:off x="5455567" y="5215204"/>
              <a:ext cx="233920" cy="27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</p:grpSp>
      <p:sp>
        <p:nvSpPr>
          <p:cNvPr id="708" name="TextBox 707"/>
          <p:cNvSpPr txBox="1"/>
          <p:nvPr/>
        </p:nvSpPr>
        <p:spPr>
          <a:xfrm>
            <a:off x="8176634" y="2248594"/>
            <a:ext cx="383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prstClr val="black"/>
                </a:solidFill>
                <a:latin typeface="Calibri"/>
              </a:rPr>
              <a:t>Currently  </a:t>
            </a:r>
            <a:r>
              <a:rPr lang="en-IN" dirty="0" smtClean="0">
                <a:solidFill>
                  <a:prstClr val="black"/>
                </a:solidFill>
                <a:latin typeface="Calibri"/>
              </a:rPr>
              <a:t>32 program </a:t>
            </a:r>
            <a:r>
              <a:rPr lang="en-IN" dirty="0">
                <a:solidFill>
                  <a:prstClr val="black"/>
                </a:solidFill>
                <a:latin typeface="Calibri"/>
              </a:rPr>
              <a:t>study </a:t>
            </a:r>
            <a:r>
              <a:rPr lang="en-IN" dirty="0" smtClean="0">
                <a:solidFill>
                  <a:prstClr val="black"/>
                </a:solidFill>
                <a:latin typeface="Calibri"/>
              </a:rPr>
              <a:t>centres are functional  </a:t>
            </a:r>
            <a:r>
              <a:rPr lang="en-IN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IN" dirty="0" smtClean="0">
                <a:solidFill>
                  <a:prstClr val="black"/>
                </a:solidFill>
                <a:latin typeface="Calibri"/>
              </a:rPr>
              <a:t>25 </a:t>
            </a:r>
            <a:r>
              <a:rPr lang="en-IN" dirty="0">
                <a:solidFill>
                  <a:prstClr val="black"/>
                </a:solidFill>
                <a:latin typeface="Calibri"/>
              </a:rPr>
              <a:t>districts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9172" y="1480345"/>
            <a:ext cx="3725080" cy="795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700" b="1" dirty="0"/>
              <a:t>Workload upto Dec-2022</a:t>
            </a:r>
          </a:p>
          <a:p>
            <a:pPr algn="ctr"/>
            <a:r>
              <a:rPr lang="en-IN" b="1" dirty="0" smtClean="0"/>
              <a:t>Targeted Program </a:t>
            </a:r>
            <a:r>
              <a:rPr lang="en-IN" b="1" dirty="0"/>
              <a:t>Study Center-52 </a:t>
            </a:r>
          </a:p>
        </p:txBody>
      </p:sp>
    </p:spTree>
    <p:extLst>
      <p:ext uri="{BB962C8B-B14F-4D97-AF65-F5344CB8AC3E}">
        <p14:creationId xmlns:p14="http://schemas.microsoft.com/office/powerpoint/2010/main" val="25862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71" y="609600"/>
            <a:ext cx="10363200" cy="71120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+mn-lt"/>
              </a:rPr>
              <a:t>Achievements </a:t>
            </a:r>
            <a:endParaRPr lang="en-IN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1596807"/>
              </p:ext>
            </p:extLst>
          </p:nvPr>
        </p:nvGraphicFramePr>
        <p:xfrm>
          <a:off x="885370" y="1422400"/>
          <a:ext cx="10885715" cy="454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841830" y="640081"/>
            <a:ext cx="106012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l"/>
            <a:r>
              <a:rPr lang="en-IN" altLang="en-US" sz="2800" b="1" dirty="0">
                <a:solidFill>
                  <a:schemeClr val="accent1"/>
                </a:solidFill>
                <a:latin typeface="+mj-lt"/>
                <a:cs typeface="+mj-cs"/>
              </a:rPr>
              <a:t>Lessons learnt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41830" y="1485537"/>
            <a:ext cx="10406741" cy="53724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Investing in capacity building of faculty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improves the quality of subsequent trainings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Timely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planning is crucial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to ensure completion of uninterrupted theory and practical classes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Identification of health </a:t>
            </a:r>
            <a:r>
              <a:rPr lang="en-I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facilities (SCs/ PHCs/CHCs) with adequate caseloads is critical for productive clinical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postings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Adequate </a:t>
            </a:r>
            <a:r>
              <a:rPr lang="en-IN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quality assurance and onsite mentoring support </a:t>
            </a:r>
            <a:r>
              <a:rPr lang="en-IN" sz="2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are essential for continued learning and competency </a:t>
            </a:r>
            <a:r>
              <a:rPr lang="en-I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development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IN" sz="24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IN" sz="2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224278" y="38243"/>
            <a:ext cx="6222474" cy="50227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Glimpses of ToTs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Jhpiego1\AppData\Local\Microsoft\Windows\Temporary Internet Files\Content.Outlook\WC2KU2D9\IMG-20180806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" y="4064271"/>
            <a:ext cx="3461658" cy="25831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Jhpiego1\AppData\Local\Microsoft\Windows\Temporary Internet Files\Content.Outlook\WC2KU2D9\IMG-20180716-WA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0" y="833108"/>
            <a:ext cx="3532068" cy="285407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C:\Users\Jhpiego1\AppData\Local\Microsoft\Windows\Temporary Internet Files\Content.Outlook\WC2KU2D9\IMG-20180825-WA0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 r="16399" b="11239"/>
          <a:stretch/>
        </p:blipFill>
        <p:spPr bwMode="auto">
          <a:xfrm>
            <a:off x="4245539" y="833108"/>
            <a:ext cx="3457542" cy="2881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Users\Jhpiego1\AppData\Local\Microsoft\Windows\Temporary Internet Files\Content.Outlook\WC2KU2D9\IMG-20180706-WA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18" y="833108"/>
            <a:ext cx="3709321" cy="288102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70948" y="3671350"/>
            <a:ext cx="357458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Shri Pankaj Kumar, MD NHM at </a:t>
            </a:r>
            <a:r>
              <a:rPr lang="en-US" sz="1400" b="1" dirty="0" err="1"/>
              <a:t>ToT</a:t>
            </a:r>
            <a:r>
              <a:rPr lang="en-US" sz="1400" b="1" dirty="0"/>
              <a:t> KGMC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5539" y="3680202"/>
            <a:ext cx="3457543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DM Aligarh visited During ToT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1818" y="3671351"/>
            <a:ext cx="3709321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Dr </a:t>
            </a:r>
            <a:r>
              <a:rPr lang="en-US" sz="1400" b="1" dirty="0" err="1"/>
              <a:t>Madhu</a:t>
            </a:r>
            <a:r>
              <a:rPr lang="en-US" sz="1400" b="1" dirty="0"/>
              <a:t> </a:t>
            </a:r>
            <a:r>
              <a:rPr lang="en-US" sz="1400" b="1" dirty="0" err="1"/>
              <a:t>sharma</a:t>
            </a:r>
            <a:r>
              <a:rPr lang="en-US" sz="1400" b="1" dirty="0"/>
              <a:t> GM Planning during </a:t>
            </a:r>
            <a:r>
              <a:rPr lang="en-US" sz="1400" b="1" dirty="0" err="1"/>
              <a:t>ToT</a:t>
            </a:r>
            <a:r>
              <a:rPr lang="en-US" sz="1400" b="1" dirty="0"/>
              <a:t> </a:t>
            </a:r>
          </a:p>
        </p:txBody>
      </p:sp>
      <p:pic>
        <p:nvPicPr>
          <p:cNvPr id="1030" name="Picture 6" descr="C:\Users\Jhpiego1\AppData\Local\Microsoft\Windows\Temporary Internet Files\Content.Outlook\WC2KU2D9\IMG-20180706-WA002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097191"/>
            <a:ext cx="3449141" cy="255022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flipH="1">
            <a:off x="9661625" y="4628525"/>
            <a:ext cx="1978950" cy="1344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Mr. </a:t>
            </a:r>
            <a:r>
              <a:rPr lang="en-US" sz="1100" b="1" dirty="0" err="1"/>
              <a:t>Devesh</a:t>
            </a:r>
            <a:r>
              <a:rPr lang="en-US" sz="1100" b="1" dirty="0"/>
              <a:t> Tripathi briefing guideline during ToT Varanasi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4322248" y="4675031"/>
            <a:ext cx="1716601" cy="1236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Lamp-lighting at RML Lucknow</a:t>
            </a:r>
          </a:p>
        </p:txBody>
      </p:sp>
    </p:spTree>
    <p:extLst>
      <p:ext uri="{BB962C8B-B14F-4D97-AF65-F5344CB8AC3E}">
        <p14:creationId xmlns:p14="http://schemas.microsoft.com/office/powerpoint/2010/main" val="3515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768" y="18246"/>
            <a:ext cx="8272212" cy="515155"/>
          </a:xfrm>
        </p:spPr>
        <p:txBody>
          <a:bodyPr>
            <a:noAutofit/>
          </a:bodyPr>
          <a:lstStyle/>
          <a:p>
            <a:r>
              <a:rPr lang="en-IN" sz="3200" dirty="0"/>
              <a:t>Theory and Practical Sessions at PSCs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50" y="6375990"/>
            <a:ext cx="512445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Sexual Health Education Counseling class at </a:t>
            </a:r>
            <a:r>
              <a:rPr lang="en-US" sz="1600" b="1" dirty="0" smtClean="0"/>
              <a:t>DWH </a:t>
            </a:r>
            <a:r>
              <a:rPr lang="en-US" sz="1600" b="1" dirty="0" err="1"/>
              <a:t>Kheri</a:t>
            </a:r>
            <a:endParaRPr lang="en-US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28700" y="704849"/>
            <a:ext cx="10077450" cy="5671141"/>
            <a:chOff x="1028700" y="599245"/>
            <a:chExt cx="10077450" cy="5776746"/>
          </a:xfrm>
        </p:grpSpPr>
        <p:pic>
          <p:nvPicPr>
            <p:cNvPr id="2050" name="Picture 2" descr="C:\Users\Jhpiego1\AppData\Local\Microsoft\Windows\Temporary Internet Files\Content.Outlook\WC2KU2D9\IMG-20180824-WA001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609600"/>
              <a:ext cx="5162550" cy="242773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051" name="Picture 3" descr="C:\Users\Jhpiego1\AppData\Local\Microsoft\Windows\Temporary Internet Files\Content.Outlook\WC2KU2D9\IMG-20180820-WA006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3395248"/>
              <a:ext cx="5124450" cy="2980743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1028700" y="3048000"/>
              <a:ext cx="514350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Classroom teaching at DWH Aligarh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599245"/>
              <a:ext cx="4895849" cy="2440617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TextBox 10"/>
            <p:cNvSpPr txBox="1"/>
            <p:nvPr/>
          </p:nvSpPr>
          <p:spPr>
            <a:xfrm>
              <a:off x="6191250" y="3048000"/>
              <a:ext cx="491490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Clinical postings at DH Baharaich</a:t>
              </a:r>
            </a:p>
          </p:txBody>
        </p:sp>
        <p:pic>
          <p:nvPicPr>
            <p:cNvPr id="2053" name="Picture 5" descr="C:\Users\Jhpiego1\AppData\Local\Microsoft\Windows\Temporary Internet Files\Content.Outlook\WC2KU2D9\IMG-20180811-WA007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3394692"/>
              <a:ext cx="4895850" cy="2978775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5" name="TextBox 14"/>
          <p:cNvSpPr txBox="1"/>
          <p:nvPr/>
        </p:nvSpPr>
        <p:spPr>
          <a:xfrm>
            <a:off x="6191249" y="6375991"/>
            <a:ext cx="493394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Basic Life Support class at RMLIMS Lucknow</a:t>
            </a:r>
          </a:p>
        </p:txBody>
      </p:sp>
    </p:spTree>
    <p:extLst>
      <p:ext uri="{BB962C8B-B14F-4D97-AF65-F5344CB8AC3E}">
        <p14:creationId xmlns:p14="http://schemas.microsoft.com/office/powerpoint/2010/main" val="41511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2198"/>
            <a:ext cx="8839200" cy="595093"/>
          </a:xfrm>
        </p:spPr>
        <p:txBody>
          <a:bodyPr>
            <a:noAutofit/>
          </a:bodyPr>
          <a:lstStyle/>
          <a:p>
            <a:r>
              <a:rPr lang="en-IN" dirty="0"/>
              <a:t>Theory Sessions using LRPs and Skills demonstration</a:t>
            </a:r>
            <a:r>
              <a:rPr lang="en-IN" sz="3200" dirty="0" smtClean="0"/>
              <a:t>.</a:t>
            </a:r>
            <a:endParaRPr lang="en-I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1598" y="736007"/>
            <a:ext cx="9548804" cy="6121993"/>
            <a:chOff x="1071086" y="661738"/>
            <a:chExt cx="9548804" cy="6121993"/>
          </a:xfrm>
        </p:grpSpPr>
        <p:pic>
          <p:nvPicPr>
            <p:cNvPr id="1026" name="Picture 2" descr="C:\Users\Jhpiego1\AppData\Local\Microsoft\Windows\Temporary Internet Files\Content.Outlook\WC2KU2D9\IMG-20180810-WA003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0"/>
            <a:stretch/>
          </p:blipFill>
          <p:spPr bwMode="auto">
            <a:xfrm>
              <a:off x="5852870" y="3817433"/>
              <a:ext cx="4767020" cy="266705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7" name="Picture 3" descr="C:\Users\Jhpiego1\AppData\Local\Microsoft\Windows\Temporary Internet Files\Content.Outlook\WC2KU2D9\IMG-20180816-WA005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" r="12397"/>
            <a:stretch/>
          </p:blipFill>
          <p:spPr bwMode="auto">
            <a:xfrm>
              <a:off x="1090137" y="661738"/>
              <a:ext cx="4721656" cy="285642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8" name="Picture 4" descr="C:\Users\Jhpiego1\AppData\Local\Microsoft\Windows\Temporary Internet Files\Content.Outlook\WC2KU2D9\IMG-20180818-WA004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793" y="661738"/>
              <a:ext cx="4808097" cy="285642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9" name="Picture 5" descr="C:\Users\Jhpiego1\AppData\Local\Microsoft\Windows\Temporary Internet Files\Content.Outlook\WC2KU2D9\IMG-20180810-WA003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9"/>
            <a:stretch/>
          </p:blipFill>
          <p:spPr bwMode="auto">
            <a:xfrm>
              <a:off x="1085849" y="3894884"/>
              <a:ext cx="4725943" cy="257711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1071086" y="3537244"/>
              <a:ext cx="4740707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Theory session using Standard LRPs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1794" y="3558751"/>
              <a:ext cx="4808096" cy="323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Classroom teaching using AV aid at DWH Basti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1331" y="6445177"/>
              <a:ext cx="9529519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Skills demonstration at PSC Varanasi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228045" y="38637"/>
            <a:ext cx="7587642" cy="50227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/>
              <a:t>Recognizing efforts of champions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9" y="759852"/>
            <a:ext cx="4298545" cy="267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89" y="759853"/>
            <a:ext cx="4149990" cy="2674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89" y="3433864"/>
            <a:ext cx="4149990" cy="2472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752" r="-4655" b="-752"/>
          <a:stretch/>
        </p:blipFill>
        <p:spPr>
          <a:xfrm>
            <a:off x="5804079" y="3433864"/>
            <a:ext cx="4486141" cy="25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08" y="872836"/>
            <a:ext cx="5771427" cy="43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956" y="944560"/>
            <a:ext cx="5652654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11300" y="38243"/>
            <a:ext cx="8893887" cy="50227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Glimpses of </a:t>
            </a:r>
            <a:r>
              <a:rPr lang="en-US" altLang="en-US" sz="3200" dirty="0" smtClean="0"/>
              <a:t>HWC</a:t>
            </a:r>
            <a:endParaRPr lang="en-US" alt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1613" y="5321443"/>
            <a:ext cx="5202587" cy="502275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 Centre-Meerut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95713" y="5321443"/>
            <a:ext cx="5202587" cy="502275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1"/>
                </a:solidFill>
              </a:rPr>
              <a:t>Sub Centre-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Allahabad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228045" y="38637"/>
            <a:ext cx="7587642" cy="50227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/>
              <a:t>Health and Wellness Centers-New PHC 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 descr="C:\Users\DELL\Desktop\HWC Pics\Fatehpu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308"/>
            <a:ext cx="12192000" cy="622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0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3799617" y="3740164"/>
            <a:ext cx="7563930" cy="878115"/>
          </a:xfrm>
          <a:prstGeom prst="rect">
            <a:avLst/>
          </a:prstGeom>
          <a:solidFill>
            <a:srgbClr val="B1DB1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3799617" y="2285470"/>
            <a:ext cx="7563930" cy="877824"/>
          </a:xfrm>
          <a:prstGeom prst="rect">
            <a:avLst/>
          </a:prstGeom>
          <a:solidFill>
            <a:srgbClr val="00A89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3174712" y="5047789"/>
            <a:ext cx="8188835" cy="878115"/>
          </a:xfrm>
          <a:prstGeom prst="rect">
            <a:avLst/>
          </a:prstGeom>
          <a:solidFill>
            <a:srgbClr val="FE7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3174712" y="1079444"/>
            <a:ext cx="8188835" cy="878115"/>
          </a:xfrm>
          <a:prstGeom prst="rect">
            <a:avLst/>
          </a:prstGeom>
          <a:solidFill>
            <a:srgbClr val="013D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55219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4DC685-CF9E-48FA-AD13-B78D52FCA63C}"/>
              </a:ext>
            </a:extLst>
          </p:cNvPr>
          <p:cNvSpPr txBox="1"/>
          <p:nvPr/>
        </p:nvSpPr>
        <p:spPr>
          <a:xfrm>
            <a:off x="3731812" y="1138269"/>
            <a:ext cx="7573677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en-IN" sz="2200" dirty="0">
                <a:ea typeface="Calibri" panose="020F0502020204030204" pitchFamily="34" charset="0"/>
              </a:rPr>
              <a:t>20573 sub-centres , 2726 PHCs and 592 UPHCs into </a:t>
            </a:r>
            <a:r>
              <a:rPr lang="en-IN" sz="2200" dirty="0" smtClean="0">
                <a:ea typeface="Calibri" panose="020F0502020204030204" pitchFamily="34" charset="0"/>
              </a:rPr>
              <a:t>Health </a:t>
            </a:r>
            <a:r>
              <a:rPr lang="en-IN" sz="2200" dirty="0">
                <a:ea typeface="Calibri" panose="020F0502020204030204" pitchFamily="34" charset="0"/>
              </a:rPr>
              <a:t>&amp; Wellness </a:t>
            </a:r>
            <a:r>
              <a:rPr lang="en-IN" sz="2200" dirty="0" smtClean="0">
                <a:ea typeface="Calibri" panose="020F0502020204030204" pitchFamily="34" charset="0"/>
              </a:rPr>
              <a:t>Centres by 2022</a:t>
            </a:r>
            <a:endParaRPr lang="en-US" sz="2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6204-7A7F-4E6D-A318-5D27B3184227}"/>
              </a:ext>
            </a:extLst>
          </p:cNvPr>
          <p:cNvSpPr txBox="1"/>
          <p:nvPr/>
        </p:nvSpPr>
        <p:spPr>
          <a:xfrm>
            <a:off x="4321850" y="2308883"/>
            <a:ext cx="6983639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Operationalization requires incremental addition of human resource in the form of Community Health Officers (CHOs)</a:t>
            </a:r>
            <a:endParaRPr lang="en-US" sz="2200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3F1958-6913-4834-AA1B-5FFE61EFA1CE}"/>
              </a:ext>
            </a:extLst>
          </p:cNvPr>
          <p:cNvSpPr txBox="1"/>
          <p:nvPr/>
        </p:nvSpPr>
        <p:spPr>
          <a:xfrm>
            <a:off x="4389016" y="3785750"/>
            <a:ext cx="6948773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IN" sz="2200" dirty="0" smtClean="0">
                <a:ea typeface="Calibri" panose="020F0502020204030204" pitchFamily="34" charset="0"/>
              </a:rPr>
              <a:t>Adopted six‐months </a:t>
            </a:r>
            <a:r>
              <a:rPr lang="en-IN" sz="2200" dirty="0">
                <a:ea typeface="Calibri" panose="020F0502020204030204" pitchFamily="34" charset="0"/>
              </a:rPr>
              <a:t>Certificate Course in Community Health developed by IGNOU </a:t>
            </a:r>
            <a:r>
              <a:rPr lang="en-IN" sz="2200" dirty="0" smtClean="0">
                <a:ea typeface="Calibri" panose="020F0502020204030204" pitchFamily="34" charset="0"/>
              </a:rPr>
              <a:t>for developing the cadre of CHOs</a:t>
            </a:r>
            <a:endParaRPr lang="en-IN" sz="2200" dirty="0">
              <a:ea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8C9CA2-C043-46B5-BFFF-5BAC645939CC}"/>
              </a:ext>
            </a:extLst>
          </p:cNvPr>
          <p:cNvSpPr txBox="1"/>
          <p:nvPr/>
        </p:nvSpPr>
        <p:spPr>
          <a:xfrm>
            <a:off x="3790893" y="5094088"/>
            <a:ext cx="7514596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100" dirty="0" smtClean="0"/>
              <a:t>Intake of nursing candidates from open market  (GNM/B.Sc.) Course offered at Medical colleges/District Hospitals/Nursing Schools</a:t>
            </a:r>
            <a:endParaRPr lang="en-US" sz="2100" baseline="30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630469" y="4639631"/>
            <a:ext cx="1517491" cy="847215"/>
          </a:xfrm>
          <a:prstGeom prst="line">
            <a:avLst/>
          </a:prstGeom>
          <a:ln w="152400">
            <a:solidFill>
              <a:srgbClr val="FE7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2766960" y="5047789"/>
            <a:ext cx="878115" cy="878115"/>
          </a:xfrm>
          <a:prstGeom prst="ellipse">
            <a:avLst/>
          </a:prstGeom>
          <a:solidFill>
            <a:srgbClr val="FE7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1694" y="1157288"/>
            <a:ext cx="2309813" cy="4619625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1630469" y="3805334"/>
            <a:ext cx="2118348" cy="332835"/>
          </a:xfrm>
          <a:prstGeom prst="line">
            <a:avLst/>
          </a:prstGeom>
          <a:ln w="152400">
            <a:solidFill>
              <a:srgbClr val="B1DB1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3350812" y="3740164"/>
            <a:ext cx="878115" cy="878115"/>
          </a:xfrm>
          <a:prstGeom prst="ellipse">
            <a:avLst/>
          </a:prstGeom>
          <a:solidFill>
            <a:srgbClr val="B1DB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1694" y="1497013"/>
            <a:ext cx="1968500" cy="3940175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1391983" y="2729451"/>
            <a:ext cx="2339829" cy="470563"/>
          </a:xfrm>
          <a:prstGeom prst="line">
            <a:avLst/>
          </a:prstGeom>
          <a:ln w="152400">
            <a:solidFill>
              <a:srgbClr val="00A89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3350812" y="2290394"/>
            <a:ext cx="878115" cy="878115"/>
          </a:xfrm>
          <a:prstGeom prst="ellipse">
            <a:avLst/>
          </a:prstGeom>
          <a:solidFill>
            <a:srgbClr val="00A89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83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1694" y="1838326"/>
            <a:ext cx="1628775" cy="3257550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838200" y="1559553"/>
            <a:ext cx="2326765" cy="1307626"/>
          </a:xfrm>
          <a:prstGeom prst="line">
            <a:avLst/>
          </a:prstGeom>
          <a:ln w="152400">
            <a:solidFill>
              <a:srgbClr val="013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766960" y="1079444"/>
            <a:ext cx="878115" cy="878115"/>
          </a:xfrm>
          <a:prstGeom prst="ellipse">
            <a:avLst/>
          </a:prstGeom>
          <a:solidFill>
            <a:srgbClr val="013D4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694" y="2179638"/>
            <a:ext cx="1287463" cy="2574925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3" grpId="0" animBg="1"/>
      <p:bldP spid="92" grpId="0" animBg="1"/>
      <p:bldP spid="35" grpId="0"/>
      <p:bldP spid="38" grpId="0"/>
      <p:bldP spid="41" grpId="0"/>
      <p:bldP spid="74" grpId="0"/>
      <p:bldP spid="76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228045" y="38637"/>
            <a:ext cx="7587642" cy="50227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/>
              <a:t>Health and Wellness Centers-New PHC 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2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6592A-DAA4-48C6-8DC1-34BEDBEAB492}" type="slidenum">
              <a:rPr lang="en-US" altLang="en-US" smtClean="0">
                <a:solidFill>
                  <a:srgbClr val="002A6C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2A6C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DELL\Desktop\HWC Pics\Bahraich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5" y="1074965"/>
            <a:ext cx="11146972" cy="539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01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19152" y="4985491"/>
            <a:ext cx="7072497" cy="15867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8800" b="1" dirty="0" smtClean="0">
                <a:solidFill>
                  <a:srgbClr val="00B0F0"/>
                </a:solidFill>
              </a:rPr>
              <a:t>THANK  YOU….</a:t>
            </a:r>
            <a:endParaRPr lang="en-US" altLang="en-US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46" y="623888"/>
            <a:ext cx="10595624" cy="1066800"/>
          </a:xfrm>
        </p:spPr>
        <p:txBody>
          <a:bodyPr/>
          <a:lstStyle/>
          <a:p>
            <a:r>
              <a:rPr lang="en-US" dirty="0" smtClean="0"/>
              <a:t>Conceptual Framework for rolling out Certificate course in Uttar Pradesh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09317" y="1428461"/>
            <a:ext cx="10548392" cy="5025562"/>
            <a:chOff x="906815" y="984713"/>
            <a:chExt cx="10373366" cy="502556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31616EA-DAF8-485F-A707-FA719CE5E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19" y="3010231"/>
              <a:ext cx="4798308" cy="2106263"/>
            </a:xfrm>
            <a:custGeom>
              <a:avLst/>
              <a:gdLst>
                <a:gd name="connsiteX0" fmla="*/ 0 w 4798308"/>
                <a:gd name="connsiteY0" fmla="*/ 0 h 2106263"/>
                <a:gd name="connsiteX1" fmla="*/ 4472005 w 4798308"/>
                <a:gd name="connsiteY1" fmla="*/ 0 h 2106263"/>
                <a:gd name="connsiteX2" fmla="*/ 4572000 w 4798308"/>
                <a:gd name="connsiteY2" fmla="*/ 0 h 2106263"/>
                <a:gd name="connsiteX3" fmla="*/ 4798308 w 4798308"/>
                <a:gd name="connsiteY3" fmla="*/ 0 h 2106263"/>
                <a:gd name="connsiteX4" fmla="*/ 4572000 w 4798308"/>
                <a:gd name="connsiteY4" fmla="*/ 226410 h 2106263"/>
                <a:gd name="connsiteX5" fmla="*/ 4572000 w 4798308"/>
                <a:gd name="connsiteY5" fmla="*/ 236766 h 2106263"/>
                <a:gd name="connsiteX6" fmla="*/ 4561649 w 4798308"/>
                <a:gd name="connsiteY6" fmla="*/ 236766 h 2106263"/>
                <a:gd name="connsiteX7" fmla="*/ 2697608 w 4798308"/>
                <a:gd name="connsiteY7" fmla="*/ 2101645 h 2106263"/>
                <a:gd name="connsiteX8" fmla="*/ 2696889 w 4798308"/>
                <a:gd name="connsiteY8" fmla="*/ 2101645 h 2106263"/>
                <a:gd name="connsiteX9" fmla="*/ 2698326 w 4798308"/>
                <a:gd name="connsiteY9" fmla="*/ 2103083 h 2106263"/>
                <a:gd name="connsiteX10" fmla="*/ 2698326 w 4798308"/>
                <a:gd name="connsiteY10" fmla="*/ 2103802 h 2106263"/>
                <a:gd name="connsiteX11" fmla="*/ 2589798 w 4798308"/>
                <a:gd name="connsiteY11" fmla="*/ 2086544 h 2106263"/>
                <a:gd name="connsiteX12" fmla="*/ 2557456 w 4798308"/>
                <a:gd name="connsiteY12" fmla="*/ 2057782 h 2106263"/>
                <a:gd name="connsiteX13" fmla="*/ 2535175 w 4798308"/>
                <a:gd name="connsiteY13" fmla="*/ 1939858 h 2106263"/>
                <a:gd name="connsiteX14" fmla="*/ 2534456 w 4798308"/>
                <a:gd name="connsiteY14" fmla="*/ 1938420 h 2106263"/>
                <a:gd name="connsiteX15" fmla="*/ 4235346 w 4798308"/>
                <a:gd name="connsiteY15" fmla="*/ 236766 h 2106263"/>
                <a:gd name="connsiteX16" fmla="*/ 0 w 4798308"/>
                <a:gd name="connsiteY16" fmla="*/ 236766 h 210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8308" h="2106263">
                  <a:moveTo>
                    <a:pt x="0" y="0"/>
                  </a:moveTo>
                  <a:lnTo>
                    <a:pt x="4472005" y="0"/>
                  </a:lnTo>
                  <a:lnTo>
                    <a:pt x="4572000" y="0"/>
                  </a:lnTo>
                  <a:lnTo>
                    <a:pt x="4798308" y="0"/>
                  </a:lnTo>
                  <a:lnTo>
                    <a:pt x="4572000" y="226410"/>
                  </a:lnTo>
                  <a:lnTo>
                    <a:pt x="4572000" y="236766"/>
                  </a:lnTo>
                  <a:lnTo>
                    <a:pt x="4561649" y="236766"/>
                  </a:lnTo>
                  <a:lnTo>
                    <a:pt x="2697608" y="2101645"/>
                  </a:lnTo>
                  <a:lnTo>
                    <a:pt x="2696889" y="2101645"/>
                  </a:lnTo>
                  <a:lnTo>
                    <a:pt x="2698326" y="2103083"/>
                  </a:lnTo>
                  <a:cubicBezTo>
                    <a:pt x="2698326" y="2103083"/>
                    <a:pt x="2698326" y="2103083"/>
                    <a:pt x="2698326" y="2103802"/>
                  </a:cubicBezTo>
                  <a:cubicBezTo>
                    <a:pt x="2654484" y="2110273"/>
                    <a:pt x="2617829" y="2103802"/>
                    <a:pt x="2589798" y="2086544"/>
                  </a:cubicBezTo>
                  <a:cubicBezTo>
                    <a:pt x="2576861" y="2078635"/>
                    <a:pt x="2566080" y="2069287"/>
                    <a:pt x="2557456" y="2057782"/>
                  </a:cubicBezTo>
                  <a:cubicBezTo>
                    <a:pt x="2535175" y="2028301"/>
                    <a:pt x="2526550" y="1987315"/>
                    <a:pt x="2535175" y="1939858"/>
                  </a:cubicBezTo>
                  <a:lnTo>
                    <a:pt x="2534456" y="1938420"/>
                  </a:lnTo>
                  <a:lnTo>
                    <a:pt x="4235346" y="236766"/>
                  </a:lnTo>
                  <a:lnTo>
                    <a:pt x="0" y="236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418205-3695-4E34-A902-5174BC34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651" y="2061931"/>
              <a:ext cx="7670530" cy="3289914"/>
            </a:xfrm>
            <a:custGeom>
              <a:avLst/>
              <a:gdLst>
                <a:gd name="connsiteX0" fmla="*/ 3050503 w 7670530"/>
                <a:gd name="connsiteY0" fmla="*/ 0 h 3289914"/>
                <a:gd name="connsiteX1" fmla="*/ 3098530 w 7670530"/>
                <a:gd name="connsiteY1" fmla="*/ 0 h 3289914"/>
                <a:gd name="connsiteX2" fmla="*/ 3308633 w 7670530"/>
                <a:gd name="connsiteY2" fmla="*/ 0 h 3289914"/>
                <a:gd name="connsiteX3" fmla="*/ 7670530 w 7670530"/>
                <a:gd name="connsiteY3" fmla="*/ 0 h 3289914"/>
                <a:gd name="connsiteX4" fmla="*/ 7670530 w 7670530"/>
                <a:gd name="connsiteY4" fmla="*/ 339013 h 3289914"/>
                <a:gd name="connsiteX5" fmla="*/ 3190239 w 7670530"/>
                <a:gd name="connsiteY5" fmla="*/ 339013 h 3289914"/>
                <a:gd name="connsiteX6" fmla="*/ 239384 w 7670530"/>
                <a:gd name="connsiteY6" fmla="*/ 3289914 h 3289914"/>
                <a:gd name="connsiteX7" fmla="*/ 236509 w 7670530"/>
                <a:gd name="connsiteY7" fmla="*/ 3286321 h 3289914"/>
                <a:gd name="connsiteX8" fmla="*/ 237947 w 7670530"/>
                <a:gd name="connsiteY8" fmla="*/ 3288477 h 3289914"/>
                <a:gd name="connsiteX9" fmla="*/ 238666 w 7670530"/>
                <a:gd name="connsiteY9" fmla="*/ 3289195 h 3289914"/>
                <a:gd name="connsiteX10" fmla="*/ 237947 w 7670530"/>
                <a:gd name="connsiteY10" fmla="*/ 3289195 h 3289914"/>
                <a:gd name="connsiteX11" fmla="*/ 70450 w 7670530"/>
                <a:gd name="connsiteY11" fmla="*/ 3219480 h 3289914"/>
                <a:gd name="connsiteX12" fmla="*/ 71169 w 7670530"/>
                <a:gd name="connsiteY12" fmla="*/ 3218042 h 3289914"/>
                <a:gd name="connsiteX13" fmla="*/ 70450 w 7670530"/>
                <a:gd name="connsiteY13" fmla="*/ 3218761 h 3289914"/>
                <a:gd name="connsiteX14" fmla="*/ 719 w 7670530"/>
                <a:gd name="connsiteY14" fmla="*/ 3052018 h 3289914"/>
                <a:gd name="connsiteX15" fmla="*/ 719 w 7670530"/>
                <a:gd name="connsiteY15" fmla="*/ 3051299 h 3289914"/>
                <a:gd name="connsiteX16" fmla="*/ 1438 w 7670530"/>
                <a:gd name="connsiteY16" fmla="*/ 3052018 h 3289914"/>
                <a:gd name="connsiteX17" fmla="*/ 4313 w 7670530"/>
                <a:gd name="connsiteY17" fmla="*/ 3054174 h 3289914"/>
                <a:gd name="connsiteX18" fmla="*/ 0 w 7670530"/>
                <a:gd name="connsiteY18" fmla="*/ 3049862 h 328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70530" h="3289914">
                  <a:moveTo>
                    <a:pt x="3050503" y="0"/>
                  </a:moveTo>
                  <a:lnTo>
                    <a:pt x="3098530" y="0"/>
                  </a:lnTo>
                  <a:lnTo>
                    <a:pt x="3308633" y="0"/>
                  </a:lnTo>
                  <a:lnTo>
                    <a:pt x="7670530" y="0"/>
                  </a:lnTo>
                  <a:lnTo>
                    <a:pt x="7670530" y="339013"/>
                  </a:lnTo>
                  <a:lnTo>
                    <a:pt x="3190239" y="339013"/>
                  </a:lnTo>
                  <a:lnTo>
                    <a:pt x="239384" y="3289914"/>
                  </a:lnTo>
                  <a:lnTo>
                    <a:pt x="236509" y="3286321"/>
                  </a:lnTo>
                  <a:lnTo>
                    <a:pt x="237947" y="3288477"/>
                  </a:lnTo>
                  <a:lnTo>
                    <a:pt x="238666" y="3289195"/>
                  </a:lnTo>
                  <a:cubicBezTo>
                    <a:pt x="238666" y="3289195"/>
                    <a:pt x="237947" y="3289195"/>
                    <a:pt x="237947" y="3289195"/>
                  </a:cubicBezTo>
                  <a:cubicBezTo>
                    <a:pt x="172529" y="3288477"/>
                    <a:pt x="113582" y="3261884"/>
                    <a:pt x="70450" y="3219480"/>
                  </a:cubicBezTo>
                  <a:lnTo>
                    <a:pt x="71169" y="3218042"/>
                  </a:lnTo>
                  <a:lnTo>
                    <a:pt x="70450" y="3218761"/>
                  </a:lnTo>
                  <a:cubicBezTo>
                    <a:pt x="27317" y="3176356"/>
                    <a:pt x="1438" y="3117421"/>
                    <a:pt x="719" y="3052018"/>
                  </a:cubicBezTo>
                  <a:cubicBezTo>
                    <a:pt x="719" y="3051299"/>
                    <a:pt x="719" y="3051299"/>
                    <a:pt x="719" y="3051299"/>
                  </a:cubicBezTo>
                  <a:lnTo>
                    <a:pt x="1438" y="3052018"/>
                  </a:lnTo>
                  <a:lnTo>
                    <a:pt x="4313" y="3054174"/>
                  </a:lnTo>
                  <a:lnTo>
                    <a:pt x="0" y="30498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00C81B-DB2D-4FCC-85CD-FC7CAAFD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94" y="4946997"/>
              <a:ext cx="1063278" cy="1063278"/>
            </a:xfrm>
            <a:custGeom>
              <a:avLst/>
              <a:gdLst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354168 w 758825"/>
                <a:gd name="connsiteY3" fmla="*/ 0 h 758825"/>
                <a:gd name="connsiteX4" fmla="*/ 354681 w 758825"/>
                <a:gd name="connsiteY4" fmla="*/ 1027 h 758825"/>
                <a:gd name="connsiteX5" fmla="*/ 370565 w 758825"/>
                <a:gd name="connsiteY5" fmla="*/ 85297 h 758825"/>
                <a:gd name="connsiteX6" fmla="*/ 393624 w 758825"/>
                <a:gd name="connsiteY6" fmla="*/ 105851 h 758825"/>
                <a:gd name="connsiteX7" fmla="*/ 428083 w 758825"/>
                <a:gd name="connsiteY7" fmla="*/ 118376 h 758825"/>
                <a:gd name="connsiteX8" fmla="*/ 470812 w 758825"/>
                <a:gd name="connsiteY8" fmla="*/ 118184 h 758825"/>
                <a:gd name="connsiteX9" fmla="*/ 469900 w 758825"/>
                <a:gd name="connsiteY9" fmla="*/ 117475 h 758825"/>
                <a:gd name="connsiteX10" fmla="*/ 470581 w 758825"/>
                <a:gd name="connsiteY10" fmla="*/ 117475 h 758825"/>
                <a:gd name="connsiteX11" fmla="*/ 474663 w 758825"/>
                <a:gd name="connsiteY11" fmla="*/ 120650 h 758825"/>
                <a:gd name="connsiteX12" fmla="*/ 471942 w 758825"/>
                <a:gd name="connsiteY12" fmla="*/ 119062 h 758825"/>
                <a:gd name="connsiteX13" fmla="*/ 471261 w 758825"/>
                <a:gd name="connsiteY13" fmla="*/ 118533 h 758825"/>
                <a:gd name="connsiteX14" fmla="*/ 471033 w 758825"/>
                <a:gd name="connsiteY14" fmla="*/ 118356 h 758825"/>
                <a:gd name="connsiteX15" fmla="*/ 484512 w 758825"/>
                <a:gd name="connsiteY15" fmla="*/ 183955 h 758825"/>
                <a:gd name="connsiteX16" fmla="*/ 520701 w 758825"/>
                <a:gd name="connsiteY16" fmla="*/ 237395 h 758825"/>
                <a:gd name="connsiteX17" fmla="*/ 430391 w 758825"/>
                <a:gd name="connsiteY17" fmla="*/ 327957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56159 w 758825"/>
                <a:gd name="connsiteY35" fmla="*/ 602955 h 758825"/>
                <a:gd name="connsiteX36" fmla="*/ 155866 w 758825"/>
                <a:gd name="connsiteY36" fmla="*/ 603250 h 758825"/>
                <a:gd name="connsiteX37" fmla="*/ 155404 w 758825"/>
                <a:gd name="connsiteY37" fmla="*/ 602782 h 758825"/>
                <a:gd name="connsiteX38" fmla="*/ 1606 w 758825"/>
                <a:gd name="connsiteY38" fmla="*/ 757221 h 758825"/>
                <a:gd name="connsiteX39" fmla="*/ 155690 w 758825"/>
                <a:gd name="connsiteY39" fmla="*/ 603250 h 758825"/>
                <a:gd name="connsiteX40" fmla="*/ 156204 w 758825"/>
                <a:gd name="connsiteY40" fmla="*/ 603764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155690 w 758825"/>
                <a:gd name="connsiteY40" fmla="*/ 603250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50" fmla="*/ 354168 w 758825"/>
                <a:gd name="connsiteY50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212725 w 758825"/>
                <a:gd name="connsiteY40" fmla="*/ 659730 h 758825"/>
                <a:gd name="connsiteX41" fmla="*/ 1588 w 758825"/>
                <a:gd name="connsiteY41" fmla="*/ 758290 h 758825"/>
                <a:gd name="connsiteX42" fmla="*/ 1542 w 758825"/>
                <a:gd name="connsiteY42" fmla="*/ 758312 h 758825"/>
                <a:gd name="connsiteX43" fmla="*/ 1028 w 758825"/>
                <a:gd name="connsiteY43" fmla="*/ 758312 h 758825"/>
                <a:gd name="connsiteX44" fmla="*/ 0 w 758825"/>
                <a:gd name="connsiteY44" fmla="*/ 758825 h 758825"/>
                <a:gd name="connsiteX45" fmla="*/ 1028 w 758825"/>
                <a:gd name="connsiteY45" fmla="*/ 757798 h 758825"/>
                <a:gd name="connsiteX46" fmla="*/ 1588 w 758825"/>
                <a:gd name="connsiteY46" fmla="*/ 757238 h 758825"/>
                <a:gd name="connsiteX47" fmla="*/ 99813 w 758825"/>
                <a:gd name="connsiteY47" fmla="*/ 546100 h 758825"/>
                <a:gd name="connsiteX48" fmla="*/ 100148 w 758825"/>
                <a:gd name="connsiteY48" fmla="*/ 546438 h 758825"/>
                <a:gd name="connsiteX49" fmla="*/ 354168 w 758825"/>
                <a:gd name="connsiteY49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606 w 758825"/>
                <a:gd name="connsiteY38" fmla="*/ 757221 h 758825"/>
                <a:gd name="connsiteX39" fmla="*/ 212725 w 758825"/>
                <a:gd name="connsiteY39" fmla="*/ 659730 h 758825"/>
                <a:gd name="connsiteX40" fmla="*/ 1588 w 758825"/>
                <a:gd name="connsiteY40" fmla="*/ 758290 h 758825"/>
                <a:gd name="connsiteX41" fmla="*/ 1542 w 758825"/>
                <a:gd name="connsiteY41" fmla="*/ 758312 h 758825"/>
                <a:gd name="connsiteX42" fmla="*/ 1028 w 758825"/>
                <a:gd name="connsiteY42" fmla="*/ 758312 h 758825"/>
                <a:gd name="connsiteX43" fmla="*/ 0 w 758825"/>
                <a:gd name="connsiteY43" fmla="*/ 758825 h 758825"/>
                <a:gd name="connsiteX44" fmla="*/ 1028 w 758825"/>
                <a:gd name="connsiteY44" fmla="*/ 757798 h 758825"/>
                <a:gd name="connsiteX45" fmla="*/ 1588 w 758825"/>
                <a:gd name="connsiteY45" fmla="*/ 757238 h 758825"/>
                <a:gd name="connsiteX46" fmla="*/ 99813 w 758825"/>
                <a:gd name="connsiteY46" fmla="*/ 546100 h 758825"/>
                <a:gd name="connsiteX47" fmla="*/ 100148 w 758825"/>
                <a:gd name="connsiteY47" fmla="*/ 546438 h 758825"/>
                <a:gd name="connsiteX48" fmla="*/ 354168 w 758825"/>
                <a:gd name="connsiteY48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606 w 758825"/>
                <a:gd name="connsiteY37" fmla="*/ 757221 h 758825"/>
                <a:gd name="connsiteX38" fmla="*/ 212725 w 758825"/>
                <a:gd name="connsiteY38" fmla="*/ 659730 h 758825"/>
                <a:gd name="connsiteX39" fmla="*/ 1588 w 758825"/>
                <a:gd name="connsiteY39" fmla="*/ 758290 h 758825"/>
                <a:gd name="connsiteX40" fmla="*/ 1542 w 758825"/>
                <a:gd name="connsiteY40" fmla="*/ 758312 h 758825"/>
                <a:gd name="connsiteX41" fmla="*/ 1028 w 758825"/>
                <a:gd name="connsiteY41" fmla="*/ 758312 h 758825"/>
                <a:gd name="connsiteX42" fmla="*/ 0 w 758825"/>
                <a:gd name="connsiteY42" fmla="*/ 758825 h 758825"/>
                <a:gd name="connsiteX43" fmla="*/ 1028 w 758825"/>
                <a:gd name="connsiteY43" fmla="*/ 757798 h 758825"/>
                <a:gd name="connsiteX44" fmla="*/ 1588 w 758825"/>
                <a:gd name="connsiteY44" fmla="*/ 757238 h 758825"/>
                <a:gd name="connsiteX45" fmla="*/ 99813 w 758825"/>
                <a:gd name="connsiteY45" fmla="*/ 546100 h 758825"/>
                <a:gd name="connsiteX46" fmla="*/ 100148 w 758825"/>
                <a:gd name="connsiteY46" fmla="*/ 546438 h 758825"/>
                <a:gd name="connsiteX47" fmla="*/ 354168 w 758825"/>
                <a:gd name="connsiteY47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606 w 758825"/>
                <a:gd name="connsiteY36" fmla="*/ 757221 h 758825"/>
                <a:gd name="connsiteX37" fmla="*/ 212725 w 758825"/>
                <a:gd name="connsiteY37" fmla="*/ 659730 h 758825"/>
                <a:gd name="connsiteX38" fmla="*/ 1588 w 758825"/>
                <a:gd name="connsiteY38" fmla="*/ 758290 h 758825"/>
                <a:gd name="connsiteX39" fmla="*/ 1542 w 758825"/>
                <a:gd name="connsiteY39" fmla="*/ 758312 h 758825"/>
                <a:gd name="connsiteX40" fmla="*/ 1028 w 758825"/>
                <a:gd name="connsiteY40" fmla="*/ 758312 h 758825"/>
                <a:gd name="connsiteX41" fmla="*/ 0 w 758825"/>
                <a:gd name="connsiteY41" fmla="*/ 758825 h 758825"/>
                <a:gd name="connsiteX42" fmla="*/ 1028 w 758825"/>
                <a:gd name="connsiteY42" fmla="*/ 757798 h 758825"/>
                <a:gd name="connsiteX43" fmla="*/ 1588 w 758825"/>
                <a:gd name="connsiteY43" fmla="*/ 757238 h 758825"/>
                <a:gd name="connsiteX44" fmla="*/ 99813 w 758825"/>
                <a:gd name="connsiteY44" fmla="*/ 546100 h 758825"/>
                <a:gd name="connsiteX45" fmla="*/ 100148 w 758825"/>
                <a:gd name="connsiteY45" fmla="*/ 546438 h 758825"/>
                <a:gd name="connsiteX46" fmla="*/ 354168 w 758825"/>
                <a:gd name="connsiteY46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606 w 758825"/>
                <a:gd name="connsiteY35" fmla="*/ 757221 h 758825"/>
                <a:gd name="connsiteX36" fmla="*/ 212725 w 758825"/>
                <a:gd name="connsiteY36" fmla="*/ 659730 h 758825"/>
                <a:gd name="connsiteX37" fmla="*/ 1588 w 758825"/>
                <a:gd name="connsiteY37" fmla="*/ 758290 h 758825"/>
                <a:gd name="connsiteX38" fmla="*/ 1542 w 758825"/>
                <a:gd name="connsiteY38" fmla="*/ 758312 h 758825"/>
                <a:gd name="connsiteX39" fmla="*/ 1028 w 758825"/>
                <a:gd name="connsiteY39" fmla="*/ 758312 h 758825"/>
                <a:gd name="connsiteX40" fmla="*/ 0 w 758825"/>
                <a:gd name="connsiteY40" fmla="*/ 758825 h 758825"/>
                <a:gd name="connsiteX41" fmla="*/ 1028 w 758825"/>
                <a:gd name="connsiteY41" fmla="*/ 757798 h 758825"/>
                <a:gd name="connsiteX42" fmla="*/ 1588 w 758825"/>
                <a:gd name="connsiteY42" fmla="*/ 757238 h 758825"/>
                <a:gd name="connsiteX43" fmla="*/ 99813 w 758825"/>
                <a:gd name="connsiteY43" fmla="*/ 546100 h 758825"/>
                <a:gd name="connsiteX44" fmla="*/ 100148 w 758825"/>
                <a:gd name="connsiteY44" fmla="*/ 546438 h 758825"/>
                <a:gd name="connsiteX45" fmla="*/ 354168 w 758825"/>
                <a:gd name="connsiteY45" fmla="*/ 0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58825" h="758825">
                  <a:moveTo>
                    <a:pt x="642302" y="288394"/>
                  </a:moveTo>
                  <a:lnTo>
                    <a:pt x="642938" y="288925"/>
                  </a:lnTo>
                  <a:lnTo>
                    <a:pt x="642303" y="288396"/>
                  </a:lnTo>
                  <a:cubicBezTo>
                    <a:pt x="642303" y="288395"/>
                    <a:pt x="642302" y="288395"/>
                    <a:pt x="642302" y="288394"/>
                  </a:cubicBezTo>
                  <a:close/>
                  <a:moveTo>
                    <a:pt x="354168" y="0"/>
                  </a:moveTo>
                  <a:lnTo>
                    <a:pt x="354681" y="1027"/>
                  </a:lnTo>
                  <a:cubicBezTo>
                    <a:pt x="348532" y="34941"/>
                    <a:pt x="354681" y="64230"/>
                    <a:pt x="370565" y="85297"/>
                  </a:cubicBezTo>
                  <a:cubicBezTo>
                    <a:pt x="376202" y="94033"/>
                    <a:pt x="383888" y="100713"/>
                    <a:pt x="393624" y="105851"/>
                  </a:cubicBezTo>
                  <a:cubicBezTo>
                    <a:pt x="403616" y="112017"/>
                    <a:pt x="415145" y="116256"/>
                    <a:pt x="428083" y="118376"/>
                  </a:cubicBezTo>
                  <a:lnTo>
                    <a:pt x="470812" y="118184"/>
                  </a:lnTo>
                  <a:lnTo>
                    <a:pt x="469900" y="117475"/>
                  </a:lnTo>
                  <a:lnTo>
                    <a:pt x="470581" y="117475"/>
                  </a:lnTo>
                  <a:lnTo>
                    <a:pt x="474663" y="120650"/>
                  </a:lnTo>
                  <a:lnTo>
                    <a:pt x="471942" y="119062"/>
                  </a:lnTo>
                  <a:lnTo>
                    <a:pt x="471261" y="118533"/>
                  </a:lnTo>
                  <a:lnTo>
                    <a:pt x="471033" y="118356"/>
                  </a:lnTo>
                  <a:lnTo>
                    <a:pt x="484512" y="183955"/>
                  </a:lnTo>
                  <a:cubicBezTo>
                    <a:pt x="493031" y="204123"/>
                    <a:pt x="505329" y="222236"/>
                    <a:pt x="520701" y="237395"/>
                  </a:cubicBezTo>
                  <a:lnTo>
                    <a:pt x="521430" y="237051"/>
                  </a:lnTo>
                  <a:lnTo>
                    <a:pt x="521944" y="236538"/>
                  </a:lnTo>
                  <a:lnTo>
                    <a:pt x="521430" y="237564"/>
                  </a:lnTo>
                  <a:cubicBezTo>
                    <a:pt x="536846" y="252700"/>
                    <a:pt x="555087" y="265014"/>
                    <a:pt x="575319" y="273609"/>
                  </a:cubicBezTo>
                  <a:lnTo>
                    <a:pt x="641005" y="287302"/>
                  </a:lnTo>
                  <a:lnTo>
                    <a:pt x="639763" y="285750"/>
                  </a:lnTo>
                  <a:lnTo>
                    <a:pt x="642302" y="288394"/>
                  </a:lnTo>
                  <a:lnTo>
                    <a:pt x="641668" y="287866"/>
                  </a:lnTo>
                  <a:lnTo>
                    <a:pt x="641157" y="287440"/>
                  </a:lnTo>
                  <a:lnTo>
                    <a:pt x="641541" y="334923"/>
                  </a:lnTo>
                  <a:cubicBezTo>
                    <a:pt x="644496" y="349290"/>
                    <a:pt x="650148" y="361989"/>
                    <a:pt x="658112" y="372507"/>
                  </a:cubicBezTo>
                  <a:cubicBezTo>
                    <a:pt x="658112" y="373020"/>
                    <a:pt x="658626" y="373020"/>
                    <a:pt x="658626" y="373533"/>
                  </a:cubicBezTo>
                  <a:cubicBezTo>
                    <a:pt x="659654" y="375073"/>
                    <a:pt x="661195" y="376099"/>
                    <a:pt x="662223" y="377638"/>
                  </a:cubicBezTo>
                  <a:cubicBezTo>
                    <a:pt x="663251" y="378664"/>
                    <a:pt x="663765" y="379691"/>
                    <a:pt x="664792" y="380717"/>
                  </a:cubicBezTo>
                  <a:cubicBezTo>
                    <a:pt x="686887" y="403293"/>
                    <a:pt x="719773" y="413042"/>
                    <a:pt x="758311" y="403806"/>
                  </a:cubicBezTo>
                  <a:lnTo>
                    <a:pt x="758825" y="404319"/>
                  </a:lnTo>
                  <a:lnTo>
                    <a:pt x="212612" y="658813"/>
                  </a:lnTo>
                  <a:lnTo>
                    <a:pt x="1606" y="757221"/>
                  </a:lnTo>
                  <a:lnTo>
                    <a:pt x="212725" y="659730"/>
                  </a:lnTo>
                  <a:lnTo>
                    <a:pt x="1588" y="758290"/>
                  </a:lnTo>
                  <a:cubicBezTo>
                    <a:pt x="1573" y="758297"/>
                    <a:pt x="1557" y="758305"/>
                    <a:pt x="1542" y="758312"/>
                  </a:cubicBezTo>
                  <a:lnTo>
                    <a:pt x="1028" y="758312"/>
                  </a:lnTo>
                  <a:lnTo>
                    <a:pt x="0" y="758825"/>
                  </a:lnTo>
                  <a:lnTo>
                    <a:pt x="1028" y="757798"/>
                  </a:lnTo>
                  <a:lnTo>
                    <a:pt x="1588" y="757238"/>
                  </a:lnTo>
                  <a:lnTo>
                    <a:pt x="99813" y="546100"/>
                  </a:lnTo>
                  <a:lnTo>
                    <a:pt x="100148" y="546438"/>
                  </a:lnTo>
                  <a:lnTo>
                    <a:pt x="35416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CFC57A-5072-4CD7-9B8B-8D31A81A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903" y="4223719"/>
              <a:ext cx="5718098" cy="1295766"/>
            </a:xfrm>
            <a:custGeom>
              <a:avLst/>
              <a:gdLst>
                <a:gd name="connsiteX0" fmla="*/ 1132577 w 5718098"/>
                <a:gd name="connsiteY0" fmla="*/ 0 h 1295766"/>
                <a:gd name="connsiteX1" fmla="*/ 1149570 w 5718098"/>
                <a:gd name="connsiteY1" fmla="*/ 0 h 1295766"/>
                <a:gd name="connsiteX2" fmla="*/ 1460077 w 5718098"/>
                <a:gd name="connsiteY2" fmla="*/ 0 h 1295766"/>
                <a:gd name="connsiteX3" fmla="*/ 5718098 w 5718098"/>
                <a:gd name="connsiteY3" fmla="*/ 0 h 1295766"/>
                <a:gd name="connsiteX4" fmla="*/ 5718098 w 5718098"/>
                <a:gd name="connsiteY4" fmla="*/ 233338 h 1295766"/>
                <a:gd name="connsiteX5" fmla="*/ 1226694 w 5718098"/>
                <a:gd name="connsiteY5" fmla="*/ 233338 h 1295766"/>
                <a:gd name="connsiteX6" fmla="*/ 168195 w 5718098"/>
                <a:gd name="connsiteY6" fmla="*/ 1291631 h 1295766"/>
                <a:gd name="connsiteX7" fmla="*/ 166757 w 5718098"/>
                <a:gd name="connsiteY7" fmla="*/ 1290912 h 1295766"/>
                <a:gd name="connsiteX8" fmla="*/ 35859 w 5718098"/>
                <a:gd name="connsiteY8" fmla="*/ 1258553 h 1295766"/>
                <a:gd name="connsiteX9" fmla="*/ 32263 w 5718098"/>
                <a:gd name="connsiteY9" fmla="*/ 1254239 h 1295766"/>
                <a:gd name="connsiteX10" fmla="*/ 27228 w 5718098"/>
                <a:gd name="connsiteY10" fmla="*/ 1248486 h 1295766"/>
                <a:gd name="connsiteX11" fmla="*/ 26509 w 5718098"/>
                <a:gd name="connsiteY11" fmla="*/ 1247048 h 1295766"/>
                <a:gd name="connsiteX12" fmla="*/ 2775 w 5718098"/>
                <a:gd name="connsiteY12" fmla="*/ 1127680 h 1295766"/>
                <a:gd name="connsiteX13" fmla="*/ 3494 w 5718098"/>
                <a:gd name="connsiteY13" fmla="*/ 1127680 h 1295766"/>
                <a:gd name="connsiteX14" fmla="*/ 4213 w 5718098"/>
                <a:gd name="connsiteY14" fmla="*/ 1128400 h 1295766"/>
                <a:gd name="connsiteX15" fmla="*/ 4213 w 5718098"/>
                <a:gd name="connsiteY15" fmla="*/ 1128400 h 1295766"/>
                <a:gd name="connsiteX16" fmla="*/ 4932 w 5718098"/>
                <a:gd name="connsiteY16" fmla="*/ 1129119 h 1295766"/>
                <a:gd name="connsiteX17" fmla="*/ 4213 w 5718098"/>
                <a:gd name="connsiteY17" fmla="*/ 1128400 h 12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098" h="1295766">
                  <a:moveTo>
                    <a:pt x="1132577" y="0"/>
                  </a:moveTo>
                  <a:lnTo>
                    <a:pt x="1149570" y="0"/>
                  </a:lnTo>
                  <a:lnTo>
                    <a:pt x="1460077" y="0"/>
                  </a:lnTo>
                  <a:lnTo>
                    <a:pt x="5718098" y="0"/>
                  </a:lnTo>
                  <a:lnTo>
                    <a:pt x="5718098" y="233338"/>
                  </a:lnTo>
                  <a:lnTo>
                    <a:pt x="1226694" y="233338"/>
                  </a:lnTo>
                  <a:lnTo>
                    <a:pt x="168195" y="1291631"/>
                  </a:lnTo>
                  <a:lnTo>
                    <a:pt x="166757" y="1290912"/>
                  </a:lnTo>
                  <a:cubicBezTo>
                    <a:pt x="112815" y="1303855"/>
                    <a:pt x="66785" y="1290193"/>
                    <a:pt x="35859" y="1258553"/>
                  </a:cubicBezTo>
                  <a:cubicBezTo>
                    <a:pt x="34420" y="1257115"/>
                    <a:pt x="33701" y="1255677"/>
                    <a:pt x="32263" y="1254239"/>
                  </a:cubicBezTo>
                  <a:cubicBezTo>
                    <a:pt x="30824" y="1252081"/>
                    <a:pt x="28667" y="1250643"/>
                    <a:pt x="27228" y="1248486"/>
                  </a:cubicBezTo>
                  <a:cubicBezTo>
                    <a:pt x="27228" y="1247767"/>
                    <a:pt x="26509" y="1247767"/>
                    <a:pt x="26509" y="1247048"/>
                  </a:cubicBezTo>
                  <a:cubicBezTo>
                    <a:pt x="4213" y="1217565"/>
                    <a:pt x="-5137" y="1175859"/>
                    <a:pt x="2775" y="1127680"/>
                  </a:cubicBezTo>
                  <a:cubicBezTo>
                    <a:pt x="2775" y="1127680"/>
                    <a:pt x="3494" y="1127680"/>
                    <a:pt x="3494" y="1127680"/>
                  </a:cubicBezTo>
                  <a:lnTo>
                    <a:pt x="4213" y="1128400"/>
                  </a:lnTo>
                  <a:lnTo>
                    <a:pt x="4213" y="1128400"/>
                  </a:lnTo>
                  <a:lnTo>
                    <a:pt x="4932" y="1129119"/>
                  </a:lnTo>
                  <a:lnTo>
                    <a:pt x="4213" y="1128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A10E4DE-783F-492E-A15A-B42FB2C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94" y="5712201"/>
              <a:ext cx="298074" cy="298074"/>
            </a:xfrm>
            <a:custGeom>
              <a:avLst/>
              <a:gdLst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26659 w 212725"/>
                <a:gd name="connsiteY5" fmla="*/ 85547 h 212725"/>
                <a:gd name="connsiteX6" fmla="*/ 127093 w 212725"/>
                <a:gd name="connsiteY6" fmla="*/ 85726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26659 w 212725"/>
                <a:gd name="connsiteY6" fmla="*/ 85547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14" fmla="*/ 99813 w 212725"/>
                <a:gd name="connsiteY14" fmla="*/ 0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55690 w 212725"/>
                <a:gd name="connsiteY6" fmla="*/ 57150 h 212725"/>
                <a:gd name="connsiteX7" fmla="*/ 212725 w 212725"/>
                <a:gd name="connsiteY7" fmla="*/ 113629 h 212725"/>
                <a:gd name="connsiteX8" fmla="*/ 1541 w 212725"/>
                <a:gd name="connsiteY8" fmla="*/ 212212 h 212725"/>
                <a:gd name="connsiteX9" fmla="*/ 1027 w 212725"/>
                <a:gd name="connsiteY9" fmla="*/ 212212 h 212725"/>
                <a:gd name="connsiteX10" fmla="*/ 0 w 212725"/>
                <a:gd name="connsiteY10" fmla="*/ 212725 h 212725"/>
                <a:gd name="connsiteX11" fmla="*/ 1027 w 212725"/>
                <a:gd name="connsiteY11" fmla="*/ 211698 h 212725"/>
                <a:gd name="connsiteX12" fmla="*/ 1588 w 212725"/>
                <a:gd name="connsiteY12" fmla="*/ 211138 h 212725"/>
                <a:gd name="connsiteX13" fmla="*/ 99813 w 212725"/>
                <a:gd name="connsiteY13" fmla="*/ 0 h 212725"/>
                <a:gd name="connsiteX0" fmla="*/ 95244 w 212725"/>
                <a:gd name="connsiteY0" fmla="*/ 117551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55690 w 212725"/>
                <a:gd name="connsiteY5" fmla="*/ 57150 h 212725"/>
                <a:gd name="connsiteX6" fmla="*/ 212725 w 212725"/>
                <a:gd name="connsiteY6" fmla="*/ 113629 h 212725"/>
                <a:gd name="connsiteX7" fmla="*/ 1541 w 212725"/>
                <a:gd name="connsiteY7" fmla="*/ 212212 h 212725"/>
                <a:gd name="connsiteX8" fmla="*/ 1027 w 212725"/>
                <a:gd name="connsiteY8" fmla="*/ 212212 h 212725"/>
                <a:gd name="connsiteX9" fmla="*/ 0 w 212725"/>
                <a:gd name="connsiteY9" fmla="*/ 212725 h 212725"/>
                <a:gd name="connsiteX10" fmla="*/ 1027 w 212725"/>
                <a:gd name="connsiteY10" fmla="*/ 211698 h 212725"/>
                <a:gd name="connsiteX11" fmla="*/ 1588 w 212725"/>
                <a:gd name="connsiteY11" fmla="*/ 211138 h 212725"/>
                <a:gd name="connsiteX12" fmla="*/ 99813 w 212725"/>
                <a:gd name="connsiteY12" fmla="*/ 0 h 212725"/>
                <a:gd name="connsiteX0" fmla="*/ 99813 w 212725"/>
                <a:gd name="connsiteY0" fmla="*/ 0 h 212725"/>
                <a:gd name="connsiteX1" fmla="*/ 155576 w 212725"/>
                <a:gd name="connsiteY1" fmla="*/ 56509 h 212725"/>
                <a:gd name="connsiteX2" fmla="*/ 155690 w 212725"/>
                <a:gd name="connsiteY2" fmla="*/ 57150 h 212725"/>
                <a:gd name="connsiteX3" fmla="*/ 212725 w 212725"/>
                <a:gd name="connsiteY3" fmla="*/ 113629 h 212725"/>
                <a:gd name="connsiteX4" fmla="*/ 1541 w 212725"/>
                <a:gd name="connsiteY4" fmla="*/ 212212 h 212725"/>
                <a:gd name="connsiteX5" fmla="*/ 1027 w 212725"/>
                <a:gd name="connsiteY5" fmla="*/ 212212 h 212725"/>
                <a:gd name="connsiteX6" fmla="*/ 0 w 212725"/>
                <a:gd name="connsiteY6" fmla="*/ 212725 h 212725"/>
                <a:gd name="connsiteX7" fmla="*/ 1027 w 212725"/>
                <a:gd name="connsiteY7" fmla="*/ 211698 h 212725"/>
                <a:gd name="connsiteX8" fmla="*/ 1588 w 212725"/>
                <a:gd name="connsiteY8" fmla="*/ 211138 h 212725"/>
                <a:gd name="connsiteX9" fmla="*/ 99813 w 212725"/>
                <a:gd name="connsiteY9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725" h="212725">
                  <a:moveTo>
                    <a:pt x="99813" y="0"/>
                  </a:moveTo>
                  <a:lnTo>
                    <a:pt x="155576" y="56509"/>
                  </a:lnTo>
                  <a:lnTo>
                    <a:pt x="155690" y="57150"/>
                  </a:lnTo>
                  <a:lnTo>
                    <a:pt x="212725" y="113629"/>
                  </a:lnTo>
                  <a:lnTo>
                    <a:pt x="1541" y="212212"/>
                  </a:lnTo>
                  <a:lnTo>
                    <a:pt x="1027" y="212212"/>
                  </a:lnTo>
                  <a:lnTo>
                    <a:pt x="0" y="212725"/>
                  </a:lnTo>
                  <a:lnTo>
                    <a:pt x="1027" y="211698"/>
                  </a:lnTo>
                  <a:lnTo>
                    <a:pt x="1588" y="211138"/>
                  </a:lnTo>
                  <a:lnTo>
                    <a:pt x="99813" y="0"/>
                  </a:lnTo>
                  <a:close/>
                </a:path>
              </a:pathLst>
            </a:custGeom>
            <a:solidFill>
              <a:srgbClr val="76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19">
              <a:extLst>
                <a:ext uri="{FF2B5EF4-FFF2-40B4-BE49-F238E27FC236}">
                  <a16:creationId xmlns:a16="http://schemas.microsoft.com/office/drawing/2014/main" id="{25FAC866-77D1-4F57-A288-48E9206B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988" y="5278438"/>
              <a:ext cx="845284" cy="591699"/>
            </a:xfrm>
            <a:custGeom>
              <a:avLst/>
              <a:gdLst>
                <a:gd name="T0" fmla="*/ 991 w 1174"/>
                <a:gd name="T1" fmla="*/ 281 h 823"/>
                <a:gd name="T2" fmla="*/ 986 w 1174"/>
                <a:gd name="T3" fmla="*/ 275 h 823"/>
                <a:gd name="T4" fmla="*/ 979 w 1174"/>
                <a:gd name="T5" fmla="*/ 267 h 823"/>
                <a:gd name="T6" fmla="*/ 978 w 1174"/>
                <a:gd name="T7" fmla="*/ 265 h 823"/>
                <a:gd name="T8" fmla="*/ 945 w 1174"/>
                <a:gd name="T9" fmla="*/ 99 h 823"/>
                <a:gd name="T10" fmla="*/ 712 w 1174"/>
                <a:gd name="T11" fmla="*/ 2 h 823"/>
                <a:gd name="T12" fmla="*/ 713 w 1174"/>
                <a:gd name="T13" fmla="*/ 0 h 823"/>
                <a:gd name="T14" fmla="*/ 712 w 1174"/>
                <a:gd name="T15" fmla="*/ 1 h 823"/>
                <a:gd name="T16" fmla="*/ 0 w 1174"/>
                <a:gd name="T17" fmla="*/ 713 h 823"/>
                <a:gd name="T18" fmla="*/ 1 w 1174"/>
                <a:gd name="T19" fmla="*/ 714 h 823"/>
                <a:gd name="T20" fmla="*/ 111 w 1174"/>
                <a:gd name="T21" fmla="*/ 823 h 823"/>
                <a:gd name="T22" fmla="*/ 1174 w 1174"/>
                <a:gd name="T23" fmla="*/ 327 h 823"/>
                <a:gd name="T24" fmla="*/ 1173 w 1174"/>
                <a:gd name="T25" fmla="*/ 326 h 823"/>
                <a:gd name="T26" fmla="*/ 991 w 1174"/>
                <a:gd name="T27" fmla="*/ 28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4" h="823">
                  <a:moveTo>
                    <a:pt x="991" y="281"/>
                  </a:moveTo>
                  <a:cubicBezTo>
                    <a:pt x="989" y="279"/>
                    <a:pt x="988" y="277"/>
                    <a:pt x="986" y="275"/>
                  </a:cubicBezTo>
                  <a:cubicBezTo>
                    <a:pt x="984" y="272"/>
                    <a:pt x="981" y="270"/>
                    <a:pt x="979" y="267"/>
                  </a:cubicBezTo>
                  <a:cubicBezTo>
                    <a:pt x="979" y="266"/>
                    <a:pt x="978" y="266"/>
                    <a:pt x="978" y="265"/>
                  </a:cubicBezTo>
                  <a:cubicBezTo>
                    <a:pt x="947" y="224"/>
                    <a:pt x="934" y="166"/>
                    <a:pt x="945" y="99"/>
                  </a:cubicBezTo>
                  <a:cubicBezTo>
                    <a:pt x="854" y="98"/>
                    <a:pt x="772" y="61"/>
                    <a:pt x="712" y="2"/>
                  </a:cubicBezTo>
                  <a:lnTo>
                    <a:pt x="713" y="0"/>
                  </a:lnTo>
                  <a:lnTo>
                    <a:pt x="712" y="1"/>
                  </a:lnTo>
                  <a:lnTo>
                    <a:pt x="0" y="713"/>
                  </a:lnTo>
                  <a:lnTo>
                    <a:pt x="1" y="714"/>
                  </a:lnTo>
                  <a:lnTo>
                    <a:pt x="111" y="823"/>
                  </a:lnTo>
                  <a:lnTo>
                    <a:pt x="1174" y="327"/>
                  </a:lnTo>
                  <a:lnTo>
                    <a:pt x="1173" y="326"/>
                  </a:lnTo>
                  <a:cubicBezTo>
                    <a:pt x="1098" y="344"/>
                    <a:pt x="1034" y="325"/>
                    <a:pt x="991" y="2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0">
              <a:extLst>
                <a:ext uri="{FF2B5EF4-FFF2-40B4-BE49-F238E27FC236}">
                  <a16:creationId xmlns:a16="http://schemas.microsoft.com/office/drawing/2014/main" id="{0BA8B07E-5DC5-46FE-B43C-D691CAFF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94" y="5792281"/>
              <a:ext cx="298074" cy="217994"/>
            </a:xfrm>
            <a:custGeom>
              <a:avLst/>
              <a:gdLst>
                <a:gd name="T0" fmla="*/ 303 w 414"/>
                <a:gd name="T1" fmla="*/ 0 h 303"/>
                <a:gd name="T2" fmla="*/ 2 w 414"/>
                <a:gd name="T3" fmla="*/ 301 h 303"/>
                <a:gd name="T4" fmla="*/ 0 w 414"/>
                <a:gd name="T5" fmla="*/ 303 h 303"/>
                <a:gd name="T6" fmla="*/ 2 w 414"/>
                <a:gd name="T7" fmla="*/ 302 h 303"/>
                <a:gd name="T8" fmla="*/ 3 w 414"/>
                <a:gd name="T9" fmla="*/ 302 h 303"/>
                <a:gd name="T10" fmla="*/ 414 w 414"/>
                <a:gd name="T11" fmla="*/ 110 h 303"/>
                <a:gd name="T12" fmla="*/ 304 w 414"/>
                <a:gd name="T13" fmla="*/ 1 h 303"/>
                <a:gd name="T14" fmla="*/ 303 w 414"/>
                <a:gd name="T1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303">
                  <a:moveTo>
                    <a:pt x="303" y="0"/>
                  </a:moveTo>
                  <a:lnTo>
                    <a:pt x="2" y="301"/>
                  </a:lnTo>
                  <a:lnTo>
                    <a:pt x="0" y="303"/>
                  </a:lnTo>
                  <a:lnTo>
                    <a:pt x="2" y="302"/>
                  </a:lnTo>
                  <a:lnTo>
                    <a:pt x="3" y="302"/>
                  </a:lnTo>
                  <a:lnTo>
                    <a:pt x="414" y="110"/>
                  </a:lnTo>
                  <a:lnTo>
                    <a:pt x="304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B5BFED-8BB6-435C-A35A-534E90C189E8}"/>
                </a:ext>
              </a:extLst>
            </p:cNvPr>
            <p:cNvSpPr txBox="1"/>
            <p:nvPr/>
          </p:nvSpPr>
          <p:spPr>
            <a:xfrm>
              <a:off x="906815" y="1933013"/>
              <a:ext cx="2937088" cy="107721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3200" b="1" dirty="0" smtClean="0"/>
                <a:t>Creating Training eco-system</a:t>
              </a:r>
              <a:endParaRPr lang="en-US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ABC65F-D1D7-4DE5-8930-B8A458F16DEC}"/>
                </a:ext>
              </a:extLst>
            </p:cNvPr>
            <p:cNvSpPr txBox="1"/>
            <p:nvPr/>
          </p:nvSpPr>
          <p:spPr>
            <a:xfrm>
              <a:off x="914610" y="3252584"/>
              <a:ext cx="2929293" cy="1754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IN" b="1" dirty="0" smtClean="0"/>
                <a:t>Operationalization of program study centres (PSCs) </a:t>
              </a:r>
            </a:p>
            <a:p>
              <a:pPr lvl="0">
                <a:lnSpc>
                  <a:spcPct val="100000"/>
                </a:lnSpc>
              </a:pPr>
              <a:r>
                <a:rPr lang="en-IN" b="1" dirty="0" smtClean="0"/>
                <a:t>PSC </a:t>
              </a:r>
              <a:r>
                <a:rPr lang="en-IN" b="1" dirty="0"/>
                <a:t>level </a:t>
              </a:r>
              <a:r>
                <a:rPr lang="en-IN" b="1" dirty="0" smtClean="0"/>
                <a:t>ToTs to develop pool of trainers and </a:t>
              </a:r>
            </a:p>
            <a:p>
              <a:pPr lvl="0">
                <a:lnSpc>
                  <a:spcPct val="100000"/>
                </a:lnSpc>
              </a:pPr>
              <a:r>
                <a:rPr lang="en-IN" b="1" dirty="0" smtClean="0"/>
                <a:t>Structured implementation of academic activities</a:t>
              </a:r>
              <a:endParaRPr lang="en-IN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FA262D-9074-4272-8ACA-A1FF1D02033F}"/>
                </a:ext>
              </a:extLst>
            </p:cNvPr>
            <p:cNvSpPr txBox="1"/>
            <p:nvPr/>
          </p:nvSpPr>
          <p:spPr>
            <a:xfrm>
              <a:off x="6624913" y="3638944"/>
              <a:ext cx="2937088" cy="584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3200" b="1" dirty="0"/>
                <a:t>Sensitization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0F433A-90CD-4792-9111-F3DBE7DE317B}"/>
                </a:ext>
              </a:extLst>
            </p:cNvPr>
            <p:cNvSpPr txBox="1"/>
            <p:nvPr/>
          </p:nvSpPr>
          <p:spPr>
            <a:xfrm>
              <a:off x="6632708" y="4512993"/>
              <a:ext cx="2929293" cy="9233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IN" b="1" dirty="0"/>
                <a:t>Created </a:t>
              </a:r>
              <a:r>
                <a:rPr lang="en-IN" b="1" dirty="0" smtClean="0"/>
                <a:t>buzz </a:t>
              </a:r>
              <a:r>
                <a:rPr lang="en-IN" b="1" dirty="0"/>
                <a:t>by engaging all stakeholder through state level orientation meetings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1F367D-004B-4050-AC1F-19A886E47234}"/>
                </a:ext>
              </a:extLst>
            </p:cNvPr>
            <p:cNvSpPr txBox="1"/>
            <p:nvPr/>
          </p:nvSpPr>
          <p:spPr>
            <a:xfrm>
              <a:off x="8348096" y="984713"/>
              <a:ext cx="2929293" cy="107721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3200" b="1" dirty="0" smtClean="0"/>
                <a:t>Quality assurance</a:t>
              </a:r>
              <a:endParaRPr lang="en-US" sz="32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4CEC73-C0BE-4CDC-B2F5-BF73B2F3F022}"/>
                </a:ext>
              </a:extLst>
            </p:cNvPr>
            <p:cNvSpPr txBox="1"/>
            <p:nvPr/>
          </p:nvSpPr>
          <p:spPr>
            <a:xfrm>
              <a:off x="8348097" y="2440267"/>
              <a:ext cx="292929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IN" b="1" dirty="0" smtClean="0"/>
                <a:t>Standardised teaching, learning materials, academic planning tools and mentoring visits </a:t>
              </a:r>
              <a:endParaRPr lang="en-IN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1AD0CB-30FC-4B85-9C6A-1DBDA69AFB20}"/>
                </a:ext>
              </a:extLst>
            </p:cNvPr>
            <p:cNvSpPr/>
            <p:nvPr/>
          </p:nvSpPr>
          <p:spPr>
            <a:xfrm>
              <a:off x="6381993" y="3389639"/>
              <a:ext cx="731837" cy="7318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EBF3410-944D-41B6-A1F5-AB184EE52D8E}"/>
                </a:ext>
              </a:extLst>
            </p:cNvPr>
            <p:cNvSpPr/>
            <p:nvPr/>
          </p:nvSpPr>
          <p:spPr>
            <a:xfrm>
              <a:off x="3920647" y="2170163"/>
              <a:ext cx="731837" cy="7318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1C4495-32A2-498B-ACC4-5AB5C188E55E}"/>
                </a:ext>
              </a:extLst>
            </p:cNvPr>
            <p:cNvSpPr/>
            <p:nvPr/>
          </p:nvSpPr>
          <p:spPr>
            <a:xfrm>
              <a:off x="8135841" y="1246940"/>
              <a:ext cx="731837" cy="7318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9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46" y="623888"/>
            <a:ext cx="10473509" cy="543791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Innovative approaches in rolling out Certificate course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EC2D6C-EB0E-476E-88A7-9BDBCC608512}"/>
              </a:ext>
            </a:extLst>
          </p:cNvPr>
          <p:cNvGrpSpPr/>
          <p:nvPr/>
        </p:nvGrpSpPr>
        <p:grpSpPr>
          <a:xfrm>
            <a:off x="3531297" y="2550163"/>
            <a:ext cx="4519866" cy="4187547"/>
            <a:chOff x="3845352" y="1838166"/>
            <a:chExt cx="4507645" cy="4436472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20DAB83-126B-48AC-81A1-88F160B14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417" y="1838166"/>
              <a:ext cx="853168" cy="4436472"/>
            </a:xfrm>
            <a:custGeom>
              <a:avLst/>
              <a:gdLst>
                <a:gd name="T0" fmla="*/ 80 w 160"/>
                <a:gd name="T1" fmla="*/ 0 h 832"/>
                <a:gd name="T2" fmla="*/ 0 w 160"/>
                <a:gd name="T3" fmla="*/ 138 h 832"/>
                <a:gd name="T4" fmla="*/ 40 w 160"/>
                <a:gd name="T5" fmla="*/ 138 h 832"/>
                <a:gd name="T6" fmla="*/ 40 w 160"/>
                <a:gd name="T7" fmla="*/ 832 h 832"/>
                <a:gd name="T8" fmla="*/ 80 w 160"/>
                <a:gd name="T9" fmla="*/ 832 h 832"/>
                <a:gd name="T10" fmla="*/ 120 w 160"/>
                <a:gd name="T11" fmla="*/ 832 h 832"/>
                <a:gd name="T12" fmla="*/ 120 w 160"/>
                <a:gd name="T13" fmla="*/ 138 h 832"/>
                <a:gd name="T14" fmla="*/ 160 w 160"/>
                <a:gd name="T15" fmla="*/ 138 h 832"/>
                <a:gd name="T16" fmla="*/ 80 w 160"/>
                <a:gd name="T1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832">
                  <a:moveTo>
                    <a:pt x="80" y="0"/>
                  </a:moveTo>
                  <a:lnTo>
                    <a:pt x="0" y="138"/>
                  </a:lnTo>
                  <a:lnTo>
                    <a:pt x="40" y="138"/>
                  </a:lnTo>
                  <a:lnTo>
                    <a:pt x="40" y="832"/>
                  </a:lnTo>
                  <a:lnTo>
                    <a:pt x="80" y="832"/>
                  </a:lnTo>
                  <a:lnTo>
                    <a:pt x="120" y="832"/>
                  </a:lnTo>
                  <a:lnTo>
                    <a:pt x="120" y="138"/>
                  </a:lnTo>
                  <a:lnTo>
                    <a:pt x="160" y="13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44C7610-7478-43ED-BA95-EF7124C7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52" y="3747128"/>
              <a:ext cx="1621019" cy="2527509"/>
            </a:xfrm>
            <a:custGeom>
              <a:avLst/>
              <a:gdLst>
                <a:gd name="T0" fmla="*/ 120 w 174"/>
                <a:gd name="T1" fmla="*/ 23 h 271"/>
                <a:gd name="T2" fmla="*/ 79 w 174"/>
                <a:gd name="T3" fmla="*/ 23 h 271"/>
                <a:gd name="T4" fmla="*/ 79 w 174"/>
                <a:gd name="T5" fmla="*/ 0 h 271"/>
                <a:gd name="T6" fmla="*/ 0 w 174"/>
                <a:gd name="T7" fmla="*/ 46 h 271"/>
                <a:gd name="T8" fmla="*/ 79 w 174"/>
                <a:gd name="T9" fmla="*/ 92 h 271"/>
                <a:gd name="T10" fmla="*/ 79 w 174"/>
                <a:gd name="T11" fmla="*/ 69 h 271"/>
                <a:gd name="T12" fmla="*/ 120 w 174"/>
                <a:gd name="T13" fmla="*/ 69 h 271"/>
                <a:gd name="T14" fmla="*/ 129 w 174"/>
                <a:gd name="T15" fmla="*/ 78 h 271"/>
                <a:gd name="T16" fmla="*/ 129 w 174"/>
                <a:gd name="T17" fmla="*/ 271 h 271"/>
                <a:gd name="T18" fmla="*/ 151 w 174"/>
                <a:gd name="T19" fmla="*/ 271 h 271"/>
                <a:gd name="T20" fmla="*/ 174 w 174"/>
                <a:gd name="T21" fmla="*/ 271 h 271"/>
                <a:gd name="T22" fmla="*/ 174 w 174"/>
                <a:gd name="T23" fmla="*/ 78 h 271"/>
                <a:gd name="T24" fmla="*/ 120 w 174"/>
                <a:gd name="T25" fmla="*/ 2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271">
                  <a:moveTo>
                    <a:pt x="120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5" y="69"/>
                    <a:pt x="129" y="73"/>
                    <a:pt x="129" y="78"/>
                  </a:cubicBezTo>
                  <a:cubicBezTo>
                    <a:pt x="129" y="271"/>
                    <a:pt x="129" y="271"/>
                    <a:pt x="129" y="271"/>
                  </a:cubicBezTo>
                  <a:cubicBezTo>
                    <a:pt x="151" y="271"/>
                    <a:pt x="151" y="271"/>
                    <a:pt x="151" y="271"/>
                  </a:cubicBezTo>
                  <a:cubicBezTo>
                    <a:pt x="174" y="271"/>
                    <a:pt x="174" y="271"/>
                    <a:pt x="174" y="271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48"/>
                    <a:pt x="150" y="23"/>
                    <a:pt x="12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3FB00A7-8288-4F23-91AD-723E835F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768" y="2499371"/>
              <a:ext cx="1295750" cy="3775267"/>
            </a:xfrm>
            <a:custGeom>
              <a:avLst/>
              <a:gdLst>
                <a:gd name="T0" fmla="*/ 139 w 139"/>
                <a:gd name="T1" fmla="*/ 0 h 405"/>
                <a:gd name="T2" fmla="*/ 139 w 139"/>
                <a:gd name="T3" fmla="*/ 0 h 405"/>
                <a:gd name="T4" fmla="*/ 52 w 139"/>
                <a:gd name="T5" fmla="*/ 27 h 405"/>
                <a:gd name="T6" fmla="*/ 68 w 139"/>
                <a:gd name="T7" fmla="*/ 42 h 405"/>
                <a:gd name="T8" fmla="*/ 35 w 139"/>
                <a:gd name="T9" fmla="*/ 79 h 405"/>
                <a:gd name="T10" fmla="*/ 0 w 139"/>
                <a:gd name="T11" fmla="*/ 169 h 405"/>
                <a:gd name="T12" fmla="*/ 0 w 139"/>
                <a:gd name="T13" fmla="*/ 405 h 405"/>
                <a:gd name="T14" fmla="*/ 23 w 139"/>
                <a:gd name="T15" fmla="*/ 405 h 405"/>
                <a:gd name="T16" fmla="*/ 46 w 139"/>
                <a:gd name="T17" fmla="*/ 405 h 405"/>
                <a:gd name="T18" fmla="*/ 46 w 139"/>
                <a:gd name="T19" fmla="*/ 169 h 405"/>
                <a:gd name="T20" fmla="*/ 68 w 139"/>
                <a:gd name="T21" fmla="*/ 110 h 405"/>
                <a:gd name="T22" fmla="*/ 102 w 139"/>
                <a:gd name="T23" fmla="*/ 73 h 405"/>
                <a:gd name="T24" fmla="*/ 119 w 139"/>
                <a:gd name="T25" fmla="*/ 89 h 405"/>
                <a:gd name="T26" fmla="*/ 139 w 139"/>
                <a:gd name="T2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405"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2" y="103"/>
                    <a:pt x="0" y="135"/>
                    <a:pt x="0" y="16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3" y="405"/>
                    <a:pt x="23" y="405"/>
                    <a:pt x="23" y="405"/>
                  </a:cubicBezTo>
                  <a:cubicBezTo>
                    <a:pt x="46" y="405"/>
                    <a:pt x="46" y="405"/>
                    <a:pt x="46" y="40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6" y="147"/>
                    <a:pt x="54" y="125"/>
                    <a:pt x="68" y="11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39" y="0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F003953-62E3-4B40-B28A-D498B8891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978" y="3747128"/>
              <a:ext cx="1621019" cy="2527509"/>
            </a:xfrm>
            <a:custGeom>
              <a:avLst/>
              <a:gdLst>
                <a:gd name="T0" fmla="*/ 174 w 174"/>
                <a:gd name="T1" fmla="*/ 46 h 271"/>
                <a:gd name="T2" fmla="*/ 95 w 174"/>
                <a:gd name="T3" fmla="*/ 0 h 271"/>
                <a:gd name="T4" fmla="*/ 95 w 174"/>
                <a:gd name="T5" fmla="*/ 23 h 271"/>
                <a:gd name="T6" fmla="*/ 54 w 174"/>
                <a:gd name="T7" fmla="*/ 23 h 271"/>
                <a:gd name="T8" fmla="*/ 49 w 174"/>
                <a:gd name="T9" fmla="*/ 23 h 271"/>
                <a:gd name="T10" fmla="*/ 0 w 174"/>
                <a:gd name="T11" fmla="*/ 78 h 271"/>
                <a:gd name="T12" fmla="*/ 0 w 174"/>
                <a:gd name="T13" fmla="*/ 271 h 271"/>
                <a:gd name="T14" fmla="*/ 0 w 174"/>
                <a:gd name="T15" fmla="*/ 271 h 271"/>
                <a:gd name="T16" fmla="*/ 23 w 174"/>
                <a:gd name="T17" fmla="*/ 271 h 271"/>
                <a:gd name="T18" fmla="*/ 46 w 174"/>
                <a:gd name="T19" fmla="*/ 271 h 271"/>
                <a:gd name="T20" fmla="*/ 46 w 174"/>
                <a:gd name="T21" fmla="*/ 78 h 271"/>
                <a:gd name="T22" fmla="*/ 54 w 174"/>
                <a:gd name="T23" fmla="*/ 69 h 271"/>
                <a:gd name="T24" fmla="*/ 95 w 174"/>
                <a:gd name="T25" fmla="*/ 69 h 271"/>
                <a:gd name="T26" fmla="*/ 95 w 174"/>
                <a:gd name="T27" fmla="*/ 92 h 271"/>
                <a:gd name="T28" fmla="*/ 174 w 174"/>
                <a:gd name="T29" fmla="*/ 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271">
                  <a:moveTo>
                    <a:pt x="174" y="46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2" y="23"/>
                    <a:pt x="51" y="23"/>
                    <a:pt x="49" y="23"/>
                  </a:cubicBezTo>
                  <a:cubicBezTo>
                    <a:pt x="21" y="26"/>
                    <a:pt x="0" y="50"/>
                    <a:pt x="0" y="78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3"/>
                    <a:pt x="49" y="69"/>
                    <a:pt x="54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92"/>
                    <a:pt x="95" y="92"/>
                    <a:pt x="95" y="92"/>
                  </a:cubicBezTo>
                  <a:lnTo>
                    <a:pt x="174" y="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B74A0D3-3345-4B6F-B26B-87ACC5125C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90610" y="2499371"/>
              <a:ext cx="1298448" cy="3775267"/>
            </a:xfrm>
            <a:custGeom>
              <a:avLst/>
              <a:gdLst>
                <a:gd name="T0" fmla="*/ 139 w 139"/>
                <a:gd name="T1" fmla="*/ 0 h 405"/>
                <a:gd name="T2" fmla="*/ 139 w 139"/>
                <a:gd name="T3" fmla="*/ 0 h 405"/>
                <a:gd name="T4" fmla="*/ 52 w 139"/>
                <a:gd name="T5" fmla="*/ 27 h 405"/>
                <a:gd name="T6" fmla="*/ 68 w 139"/>
                <a:gd name="T7" fmla="*/ 42 h 405"/>
                <a:gd name="T8" fmla="*/ 35 w 139"/>
                <a:gd name="T9" fmla="*/ 79 h 405"/>
                <a:gd name="T10" fmla="*/ 0 w 139"/>
                <a:gd name="T11" fmla="*/ 169 h 405"/>
                <a:gd name="T12" fmla="*/ 0 w 139"/>
                <a:gd name="T13" fmla="*/ 405 h 405"/>
                <a:gd name="T14" fmla="*/ 23 w 139"/>
                <a:gd name="T15" fmla="*/ 405 h 405"/>
                <a:gd name="T16" fmla="*/ 46 w 139"/>
                <a:gd name="T17" fmla="*/ 405 h 405"/>
                <a:gd name="T18" fmla="*/ 46 w 139"/>
                <a:gd name="T19" fmla="*/ 169 h 405"/>
                <a:gd name="T20" fmla="*/ 68 w 139"/>
                <a:gd name="T21" fmla="*/ 110 h 405"/>
                <a:gd name="T22" fmla="*/ 102 w 139"/>
                <a:gd name="T23" fmla="*/ 73 h 405"/>
                <a:gd name="T24" fmla="*/ 119 w 139"/>
                <a:gd name="T25" fmla="*/ 89 h 405"/>
                <a:gd name="T26" fmla="*/ 139 w 139"/>
                <a:gd name="T2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405"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2" y="103"/>
                    <a:pt x="0" y="135"/>
                    <a:pt x="0" y="16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3" y="405"/>
                    <a:pt x="23" y="405"/>
                    <a:pt x="23" y="405"/>
                  </a:cubicBezTo>
                  <a:cubicBezTo>
                    <a:pt x="46" y="405"/>
                    <a:pt x="46" y="405"/>
                    <a:pt x="46" y="40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6" y="147"/>
                    <a:pt x="54" y="125"/>
                    <a:pt x="68" y="11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39" y="0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91964-91A9-43BB-843D-BFEB53243108}"/>
              </a:ext>
            </a:extLst>
          </p:cNvPr>
          <p:cNvGrpSpPr/>
          <p:nvPr/>
        </p:nvGrpSpPr>
        <p:grpSpPr>
          <a:xfrm>
            <a:off x="8395667" y="1950391"/>
            <a:ext cx="2937088" cy="1536374"/>
            <a:chOff x="8921977" y="1097393"/>
            <a:chExt cx="2937088" cy="15363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25A240-3514-4FF6-9397-249D5835A8E8}"/>
                </a:ext>
              </a:extLst>
            </p:cNvPr>
            <p:cNvSpPr txBox="1"/>
            <p:nvPr/>
          </p:nvSpPr>
          <p:spPr>
            <a:xfrm>
              <a:off x="8921977" y="1097393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IN" sz="2400" b="1" dirty="0">
                  <a:solidFill>
                    <a:schemeClr val="accent2">
                      <a:lumMod val="50000"/>
                    </a:schemeClr>
                  </a:solidFill>
                </a:rPr>
                <a:t>Structured Academic Planning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DCA3470-9670-43EC-B627-8BFE1FF1240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rgbClr val="002060"/>
                  </a:solidFill>
                </a:rPr>
                <a:t>MRP, CRP, Academic session schedule etc.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DD3C25-376B-436C-BE6B-D201619EB84C}"/>
              </a:ext>
            </a:extLst>
          </p:cNvPr>
          <p:cNvGrpSpPr/>
          <p:nvPr/>
        </p:nvGrpSpPr>
        <p:grpSpPr>
          <a:xfrm>
            <a:off x="8623316" y="4069032"/>
            <a:ext cx="2937088" cy="1844151"/>
            <a:chOff x="8921977" y="3704054"/>
            <a:chExt cx="2937088" cy="184415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B84686-D661-44C7-BF4B-7F2D35EC3152}"/>
                </a:ext>
              </a:extLst>
            </p:cNvPr>
            <p:cNvSpPr txBox="1"/>
            <p:nvPr/>
          </p:nvSpPr>
          <p:spPr>
            <a:xfrm>
              <a:off x="8921977" y="3704054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IN" sz="2400" b="1" dirty="0">
                  <a:solidFill>
                    <a:schemeClr val="accent2">
                      <a:lumMod val="50000"/>
                    </a:schemeClr>
                  </a:solidFill>
                </a:rPr>
                <a:t>Mentoring and Quality Assurance support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938C20-484A-4C8D-9DE2-1579492207E5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rgbClr val="002060"/>
                  </a:solidFill>
                </a:rPr>
                <a:t>Support to PSCs, student feedback and knowledge assessment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F25CDF-DE13-4711-965A-062A4156EDED}"/>
              </a:ext>
            </a:extLst>
          </p:cNvPr>
          <p:cNvGrpSpPr/>
          <p:nvPr/>
        </p:nvGrpSpPr>
        <p:grpSpPr>
          <a:xfrm>
            <a:off x="812284" y="1950391"/>
            <a:ext cx="2937088" cy="1844151"/>
            <a:chOff x="332936" y="2258434"/>
            <a:chExt cx="2937088" cy="184415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C3835E-3401-400E-99FE-20DFCE55E257}"/>
                </a:ext>
              </a:extLst>
            </p:cNvPr>
            <p:cNvSpPr txBox="1"/>
            <p:nvPr/>
          </p:nvSpPr>
          <p:spPr>
            <a:xfrm>
              <a:off x="332936" y="2258434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IN" sz="2400" b="1" dirty="0">
                  <a:solidFill>
                    <a:schemeClr val="accent2">
                      <a:lumMod val="50000"/>
                    </a:schemeClr>
                  </a:solidFill>
                </a:rPr>
                <a:t>Program Study Centre level </a:t>
              </a:r>
              <a:r>
                <a:rPr lang="en-IN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ToT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21EBDF-5E8F-4DEF-A597-0A9B17FB5472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rgbClr val="002060"/>
                  </a:solidFill>
                </a:rPr>
                <a:t>Orientation of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counsellors</a:t>
              </a:r>
              <a:r>
                <a:rPr lang="en-US" sz="2000" dirty="0" smtClean="0">
                  <a:solidFill>
                    <a:srgbClr val="002060"/>
                  </a:solidFill>
                </a:rPr>
                <a:t> using Facilitator's Guide book.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AECF4C-FE5B-418E-BB2D-654AAC16A01E}"/>
              </a:ext>
            </a:extLst>
          </p:cNvPr>
          <p:cNvGrpSpPr/>
          <p:nvPr/>
        </p:nvGrpSpPr>
        <p:grpSpPr>
          <a:xfrm>
            <a:off x="253999" y="3476559"/>
            <a:ext cx="3625274" cy="1815882"/>
            <a:chOff x="332936" y="3499000"/>
            <a:chExt cx="2937088" cy="230854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48684B-6C04-4A0F-AF32-0BF9B3FFDB82}"/>
                </a:ext>
              </a:extLst>
            </p:cNvPr>
            <p:cNvSpPr txBox="1"/>
            <p:nvPr/>
          </p:nvSpPr>
          <p:spPr>
            <a:xfrm>
              <a:off x="332936" y="3499000"/>
              <a:ext cx="2937088" cy="23085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400" b="1" dirty="0" smtClean="0">
                <a:solidFill>
                  <a:schemeClr val="accent1"/>
                </a:solidFill>
              </a:endParaRPr>
            </a:p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State 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level orientation 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workshop</a:t>
              </a:r>
            </a:p>
            <a:p>
              <a:pPr>
                <a:buFontTx/>
                <a:buChar char="-"/>
              </a:pPr>
              <a:r>
                <a:rPr lang="en-US" sz="2000" dirty="0" smtClean="0">
                  <a:solidFill>
                    <a:srgbClr val="002060"/>
                  </a:solidFill>
                </a:rPr>
                <a:t>State level stakeholders</a:t>
              </a:r>
            </a:p>
            <a:p>
              <a:pPr>
                <a:buFontTx/>
                <a:buChar char="-"/>
              </a:pPr>
              <a:r>
                <a:rPr lang="en-US" sz="2000" dirty="0" smtClean="0">
                  <a:solidFill>
                    <a:srgbClr val="002060"/>
                  </a:solidFill>
                </a:rPr>
                <a:t> PSC I/Cs, faculty and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Div.PMs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50AE6A-ED00-4FF8-A033-B90A120432B2}"/>
                </a:ext>
              </a:extLst>
            </p:cNvPr>
            <p:cNvSpPr txBox="1"/>
            <p:nvPr/>
          </p:nvSpPr>
          <p:spPr>
            <a:xfrm>
              <a:off x="340731" y="5111498"/>
              <a:ext cx="2929293" cy="508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77E1C40-BBD6-401C-A3FE-A3BCE6D51A1B}"/>
              </a:ext>
            </a:extLst>
          </p:cNvPr>
          <p:cNvSpPr txBox="1"/>
          <p:nvPr/>
        </p:nvSpPr>
        <p:spPr>
          <a:xfrm>
            <a:off x="4288774" y="1119518"/>
            <a:ext cx="37623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IN" sz="2200" b="1" dirty="0">
                <a:solidFill>
                  <a:schemeClr val="accent2">
                    <a:lumMod val="50000"/>
                  </a:schemeClr>
                </a:solidFill>
              </a:rPr>
              <a:t>Development of standardized learning resource package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035CC07-DD95-4C7E-992C-69311E09EE66}"/>
              </a:ext>
            </a:extLst>
          </p:cNvPr>
          <p:cNvSpPr/>
          <p:nvPr/>
        </p:nvSpPr>
        <p:spPr>
          <a:xfrm>
            <a:off x="4745307" y="5632450"/>
            <a:ext cx="2113381" cy="1105262"/>
          </a:xfrm>
          <a:custGeom>
            <a:avLst/>
            <a:gdLst>
              <a:gd name="connsiteX0" fmla="*/ 1684837 w 2113381"/>
              <a:gd name="connsiteY0" fmla="*/ 0 h 318965"/>
              <a:gd name="connsiteX1" fmla="*/ 1690961 w 2113381"/>
              <a:gd name="connsiteY1" fmla="*/ 0 h 318965"/>
              <a:gd name="connsiteX2" fmla="*/ 1690962 w 2113381"/>
              <a:gd name="connsiteY2" fmla="*/ 0 h 318965"/>
              <a:gd name="connsiteX3" fmla="*/ 2113381 w 2113381"/>
              <a:gd name="connsiteY3" fmla="*/ 0 h 318965"/>
              <a:gd name="connsiteX4" fmla="*/ 2113381 w 2113381"/>
              <a:gd name="connsiteY4" fmla="*/ 110654 h 318965"/>
              <a:gd name="connsiteX5" fmla="*/ 2113381 w 2113381"/>
              <a:gd name="connsiteY5" fmla="*/ 254083 h 318965"/>
              <a:gd name="connsiteX6" fmla="*/ 2113381 w 2113381"/>
              <a:gd name="connsiteY6" fmla="*/ 318965 h 318965"/>
              <a:gd name="connsiteX7" fmla="*/ 1690962 w 2113381"/>
              <a:gd name="connsiteY7" fmla="*/ 318965 h 318965"/>
              <a:gd name="connsiteX8" fmla="*/ 1690961 w 2113381"/>
              <a:gd name="connsiteY8" fmla="*/ 318965 h 318965"/>
              <a:gd name="connsiteX9" fmla="*/ 1684837 w 2113381"/>
              <a:gd name="connsiteY9" fmla="*/ 318965 h 318965"/>
              <a:gd name="connsiteX10" fmla="*/ 1684837 w 2113381"/>
              <a:gd name="connsiteY10" fmla="*/ 250568 h 318965"/>
              <a:gd name="connsiteX11" fmla="*/ 1684837 w 2113381"/>
              <a:gd name="connsiteY11" fmla="*/ 131474 h 318965"/>
              <a:gd name="connsiteX12" fmla="*/ 835568 w 2113381"/>
              <a:gd name="connsiteY12" fmla="*/ 0 h 318965"/>
              <a:gd name="connsiteX13" fmla="*/ 841916 w 2113381"/>
              <a:gd name="connsiteY13" fmla="*/ 0 h 318965"/>
              <a:gd name="connsiteX14" fmla="*/ 841917 w 2113381"/>
              <a:gd name="connsiteY14" fmla="*/ 0 h 318965"/>
              <a:gd name="connsiteX15" fmla="*/ 1262151 w 2113381"/>
              <a:gd name="connsiteY15" fmla="*/ 0 h 318965"/>
              <a:gd name="connsiteX16" fmla="*/ 1684836 w 2113381"/>
              <a:gd name="connsiteY16" fmla="*/ 0 h 318965"/>
              <a:gd name="connsiteX17" fmla="*/ 1684836 w 2113381"/>
              <a:gd name="connsiteY17" fmla="*/ 131474 h 318965"/>
              <a:gd name="connsiteX18" fmla="*/ 1684836 w 2113381"/>
              <a:gd name="connsiteY18" fmla="*/ 250568 h 318965"/>
              <a:gd name="connsiteX19" fmla="*/ 1684836 w 2113381"/>
              <a:gd name="connsiteY19" fmla="*/ 318965 h 318965"/>
              <a:gd name="connsiteX20" fmla="*/ 1262151 w 2113381"/>
              <a:gd name="connsiteY20" fmla="*/ 318965 h 318965"/>
              <a:gd name="connsiteX21" fmla="*/ 841917 w 2113381"/>
              <a:gd name="connsiteY21" fmla="*/ 318965 h 318965"/>
              <a:gd name="connsiteX22" fmla="*/ 841916 w 2113381"/>
              <a:gd name="connsiteY22" fmla="*/ 318965 h 318965"/>
              <a:gd name="connsiteX23" fmla="*/ 835568 w 2113381"/>
              <a:gd name="connsiteY23" fmla="*/ 318965 h 318965"/>
              <a:gd name="connsiteX24" fmla="*/ 412215 w 2113381"/>
              <a:gd name="connsiteY24" fmla="*/ 0 h 318965"/>
              <a:gd name="connsiteX25" fmla="*/ 419229 w 2113381"/>
              <a:gd name="connsiteY25" fmla="*/ 0 h 318965"/>
              <a:gd name="connsiteX26" fmla="*/ 419230 w 2113381"/>
              <a:gd name="connsiteY26" fmla="*/ 0 h 318965"/>
              <a:gd name="connsiteX27" fmla="*/ 835567 w 2113381"/>
              <a:gd name="connsiteY27" fmla="*/ 0 h 318965"/>
              <a:gd name="connsiteX28" fmla="*/ 835567 w 2113381"/>
              <a:gd name="connsiteY28" fmla="*/ 318965 h 318965"/>
              <a:gd name="connsiteX29" fmla="*/ 419230 w 2113381"/>
              <a:gd name="connsiteY29" fmla="*/ 318965 h 318965"/>
              <a:gd name="connsiteX30" fmla="*/ 419229 w 2113381"/>
              <a:gd name="connsiteY30" fmla="*/ 318965 h 318965"/>
              <a:gd name="connsiteX31" fmla="*/ 412215 w 2113381"/>
              <a:gd name="connsiteY31" fmla="*/ 318965 h 318965"/>
              <a:gd name="connsiteX32" fmla="*/ 412215 w 2113381"/>
              <a:gd name="connsiteY32" fmla="*/ 183696 h 318965"/>
              <a:gd name="connsiteX33" fmla="*/ 412215 w 2113381"/>
              <a:gd name="connsiteY33" fmla="*/ 8405 h 318965"/>
              <a:gd name="connsiteX34" fmla="*/ 0 w 2113381"/>
              <a:gd name="connsiteY34" fmla="*/ 0 h 318965"/>
              <a:gd name="connsiteX35" fmla="*/ 412214 w 2113381"/>
              <a:gd name="connsiteY35" fmla="*/ 0 h 318965"/>
              <a:gd name="connsiteX36" fmla="*/ 412214 w 2113381"/>
              <a:gd name="connsiteY36" fmla="*/ 8405 h 318965"/>
              <a:gd name="connsiteX37" fmla="*/ 412214 w 2113381"/>
              <a:gd name="connsiteY37" fmla="*/ 183696 h 318965"/>
              <a:gd name="connsiteX38" fmla="*/ 412214 w 2113381"/>
              <a:gd name="connsiteY38" fmla="*/ 318965 h 318965"/>
              <a:gd name="connsiteX39" fmla="*/ 0 w 2113381"/>
              <a:gd name="connsiteY39" fmla="*/ 318965 h 318965"/>
              <a:gd name="connsiteX40" fmla="*/ 0 w 2113381"/>
              <a:gd name="connsiteY40" fmla="*/ 250568 h 318965"/>
              <a:gd name="connsiteX41" fmla="*/ 0 w 2113381"/>
              <a:gd name="connsiteY41" fmla="*/ 131474 h 3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13381" h="318965">
                <a:moveTo>
                  <a:pt x="1684837" y="0"/>
                </a:moveTo>
                <a:lnTo>
                  <a:pt x="1690961" y="0"/>
                </a:lnTo>
                <a:lnTo>
                  <a:pt x="1690962" y="0"/>
                </a:lnTo>
                <a:lnTo>
                  <a:pt x="2113381" y="0"/>
                </a:lnTo>
                <a:lnTo>
                  <a:pt x="2113381" y="110654"/>
                </a:lnTo>
                <a:cubicBezTo>
                  <a:pt x="2113381" y="156853"/>
                  <a:pt x="2113381" y="204644"/>
                  <a:pt x="2113381" y="254083"/>
                </a:cubicBezTo>
                <a:lnTo>
                  <a:pt x="2113381" y="318965"/>
                </a:lnTo>
                <a:lnTo>
                  <a:pt x="1690962" y="318965"/>
                </a:lnTo>
                <a:lnTo>
                  <a:pt x="1690961" y="318965"/>
                </a:lnTo>
                <a:lnTo>
                  <a:pt x="1684837" y="318965"/>
                </a:lnTo>
                <a:lnTo>
                  <a:pt x="1684837" y="250568"/>
                </a:lnTo>
                <a:cubicBezTo>
                  <a:pt x="1684837" y="214971"/>
                  <a:pt x="1684837" y="175420"/>
                  <a:pt x="1684837" y="131474"/>
                </a:cubicBezTo>
                <a:close/>
                <a:moveTo>
                  <a:pt x="835568" y="0"/>
                </a:moveTo>
                <a:lnTo>
                  <a:pt x="841916" y="0"/>
                </a:lnTo>
                <a:lnTo>
                  <a:pt x="841917" y="0"/>
                </a:lnTo>
                <a:lnTo>
                  <a:pt x="1262151" y="0"/>
                </a:lnTo>
                <a:lnTo>
                  <a:pt x="1684836" y="0"/>
                </a:lnTo>
                <a:lnTo>
                  <a:pt x="1684836" y="131474"/>
                </a:lnTo>
                <a:cubicBezTo>
                  <a:pt x="1684836" y="175420"/>
                  <a:pt x="1684836" y="214971"/>
                  <a:pt x="1684836" y="250568"/>
                </a:cubicBezTo>
                <a:lnTo>
                  <a:pt x="1684836" y="318965"/>
                </a:lnTo>
                <a:lnTo>
                  <a:pt x="1262151" y="318965"/>
                </a:lnTo>
                <a:lnTo>
                  <a:pt x="841917" y="318965"/>
                </a:lnTo>
                <a:lnTo>
                  <a:pt x="841916" y="318965"/>
                </a:lnTo>
                <a:lnTo>
                  <a:pt x="835568" y="318965"/>
                </a:lnTo>
                <a:close/>
                <a:moveTo>
                  <a:pt x="412215" y="0"/>
                </a:moveTo>
                <a:lnTo>
                  <a:pt x="419229" y="0"/>
                </a:lnTo>
                <a:lnTo>
                  <a:pt x="419230" y="0"/>
                </a:lnTo>
                <a:lnTo>
                  <a:pt x="835567" y="0"/>
                </a:lnTo>
                <a:lnTo>
                  <a:pt x="835567" y="318965"/>
                </a:lnTo>
                <a:lnTo>
                  <a:pt x="419230" y="318965"/>
                </a:lnTo>
                <a:lnTo>
                  <a:pt x="419229" y="318965"/>
                </a:lnTo>
                <a:lnTo>
                  <a:pt x="412215" y="318965"/>
                </a:lnTo>
                <a:lnTo>
                  <a:pt x="412215" y="183696"/>
                </a:lnTo>
                <a:cubicBezTo>
                  <a:pt x="412215" y="123274"/>
                  <a:pt x="412215" y="64866"/>
                  <a:pt x="412215" y="8405"/>
                </a:cubicBezTo>
                <a:close/>
                <a:moveTo>
                  <a:pt x="0" y="0"/>
                </a:moveTo>
                <a:lnTo>
                  <a:pt x="412214" y="0"/>
                </a:lnTo>
                <a:lnTo>
                  <a:pt x="412214" y="8405"/>
                </a:lnTo>
                <a:cubicBezTo>
                  <a:pt x="412214" y="64866"/>
                  <a:pt x="412214" y="123274"/>
                  <a:pt x="412214" y="183696"/>
                </a:cubicBezTo>
                <a:lnTo>
                  <a:pt x="412214" y="318965"/>
                </a:lnTo>
                <a:lnTo>
                  <a:pt x="0" y="318965"/>
                </a:lnTo>
                <a:lnTo>
                  <a:pt x="0" y="250568"/>
                </a:lnTo>
                <a:cubicBezTo>
                  <a:pt x="0" y="214971"/>
                  <a:pt x="0" y="175420"/>
                  <a:pt x="0" y="131474"/>
                </a:cubicBezTo>
                <a:close/>
              </a:path>
            </a:pathLst>
          </a:custGeom>
          <a:gradFill flip="none" rotWithShape="1">
            <a:gsLst>
              <a:gs pos="17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A3470-9670-43EC-B627-8BFE1FF12402}"/>
              </a:ext>
            </a:extLst>
          </p:cNvPr>
          <p:cNvSpPr txBox="1"/>
          <p:nvPr/>
        </p:nvSpPr>
        <p:spPr>
          <a:xfrm>
            <a:off x="4333452" y="1873056"/>
            <a:ext cx="3717709" cy="67710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900" dirty="0" smtClean="0">
                <a:solidFill>
                  <a:srgbClr val="002060"/>
                </a:solidFill>
              </a:rPr>
              <a:t>Standardized PPTs, teaching aid, videos etc.</a:t>
            </a:r>
            <a:endParaRPr lang="en-US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1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855749" y="565484"/>
            <a:ext cx="1053969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lvl="0" algn="l"/>
            <a:r>
              <a:rPr lang="en-IN" sz="2800" b="1" dirty="0" smtClean="0">
                <a:solidFill>
                  <a:schemeClr val="accent1"/>
                </a:solidFill>
                <a:latin typeface="+mj-lt"/>
                <a:cs typeface="+mj-cs"/>
              </a:rPr>
              <a:t>1.State </a:t>
            </a:r>
            <a:r>
              <a:rPr lang="en-IN" sz="2800" b="1" dirty="0">
                <a:solidFill>
                  <a:schemeClr val="accent1"/>
                </a:solidFill>
                <a:latin typeface="+mj-lt"/>
                <a:cs typeface="+mj-cs"/>
              </a:rPr>
              <a:t>Level Orientation Workshops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55749" y="1251284"/>
            <a:ext cx="7112594" cy="5222089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00" b="1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500" b="1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Objectives</a:t>
            </a:r>
            <a:endParaRPr lang="en-IN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Develop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understanding about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modalities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of the certificate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course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U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nderstand the course curriculum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Roles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and responsibilities of major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stakeholders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Administrative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and financial provisions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under NHM and  IGNOU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Discussion on operational challenges and local solutions devised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Participants</a:t>
            </a:r>
            <a:endParaRPr lang="en-IN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S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tate level officials from NHM, Directorate of Medical Health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IGNOU representatives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Program in-charges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&amp; Academic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counsellors of identified PSCs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District 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level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functionaries including </a:t>
            </a:r>
            <a:r>
              <a:rPr lang="en-IN" sz="20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DivPMs</a:t>
            </a:r>
            <a:r>
              <a:rPr lang="en-IN" sz="2000" dirty="0">
                <a:solidFill>
                  <a:schemeClr val="tx1"/>
                </a:solidFill>
                <a:ea typeface="Calibri" panose="020F0502020204030204" pitchFamily="34" charset="0"/>
              </a:rPr>
              <a:t>/ ACMOs/ CMSs/ </a:t>
            </a:r>
            <a:r>
              <a:rPr lang="en-IN" sz="2000" dirty="0" smtClean="0">
                <a:solidFill>
                  <a:schemeClr val="tx1"/>
                </a:solidFill>
                <a:ea typeface="Calibri" panose="020F0502020204030204" pitchFamily="34" charset="0"/>
              </a:rPr>
              <a:t>SICs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Representatives from development partners – UP TSU &amp; Jhpiego</a:t>
            </a:r>
            <a:endParaRPr lang="en-IN" sz="2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00569" y="1423057"/>
            <a:ext cx="3831772" cy="4832596"/>
            <a:chOff x="8084457" y="1248891"/>
            <a:chExt cx="3831772" cy="4832596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457" y="1248891"/>
              <a:ext cx="3831772" cy="25393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  <a:extLst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292" y="3773714"/>
              <a:ext cx="3826937" cy="2307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4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734787" y="571500"/>
            <a:ext cx="1100001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</a:pPr>
            <a:r>
              <a:rPr lang="en-IN" sz="2800" b="1" dirty="0" smtClean="0">
                <a:solidFill>
                  <a:schemeClr val="accent1"/>
                </a:solidFill>
                <a:latin typeface="+mj-lt"/>
                <a:cs typeface="+mj-cs"/>
              </a:rPr>
              <a:t>2. Program </a:t>
            </a:r>
            <a:r>
              <a:rPr lang="en-IN" sz="2800" b="1" dirty="0">
                <a:solidFill>
                  <a:schemeClr val="accent1"/>
                </a:solidFill>
                <a:latin typeface="+mj-lt"/>
                <a:cs typeface="+mj-cs"/>
              </a:rPr>
              <a:t>Study Centre level </a:t>
            </a:r>
            <a:r>
              <a:rPr lang="en-IN" sz="2800" b="1" dirty="0" smtClean="0">
                <a:solidFill>
                  <a:schemeClr val="accent1"/>
                </a:solidFill>
                <a:latin typeface="+mj-lt"/>
                <a:cs typeface="+mj-cs"/>
              </a:rPr>
              <a:t>ToTs</a:t>
            </a:r>
            <a:endParaRPr lang="en-IN" sz="2800" b="1" dirty="0">
              <a:solidFill>
                <a:schemeClr val="accent1"/>
              </a:solidFill>
              <a:latin typeface="+mj-lt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34787" y="1174310"/>
            <a:ext cx="7102929" cy="5074089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050" b="1" dirty="0" smtClean="0"/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Objectives</a:t>
            </a:r>
            <a:endParaRPr lang="en-IN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 smtClean="0"/>
              <a:t>Sensitization </a:t>
            </a:r>
            <a:r>
              <a:rPr lang="en-US" sz="2000" dirty="0"/>
              <a:t>of </a:t>
            </a:r>
            <a:r>
              <a:rPr lang="en-US" sz="2000" dirty="0" smtClean="0"/>
              <a:t>academic </a:t>
            </a:r>
            <a:r>
              <a:rPr lang="en-US" sz="2000" dirty="0"/>
              <a:t>counselors on </a:t>
            </a:r>
            <a:r>
              <a:rPr lang="en-US" sz="2000" dirty="0" smtClean="0"/>
              <a:t>content of certificate </a:t>
            </a:r>
            <a:r>
              <a:rPr lang="en-US" sz="2000" dirty="0"/>
              <a:t>course, </a:t>
            </a:r>
            <a:r>
              <a:rPr lang="en-US" sz="2000" dirty="0" smtClean="0"/>
              <a:t>evaluation </a:t>
            </a:r>
            <a:r>
              <a:rPr lang="en-US" sz="2000" dirty="0"/>
              <a:t>methodology and examination pattern </a:t>
            </a:r>
            <a:endParaRPr lang="en-IN" sz="2000" dirty="0"/>
          </a:p>
          <a:p>
            <a:pPr lvl="0">
              <a:lnSpc>
                <a:spcPct val="100000"/>
              </a:lnSpc>
            </a:pPr>
            <a:r>
              <a:rPr lang="en-US" sz="2000" dirty="0"/>
              <a:t>Orientation of </a:t>
            </a:r>
            <a:r>
              <a:rPr lang="en-US" sz="2000" dirty="0" smtClean="0"/>
              <a:t>Program In charges </a:t>
            </a:r>
            <a:r>
              <a:rPr lang="en-US" sz="2000" dirty="0"/>
              <a:t>and </a:t>
            </a:r>
            <a:r>
              <a:rPr lang="en-US" sz="2000" dirty="0" smtClean="0"/>
              <a:t>academic </a:t>
            </a:r>
            <a:r>
              <a:rPr lang="en-US" sz="2000" dirty="0"/>
              <a:t>counselors on </a:t>
            </a:r>
            <a:r>
              <a:rPr lang="en-US" sz="2000" dirty="0" smtClean="0"/>
              <a:t>administrative and financial provisions </a:t>
            </a:r>
          </a:p>
          <a:p>
            <a:pPr lvl="0">
              <a:lnSpc>
                <a:spcPct val="100000"/>
              </a:lnSpc>
            </a:pPr>
            <a:r>
              <a:rPr lang="en-US" sz="2000" dirty="0" smtClean="0"/>
              <a:t>Delineation </a:t>
            </a:r>
            <a:r>
              <a:rPr lang="en-US" sz="2000" dirty="0"/>
              <a:t>of roles and responsibilities </a:t>
            </a:r>
            <a:r>
              <a:rPr lang="en-US" sz="2000" dirty="0" smtClean="0"/>
              <a:t>among key stakeholders and establishment </a:t>
            </a:r>
            <a:r>
              <a:rPr lang="en-US" sz="2000" dirty="0"/>
              <a:t>of effective coordination </a:t>
            </a:r>
            <a:r>
              <a:rPr lang="en-US" sz="2000" dirty="0" smtClean="0"/>
              <a:t>mechanisms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228600" lvl="1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Participants</a:t>
            </a:r>
            <a:endParaRPr lang="en-IN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ea typeface="Calibri" panose="020F0502020204030204" pitchFamily="34" charset="0"/>
              </a:rPr>
              <a:t>Program in-charges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ea typeface="Calibri" panose="020F0502020204030204" pitchFamily="34" charset="0"/>
              </a:rPr>
              <a:t>Academic counsellors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ea typeface="Calibri" panose="020F0502020204030204" pitchFamily="34" charset="0"/>
              </a:rPr>
              <a:t>IGNOU representative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ea typeface="Calibri" panose="020F0502020204030204" pitchFamily="34" charset="0"/>
              </a:rPr>
              <a:t>District </a:t>
            </a:r>
            <a:r>
              <a:rPr lang="en-IN" sz="2000" dirty="0" smtClean="0">
                <a:ea typeface="Calibri" panose="020F0502020204030204" pitchFamily="34" charset="0"/>
              </a:rPr>
              <a:t>level officials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612242"/>
              </p:ext>
            </p:extLst>
          </p:nvPr>
        </p:nvGraphicFramePr>
        <p:xfrm>
          <a:off x="7453993" y="914400"/>
          <a:ext cx="466180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37716" y="6248399"/>
            <a:ext cx="389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Topics covered during PSC 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ToT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18455" y="1553029"/>
            <a:ext cx="7046688" cy="505004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Objective</a:t>
            </a:r>
            <a:r>
              <a:rPr lang="en-IN" sz="2200" b="1" dirty="0">
                <a:solidFill>
                  <a:srgbClr val="002060"/>
                </a:solidFill>
                <a:ea typeface="Calibri" panose="020F0502020204030204" pitchFamily="34" charset="0"/>
              </a:rPr>
              <a:t>: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To ensure quality training across all operational </a:t>
            </a:r>
            <a:r>
              <a:rPr lang="en-US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PSCs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 smtClean="0"/>
              <a:t>Package Content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000" b="1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F</a:t>
            </a:r>
            <a:r>
              <a:rPr lang="en-IN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acilitator’s Guide-</a:t>
            </a:r>
            <a:r>
              <a:rPr lang="en-IN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designed </a:t>
            </a:r>
            <a:r>
              <a:rPr lang="en-US" sz="2200" dirty="0">
                <a:solidFill>
                  <a:srgbClr val="002060"/>
                </a:solidFill>
                <a:ea typeface="Calibri" panose="020F0502020204030204" pitchFamily="34" charset="0"/>
              </a:rPr>
              <a:t>for </a:t>
            </a: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academic counsellors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Standardized presentations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based on </a:t>
            </a:r>
            <a:r>
              <a:rPr lang="en-US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IGNOU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certificate course curriculum </a:t>
            </a: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developed </a:t>
            </a:r>
            <a:r>
              <a:rPr lang="en-US" sz="2200" dirty="0">
                <a:solidFill>
                  <a:srgbClr val="002060"/>
                </a:solidFill>
                <a:ea typeface="Calibri" panose="020F0502020204030204" pitchFamily="34" charset="0"/>
              </a:rPr>
              <a:t>to aid </a:t>
            </a: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academic </a:t>
            </a:r>
            <a:r>
              <a:rPr lang="en-US" sz="2200" dirty="0">
                <a:solidFill>
                  <a:srgbClr val="002060"/>
                </a:solidFill>
                <a:ea typeface="Calibri" panose="020F0502020204030204" pitchFamily="34" charset="0"/>
              </a:rPr>
              <a:t>counsellors in effectively delivering the </a:t>
            </a: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trainings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Repository of readily available training aids &amp; reference materials  </a:t>
            </a:r>
            <a:endParaRPr lang="en-IN" sz="22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34787" y="571500"/>
            <a:ext cx="1100001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65A"/>
              </a:buClr>
            </a:pPr>
            <a:r>
              <a:rPr lang="en-IN" sz="2800" b="1" dirty="0">
                <a:solidFill>
                  <a:schemeClr val="accent1"/>
                </a:solidFill>
                <a:latin typeface="+mj-lt"/>
                <a:cs typeface="+mj-cs"/>
              </a:rPr>
              <a:t>3</a:t>
            </a:r>
            <a:r>
              <a:rPr lang="en-IN" sz="2800" b="1" dirty="0" smtClean="0">
                <a:solidFill>
                  <a:schemeClr val="accent1"/>
                </a:solidFill>
                <a:latin typeface="+mj-lt"/>
                <a:cs typeface="+mj-cs"/>
              </a:rPr>
              <a:t>. </a:t>
            </a:r>
            <a:r>
              <a:rPr lang="en-IN" sz="2800" b="1" dirty="0">
                <a:solidFill>
                  <a:schemeClr val="accent1"/>
                </a:solidFill>
                <a:latin typeface="+mj-lt"/>
                <a:cs typeface="+mj-cs"/>
              </a:rPr>
              <a:t>Development of standardized learning resource package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40914" y="783692"/>
            <a:ext cx="4041790" cy="5974627"/>
            <a:chOff x="8040914" y="783692"/>
            <a:chExt cx="4041790" cy="59746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7448" y="783692"/>
              <a:ext cx="2117034" cy="300281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8040914" y="3837199"/>
              <a:ext cx="2764531" cy="1591144"/>
              <a:chOff x="6715743" y="946990"/>
              <a:chExt cx="2333474" cy="137033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5403" t="20833" r="11346" b="15625"/>
              <a:stretch/>
            </p:blipFill>
            <p:spPr>
              <a:xfrm>
                <a:off x="6715743" y="946990"/>
                <a:ext cx="2333474" cy="1370334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736524" y="967772"/>
                <a:ext cx="838448" cy="30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390744" y="5065487"/>
              <a:ext cx="2691960" cy="1692832"/>
              <a:chOff x="6715743" y="2449713"/>
              <a:chExt cx="2333475" cy="1500091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743" y="2449713"/>
                <a:ext cx="2333475" cy="1500091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736525" y="2473036"/>
                <a:ext cx="838448" cy="270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3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25714" y="678874"/>
            <a:ext cx="6125029" cy="5895104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Structured Academic Planning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a typeface="Calibri" panose="020F0502020204030204" pitchFamily="34" charset="0"/>
              <a:cs typeface="Mang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 b="1" dirty="0">
                <a:solidFill>
                  <a:srgbClr val="002060"/>
                </a:solidFill>
                <a:ea typeface="Calibri" panose="020F0502020204030204" pitchFamily="34" charset="0"/>
              </a:rPr>
              <a:t>Objective: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To ensure </a:t>
            </a:r>
            <a:r>
              <a:rPr lang="en-US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time appropriate completion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of </a:t>
            </a:r>
            <a:r>
              <a:rPr lang="en-US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course </a:t>
            </a:r>
            <a:r>
              <a:rPr lang="en-US" sz="2200" b="1" dirty="0">
                <a:solidFill>
                  <a:srgbClr val="002060"/>
                </a:solidFill>
                <a:ea typeface="Calibri" panose="020F0502020204030204" pitchFamily="34" charset="0"/>
              </a:rPr>
              <a:t>in line with IGNOU </a:t>
            </a:r>
            <a:r>
              <a:rPr lang="en-US" sz="2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norms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 b="1" dirty="0" smtClean="0"/>
              <a:t>Planning tools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700" b="1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Course plan based on </a:t>
            </a:r>
            <a:r>
              <a:rPr lang="en-US" sz="2200" dirty="0" smtClean="0">
                <a:ea typeface="Calibri" panose="020F0502020204030204" pitchFamily="34" charset="0"/>
              </a:rPr>
              <a:t>availability </a:t>
            </a:r>
            <a:r>
              <a:rPr lang="en-US" sz="2200" dirty="0">
                <a:ea typeface="Calibri" panose="020F0502020204030204" pitchFamily="34" charset="0"/>
              </a:rPr>
              <a:t>of </a:t>
            </a:r>
            <a:r>
              <a:rPr lang="en-US" sz="2200" dirty="0" smtClean="0">
                <a:ea typeface="Calibri" panose="020F0502020204030204" pitchFamily="34" charset="0"/>
              </a:rPr>
              <a:t>counsellors</a:t>
            </a:r>
            <a:endParaRPr lang="en-IN" sz="2200" dirty="0">
              <a:ea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Master Rotation Plans (MRP) to plan academic sessions in co-ordination with the academic counsellors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Clinical Rotation Plans (CRP) to ensure distribution of students in different clinical areas according to practical exposure norms</a:t>
            </a:r>
            <a:endParaRPr lang="en-IN" sz="2200" dirty="0">
              <a:ea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21286" y="898072"/>
            <a:ext cx="4962401" cy="2519882"/>
            <a:chOff x="7633" y="-103313"/>
            <a:chExt cx="5732145" cy="2134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" y="-103313"/>
              <a:ext cx="5732145" cy="18364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818707" y="1733107"/>
              <a:ext cx="3709950" cy="2977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IN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rPr>
                <a:t>Clinical Rotation Plan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1286" y="3599829"/>
            <a:ext cx="5060373" cy="2464792"/>
            <a:chOff x="0" y="0"/>
            <a:chExt cx="5732145" cy="2613860"/>
          </a:xfrm>
        </p:grpSpPr>
        <p:pic>
          <p:nvPicPr>
            <p:cNvPr id="14" name="Picture 13"/>
            <p:cNvPicPr>
              <a:picLocks noGrp="1"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32145" cy="23063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061840" y="2316149"/>
              <a:ext cx="3709950" cy="29771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IN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rPr>
                <a:t>Course Plan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4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856342" y="630383"/>
            <a:ext cx="105228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+mj-cs"/>
              </a:rPr>
              <a:t>5.Mentoring and Quality Assurance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8284" y="1340131"/>
            <a:ext cx="7997370" cy="1668417"/>
          </a:xfrm>
        </p:spPr>
        <p:txBody>
          <a:bodyPr/>
          <a:lstStyle/>
          <a:p>
            <a:pPr marL="0" lvl="0" indent="0">
              <a:lnSpc>
                <a:spcPct val="109000"/>
              </a:lnSpc>
              <a:spcBef>
                <a:spcPts val="0"/>
              </a:spcBef>
              <a:buNone/>
            </a:pPr>
            <a:r>
              <a:rPr lang="en-IN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Objectives</a:t>
            </a:r>
          </a:p>
          <a:p>
            <a:pPr marL="0" lvl="0" indent="0">
              <a:lnSpc>
                <a:spcPct val="109000"/>
              </a:lnSpc>
              <a:spcBef>
                <a:spcPts val="0"/>
              </a:spcBef>
              <a:buNone/>
            </a:pPr>
            <a:endParaRPr lang="en-IN" sz="1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1" algn="just">
              <a:lnSpc>
                <a:spcPct val="109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ea typeface="Calibri" panose="020F0502020204030204" pitchFamily="34" charset="0"/>
              </a:rPr>
              <a:t>To ensure infrastructural preparedness of </a:t>
            </a:r>
            <a:r>
              <a:rPr lang="en-IN" sz="2000" dirty="0" smtClean="0">
                <a:ea typeface="Calibri" panose="020F0502020204030204" pitchFamily="34" charset="0"/>
              </a:rPr>
              <a:t>PSCs </a:t>
            </a:r>
            <a:r>
              <a:rPr lang="en-IN" sz="2000" dirty="0">
                <a:ea typeface="Calibri" panose="020F0502020204030204" pitchFamily="34" charset="0"/>
              </a:rPr>
              <a:t>to impart quality teaching </a:t>
            </a:r>
            <a:endParaRPr lang="en-US" sz="2000" dirty="0">
              <a:ea typeface="Calibri" panose="020F0502020204030204" pitchFamily="34" charset="0"/>
            </a:endParaRPr>
          </a:p>
          <a:p>
            <a:pPr lvl="1" algn="just">
              <a:lnSpc>
                <a:spcPct val="109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ea typeface="Calibri" panose="020F0502020204030204" pitchFamily="34" charset="0"/>
              </a:rPr>
              <a:t>To </a:t>
            </a:r>
            <a:r>
              <a:rPr lang="en-IN" sz="2000" dirty="0">
                <a:ea typeface="Calibri" panose="020F0502020204030204" pitchFamily="34" charset="0"/>
              </a:rPr>
              <a:t>establish a structured feedback mechanism for students and academic </a:t>
            </a:r>
            <a:r>
              <a:rPr lang="en-IN" sz="2000" dirty="0" smtClean="0">
                <a:ea typeface="Calibri" panose="020F0502020204030204" pitchFamily="34" charset="0"/>
              </a:rPr>
              <a:t>counsellors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39200" y="1408611"/>
            <a:ext cx="3082470" cy="4818018"/>
            <a:chOff x="6183387" y="-1128986"/>
            <a:chExt cx="2653665" cy="4072872"/>
          </a:xfrm>
        </p:grpSpPr>
        <p:pic>
          <p:nvPicPr>
            <p:cNvPr id="17" name="Picture 16"/>
            <p:cNvPicPr>
              <a:picLocks noGrp="1"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387" y="-1128986"/>
              <a:ext cx="2653665" cy="36785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449568" y="2646175"/>
              <a:ext cx="2314373" cy="29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IN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rPr>
                <a:t>MQA Model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8284" y="3257005"/>
            <a:ext cx="7605486" cy="3418115"/>
            <a:chOff x="856341" y="3384871"/>
            <a:chExt cx="7605486" cy="3418115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280890348"/>
                </p:ext>
              </p:extLst>
            </p:nvPr>
          </p:nvGraphicFramePr>
          <p:xfrm>
            <a:off x="856341" y="3384872"/>
            <a:ext cx="7605486" cy="3418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856342" y="3384871"/>
              <a:ext cx="2278744" cy="548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 smtClean="0"/>
                <a:t>Key Actionable</a:t>
              </a:r>
              <a:endParaRPr lang="en-I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piego Theme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ego Template-regular [Read-Only]" id="{ABB62AB3-CF28-4BEA-97BB-9C1ADE14E44B}" vid="{21E75196-A46F-42DE-9BD6-47EC8DA0DC11}"/>
    </a:ext>
  </a:extLst>
</a:theme>
</file>

<file path=ppt/theme/theme2.xml><?xml version="1.0" encoding="utf-8"?>
<a:theme xmlns:a="http://schemas.openxmlformats.org/drawingml/2006/main" name="Theme with Subtitles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00AA88"/>
      </a:accent4>
      <a:accent5>
        <a:srgbClr val="DBC637"/>
      </a:accent5>
      <a:accent6>
        <a:srgbClr val="B19E33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ego Template-regular [Read-Only]" id="{ABB62AB3-CF28-4BEA-97BB-9C1ADE14E44B}" vid="{8FAF41F4-F8EC-431E-919D-F5232E2989E0}"/>
    </a:ext>
  </a:extLst>
</a:theme>
</file>

<file path=ppt/theme/theme3.xml><?xml version="1.0" encoding="utf-8"?>
<a:theme xmlns:a="http://schemas.openxmlformats.org/drawingml/2006/main" name="Jhpiego Theme Option 2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ego Template-regular [Read-Only]" id="{ABB62AB3-CF28-4BEA-97BB-9C1ADE14E44B}" vid="{925367A4-EDCB-4153-A819-6C1D6A19027C}"/>
    </a:ext>
  </a:extLst>
</a:theme>
</file>

<file path=ppt/theme/theme4.xml><?xml version="1.0" encoding="utf-8"?>
<a:theme xmlns:a="http://schemas.openxmlformats.org/drawingml/2006/main" name="Jhpiego_external">
  <a:themeElements>
    <a:clrScheme name="Jhpiego_external 13">
      <a:dk1>
        <a:srgbClr val="305B75"/>
      </a:dk1>
      <a:lt1>
        <a:srgbClr val="FFFFFF"/>
      </a:lt1>
      <a:dk2>
        <a:srgbClr val="FFFFFF"/>
      </a:dk2>
      <a:lt2>
        <a:srgbClr val="808080"/>
      </a:lt2>
      <a:accent1>
        <a:srgbClr val="E9804F"/>
      </a:accent1>
      <a:accent2>
        <a:srgbClr val="61B1E3"/>
      </a:accent2>
      <a:accent3>
        <a:srgbClr val="FFFFFF"/>
      </a:accent3>
      <a:accent4>
        <a:srgbClr val="274C63"/>
      </a:accent4>
      <a:accent5>
        <a:srgbClr val="F2C0B2"/>
      </a:accent5>
      <a:accent6>
        <a:srgbClr val="57A0CE"/>
      </a:accent6>
      <a:hlink>
        <a:srgbClr val="9B5A97"/>
      </a:hlink>
      <a:folHlink>
        <a:srgbClr val="99C525"/>
      </a:folHlink>
    </a:clrScheme>
    <a:fontScheme name="Jhpiego_externa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hpiego_ex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piego_ex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piego_ex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piego_ex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piego_ex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piego_ex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piego_external 13">
        <a:dk1>
          <a:srgbClr val="305B75"/>
        </a:dk1>
        <a:lt1>
          <a:srgbClr val="FFFFFF"/>
        </a:lt1>
        <a:dk2>
          <a:srgbClr val="FFFFFF"/>
        </a:dk2>
        <a:lt2>
          <a:srgbClr val="808080"/>
        </a:lt2>
        <a:accent1>
          <a:srgbClr val="E9804F"/>
        </a:accent1>
        <a:accent2>
          <a:srgbClr val="61B1E3"/>
        </a:accent2>
        <a:accent3>
          <a:srgbClr val="FFFFFF"/>
        </a:accent3>
        <a:accent4>
          <a:srgbClr val="274C63"/>
        </a:accent4>
        <a:accent5>
          <a:srgbClr val="F2C0B2"/>
        </a:accent5>
        <a:accent6>
          <a:srgbClr val="57A0CE"/>
        </a:accent6>
        <a:hlink>
          <a:srgbClr val="9B5A97"/>
        </a:hlink>
        <a:folHlink>
          <a:srgbClr val="99C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15085</TotalTime>
  <Words>1396</Words>
  <Application>Microsoft Office PowerPoint</Application>
  <PresentationFormat>Widescreen</PresentationFormat>
  <Paragraphs>476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Gill Sans MT</vt:lpstr>
      <vt:lpstr>Helvetica</vt:lpstr>
      <vt:lpstr>Mangal</vt:lpstr>
      <vt:lpstr>Wingdings</vt:lpstr>
      <vt:lpstr>Jhpiego Theme</vt:lpstr>
      <vt:lpstr>Theme with Subtitles</vt:lpstr>
      <vt:lpstr>Jhpiego Theme Option 2</vt:lpstr>
      <vt:lpstr>Jhpiego_external</vt:lpstr>
      <vt:lpstr>Innovations in rolling out Certificate course in Community Health: Uttar Pradesh </vt:lpstr>
      <vt:lpstr>Introduction</vt:lpstr>
      <vt:lpstr>Conceptual Framework for rolling out Certificate course in Uttar Pradesh</vt:lpstr>
      <vt:lpstr>Innovative approaches in rolling out Certificate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Geographical Coverage of established Program Study Centers </vt:lpstr>
      <vt:lpstr>Achievements </vt:lpstr>
      <vt:lpstr>PowerPoint Presentation</vt:lpstr>
      <vt:lpstr>Glimpses of ToTs</vt:lpstr>
      <vt:lpstr>Theory and Practical Sessions at PSCs</vt:lpstr>
      <vt:lpstr>Theory Sessions using LRPs and Skills demonstration.</vt:lpstr>
      <vt:lpstr>Recognizing efforts of champions</vt:lpstr>
      <vt:lpstr>Glimpses of HWC</vt:lpstr>
      <vt:lpstr>Health and Wellness Centers-New PHC </vt:lpstr>
      <vt:lpstr>Health and Wellness Centers-New PHC </vt:lpstr>
      <vt:lpstr>THANK  YOU….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towards Impact at Scale, focusing on Quality and Sustainable Programs in India</dc:title>
  <dc:creator>Naresh Joshi</dc:creator>
  <cp:lastModifiedBy>huzaifa.bilal@ihat.local</cp:lastModifiedBy>
  <cp:revision>618</cp:revision>
  <dcterms:created xsi:type="dcterms:W3CDTF">2017-11-02T04:12:14Z</dcterms:created>
  <dcterms:modified xsi:type="dcterms:W3CDTF">2018-10-31T07:31:03Z</dcterms:modified>
</cp:coreProperties>
</file>