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ags/tag38.xml" ContentType="application/vnd.openxmlformats-officedocument.presentationml.tags+xml"/>
  <Override PartName="/ppt/slideLayouts/slideLayout71.xml" ContentType="application/vnd.openxmlformats-officedocument.presentationml.slideLayout+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theme/theme10.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9.xml" ContentType="application/vnd.openxmlformats-officedocument.presentationml.tags+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slideLayouts/slideLayout50.xml" ContentType="application/vnd.openxmlformats-officedocument.presentationml.slideLayout+xml"/>
  <Override PartName="/ppt/tags/tag35.xml" ContentType="application/vnd.openxmlformats-officedocument.presentationml.tags+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Layouts/slideLayout10.xml" ContentType="application/vnd.openxmlformats-officedocument.presentationml.slideLayout+xml"/>
  <Override PartName="/ppt/tags/tag24.xml" ContentType="application/vnd.openxmlformats-officedocument.presentationml.tags+xml"/>
  <Override PartName="/ppt/theme/theme15.xml" ContentType="application/vnd.openxmlformats-officedocument.them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ags/tag20.xml" ContentType="application/vnd.openxmlformats-officedocument.presentationml.tags+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slideLayouts/slideLayout40.xml" ContentType="application/vnd.openxmlformats-officedocument.presentationml.slideLayout+xml"/>
  <Override PartName="/ppt/tags/tag36.xml" ContentType="application/vnd.openxmlformats-officedocument.presentationml.tags+xml"/>
  <Override PartName="/ppt/theme/theme16.xml" ContentType="application/vnd.openxmlformats-officedocument.theme+xml"/>
  <Override PartName="/ppt/slideMasters/slideMaster13.xml" ContentType="application/vnd.openxmlformats-officedocument.presentationml.slideMaster+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32.xml" ContentType="application/vnd.openxmlformats-officedocument.presentationml.tags+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37.xml" ContentType="application/vnd.openxmlformats-officedocument.presentationml.tags+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22.xml" ContentType="application/vnd.openxmlformats-officedocument.presentationml.tags+xml"/>
  <Override PartName="/ppt/theme/theme9.xml" ContentType="application/vnd.openxmlformats-officedocument.theme+xml"/>
  <Override PartName="/ppt/tags/tag40.xml" ContentType="application/vnd.openxmlformats-officedocument.presentationml.tags+xml"/>
  <Override PartName="/ppt/theme/theme13.xml" ContentType="application/vnd.openxmlformats-officedocument.theme+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34.xml" ContentType="application/vnd.openxmlformats-officedocument.presentationml.tags+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6" r:id="rId2"/>
    <p:sldMasterId id="2147483704" r:id="rId3"/>
    <p:sldMasterId id="2147483712" r:id="rId4"/>
    <p:sldMasterId id="2147483720" r:id="rId5"/>
    <p:sldMasterId id="2147483728" r:id="rId6"/>
    <p:sldMasterId id="2147483736" r:id="rId7"/>
    <p:sldMasterId id="2147483744" r:id="rId8"/>
    <p:sldMasterId id="2147483751" r:id="rId9"/>
    <p:sldMasterId id="2147483758" r:id="rId10"/>
    <p:sldMasterId id="2147483765" r:id="rId11"/>
    <p:sldMasterId id="2147483772" r:id="rId12"/>
    <p:sldMasterId id="2147483780" r:id="rId13"/>
    <p:sldMasterId id="2147483792" r:id="rId14"/>
  </p:sldMasterIdLst>
  <p:notesMasterIdLst>
    <p:notesMasterId r:id="rId50"/>
  </p:notesMasterIdLst>
  <p:handoutMasterIdLst>
    <p:handoutMasterId r:id="rId51"/>
  </p:handoutMasterIdLst>
  <p:sldIdLst>
    <p:sldId id="256" r:id="rId15"/>
    <p:sldId id="369" r:id="rId16"/>
    <p:sldId id="370" r:id="rId17"/>
    <p:sldId id="372" r:id="rId18"/>
    <p:sldId id="374" r:id="rId19"/>
    <p:sldId id="373" r:id="rId20"/>
    <p:sldId id="339" r:id="rId21"/>
    <p:sldId id="340" r:id="rId22"/>
    <p:sldId id="341" r:id="rId23"/>
    <p:sldId id="343" r:id="rId24"/>
    <p:sldId id="375" r:id="rId25"/>
    <p:sldId id="342"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8" r:id="rId4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21"/>
    <p:restoredTop sz="94613"/>
  </p:normalViewPr>
  <p:slideViewPr>
    <p:cSldViewPr>
      <p:cViewPr>
        <p:scale>
          <a:sx n="90" d="100"/>
          <a:sy n="90" d="100"/>
        </p:scale>
        <p:origin x="-552" y="-24"/>
      </p:cViewPr>
      <p:guideLst>
        <p:guide orient="horz" pos="2880"/>
        <p:guide orient="horz" pos="2160"/>
        <p:guide pos="216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83035-C61D-6346-9230-9F39CEA7BBC0}" type="doc">
      <dgm:prSet loTypeId="urn:microsoft.com/office/officeart/2005/8/layout/hierarchy5" loCatId="" qsTypeId="urn:microsoft.com/office/officeart/2005/8/quickstyle/simple4" qsCatId="simple" csTypeId="urn:microsoft.com/office/officeart/2005/8/colors/accent1_2" csCatId="accent1" phldr="1"/>
      <dgm:spPr/>
      <dgm:t>
        <a:bodyPr/>
        <a:lstStyle/>
        <a:p>
          <a:endParaRPr lang="en-US"/>
        </a:p>
      </dgm:t>
    </dgm:pt>
    <dgm:pt modelId="{E8D17569-B0DE-5A47-A907-7D107E7A2935}">
      <dgm:prSet phldrT="[Text]"/>
      <dgm:spPr>
        <a:solidFill>
          <a:srgbClr val="FFFF00"/>
        </a:solidFill>
      </dgm:spPr>
      <dgm:t>
        <a:bodyPr/>
        <a:lstStyle/>
        <a:p>
          <a:pPr algn="ctr"/>
          <a:r>
            <a:rPr lang="en-US" dirty="0">
              <a:solidFill>
                <a:srgbClr val="000000"/>
              </a:solidFill>
            </a:rPr>
            <a:t>Monitoring Item</a:t>
          </a:r>
          <a:endParaRPr lang="en-US" dirty="0">
            <a:solidFill>
              <a:schemeClr val="tx1"/>
            </a:solidFill>
          </a:endParaRPr>
        </a:p>
      </dgm:t>
    </dgm:pt>
    <dgm:pt modelId="{447C401E-190E-1743-ABD1-E18AB77B0A13}" type="parTrans" cxnId="{00AEFAC2-2E0A-BC41-ADAA-CEE30BB7A432}">
      <dgm:prSet/>
      <dgm:spPr/>
      <dgm:t>
        <a:bodyPr/>
        <a:lstStyle/>
        <a:p>
          <a:pPr algn="ctr"/>
          <a:endParaRPr lang="en-US" dirty="0"/>
        </a:p>
      </dgm:t>
    </dgm:pt>
    <dgm:pt modelId="{B7E1F377-C7E4-1C4E-B94E-4F2C4C54571A}" type="sibTrans" cxnId="{00AEFAC2-2E0A-BC41-ADAA-CEE30BB7A432}">
      <dgm:prSet/>
      <dgm:spPr/>
      <dgm:t>
        <a:bodyPr/>
        <a:lstStyle/>
        <a:p>
          <a:pPr algn="ctr"/>
          <a:endParaRPr lang="en-US"/>
        </a:p>
      </dgm:t>
    </dgm:pt>
    <dgm:pt modelId="{852C299E-B69B-7745-A1EF-2850D81C222A}">
      <dgm:prSet phldrT="[Text]"/>
      <dgm:spPr>
        <a:solidFill>
          <a:srgbClr val="3366FF"/>
        </a:solidFill>
      </dgm:spPr>
      <dgm:t>
        <a:bodyPr/>
        <a:lstStyle/>
        <a:p>
          <a:pPr algn="ctr"/>
          <a:r>
            <a:rPr lang="en-US" dirty="0"/>
            <a:t>Measurable Elements</a:t>
          </a:r>
        </a:p>
      </dgm:t>
    </dgm:pt>
    <dgm:pt modelId="{38250E0F-1E59-3E4D-BB9E-BE33703326FA}" type="parTrans" cxnId="{5BB4BB0E-A60E-5B4A-9454-DA013A7C2034}">
      <dgm:prSet/>
      <dgm:spPr/>
      <dgm:t>
        <a:bodyPr/>
        <a:lstStyle/>
        <a:p>
          <a:pPr algn="ctr"/>
          <a:endParaRPr lang="en-US" dirty="0"/>
        </a:p>
      </dgm:t>
    </dgm:pt>
    <dgm:pt modelId="{530AAB58-7F67-9640-B5E9-114E55C6C160}" type="sibTrans" cxnId="{5BB4BB0E-A60E-5B4A-9454-DA013A7C2034}">
      <dgm:prSet/>
      <dgm:spPr/>
      <dgm:t>
        <a:bodyPr/>
        <a:lstStyle/>
        <a:p>
          <a:pPr algn="ctr"/>
          <a:endParaRPr lang="en-US"/>
        </a:p>
      </dgm:t>
    </dgm:pt>
    <dgm:pt modelId="{F26B20D9-3493-FE4B-8C10-B036BD5B9280}">
      <dgm:prSet phldrT="[Text]" custT="1"/>
      <dgm:spPr>
        <a:solidFill>
          <a:srgbClr val="FF6600"/>
        </a:solidFill>
      </dgm:spPr>
      <dgm:t>
        <a:bodyPr/>
        <a:lstStyle/>
        <a:p>
          <a:pPr algn="ctr"/>
          <a:r>
            <a:rPr lang="en-US" sz="1200" b="1" dirty="0"/>
            <a:t>Hospital Score card</a:t>
          </a:r>
        </a:p>
      </dgm:t>
    </dgm:pt>
    <dgm:pt modelId="{EDA53A8B-7EEC-1942-85C8-9AA563FF6DEF}" type="parTrans" cxnId="{B8826E8F-9EC4-A545-9945-AE4504849FF1}">
      <dgm:prSet/>
      <dgm:spPr/>
      <dgm:t>
        <a:bodyPr/>
        <a:lstStyle/>
        <a:p>
          <a:pPr algn="ctr"/>
          <a:endParaRPr lang="en-US" dirty="0"/>
        </a:p>
      </dgm:t>
    </dgm:pt>
    <dgm:pt modelId="{00C98119-88AD-6D43-BF17-740DF77B0027}" type="sibTrans" cxnId="{B8826E8F-9EC4-A545-9945-AE4504849FF1}">
      <dgm:prSet/>
      <dgm:spPr/>
      <dgm:t>
        <a:bodyPr/>
        <a:lstStyle/>
        <a:p>
          <a:pPr algn="ctr"/>
          <a:endParaRPr lang="en-US"/>
        </a:p>
      </dgm:t>
    </dgm:pt>
    <dgm:pt modelId="{DBE84294-B2D3-304E-8C66-0E6D3EFC5C91}">
      <dgm:prSet phldrT="[Text]"/>
      <dgm:spPr>
        <a:solidFill>
          <a:srgbClr val="3366FF"/>
        </a:solidFill>
      </dgm:spPr>
      <dgm:t>
        <a:bodyPr/>
        <a:lstStyle/>
        <a:p>
          <a:pPr algn="ctr"/>
          <a:r>
            <a:rPr lang="en-US" dirty="0"/>
            <a:t>Measurable Elements </a:t>
          </a:r>
        </a:p>
      </dgm:t>
    </dgm:pt>
    <dgm:pt modelId="{16D0E3B9-E131-2C43-AED9-B2C013F12983}" type="parTrans" cxnId="{CD34C441-A637-F54D-A6A0-D84A1AE625CC}">
      <dgm:prSet/>
      <dgm:spPr/>
      <dgm:t>
        <a:bodyPr/>
        <a:lstStyle/>
        <a:p>
          <a:pPr algn="ctr"/>
          <a:endParaRPr lang="en-US" dirty="0"/>
        </a:p>
      </dgm:t>
    </dgm:pt>
    <dgm:pt modelId="{A674E249-FAAD-D54E-9B91-6289B86DFA4C}" type="sibTrans" cxnId="{CD34C441-A637-F54D-A6A0-D84A1AE625CC}">
      <dgm:prSet/>
      <dgm:spPr/>
      <dgm:t>
        <a:bodyPr/>
        <a:lstStyle/>
        <a:p>
          <a:pPr algn="ctr"/>
          <a:endParaRPr lang="en-US"/>
        </a:p>
      </dgm:t>
    </dgm:pt>
    <dgm:pt modelId="{D0879724-6438-3041-AD73-160D4C92EA28}">
      <dgm:prSet phldrT="[Text]"/>
      <dgm:spPr>
        <a:solidFill>
          <a:srgbClr val="FFFFFF"/>
        </a:solidFill>
      </dgm:spPr>
      <dgm:t>
        <a:bodyPr/>
        <a:lstStyle/>
        <a:p>
          <a:pPr algn="ctr"/>
          <a:r>
            <a:rPr lang="en-US" dirty="0">
              <a:solidFill>
                <a:srgbClr val="000000"/>
              </a:solidFill>
            </a:rPr>
            <a:t>Checkpoint</a:t>
          </a:r>
        </a:p>
      </dgm:t>
    </dgm:pt>
    <dgm:pt modelId="{8558B5E8-4F3B-8945-B7AC-477169652EC2}" type="parTrans" cxnId="{1D497AD5-A2DD-7443-8021-025DCAD270EB}">
      <dgm:prSet/>
      <dgm:spPr/>
      <dgm:t>
        <a:bodyPr/>
        <a:lstStyle/>
        <a:p>
          <a:pPr algn="ctr"/>
          <a:endParaRPr lang="en-US" dirty="0"/>
        </a:p>
      </dgm:t>
    </dgm:pt>
    <dgm:pt modelId="{0071FE6A-BFBA-FD46-AFEC-A6FD3AE53387}" type="sibTrans" cxnId="{1D497AD5-A2DD-7443-8021-025DCAD270EB}">
      <dgm:prSet/>
      <dgm:spPr/>
      <dgm:t>
        <a:bodyPr/>
        <a:lstStyle/>
        <a:p>
          <a:pPr algn="ctr"/>
          <a:endParaRPr lang="en-US"/>
        </a:p>
      </dgm:t>
    </dgm:pt>
    <dgm:pt modelId="{E07665BF-1072-6D45-951E-B5AD097A2EA5}">
      <dgm:prSet/>
      <dgm:spPr>
        <a:solidFill>
          <a:srgbClr val="FFFFFF"/>
        </a:solidFill>
      </dgm:spPr>
      <dgm:t>
        <a:bodyPr/>
        <a:lstStyle/>
        <a:p>
          <a:pPr algn="ctr"/>
          <a:r>
            <a:rPr lang="en-US" dirty="0">
              <a:solidFill>
                <a:srgbClr val="000000"/>
              </a:solidFill>
            </a:rPr>
            <a:t>Checkpoint</a:t>
          </a:r>
        </a:p>
      </dgm:t>
    </dgm:pt>
    <dgm:pt modelId="{F9439E15-C465-4045-ADBD-8E8ED1EEF6F4}" type="parTrans" cxnId="{7E094A8A-4343-3E48-8CDF-747DCEB8B7B2}">
      <dgm:prSet/>
      <dgm:spPr/>
      <dgm:t>
        <a:bodyPr/>
        <a:lstStyle/>
        <a:p>
          <a:pPr algn="ctr"/>
          <a:endParaRPr lang="en-US" dirty="0"/>
        </a:p>
      </dgm:t>
    </dgm:pt>
    <dgm:pt modelId="{D475319C-D8C7-E24A-953C-917A3B02A39D}" type="sibTrans" cxnId="{7E094A8A-4343-3E48-8CDF-747DCEB8B7B2}">
      <dgm:prSet/>
      <dgm:spPr/>
      <dgm:t>
        <a:bodyPr/>
        <a:lstStyle/>
        <a:p>
          <a:pPr algn="ctr"/>
          <a:endParaRPr lang="en-US"/>
        </a:p>
      </dgm:t>
    </dgm:pt>
    <dgm:pt modelId="{5ED20DE8-9F53-4B40-855E-D728CEE1BF0D}">
      <dgm:prSet phldrT="[Text]" custT="1"/>
      <dgm:spPr>
        <a:solidFill>
          <a:schemeClr val="tx1"/>
        </a:solidFill>
      </dgm:spPr>
      <dgm:t>
        <a:bodyPr/>
        <a:lstStyle/>
        <a:p>
          <a:pPr algn="ctr"/>
          <a:endParaRPr lang="en-US" sz="700" dirty="0"/>
        </a:p>
      </dgm:t>
    </dgm:pt>
    <dgm:pt modelId="{48CAF4F6-24A0-6643-93D9-AAB5DDBEE8B8}" type="sibTrans" cxnId="{AA9BAB8B-9E84-A946-8BB4-36FD4F8E2438}">
      <dgm:prSet/>
      <dgm:spPr/>
      <dgm:t>
        <a:bodyPr/>
        <a:lstStyle/>
        <a:p>
          <a:pPr algn="ctr"/>
          <a:endParaRPr lang="en-US"/>
        </a:p>
      </dgm:t>
    </dgm:pt>
    <dgm:pt modelId="{950DDDA2-5B21-7643-88F1-1329C4998782}" type="parTrans" cxnId="{AA9BAB8B-9E84-A946-8BB4-36FD4F8E2438}">
      <dgm:prSet/>
      <dgm:spPr/>
      <dgm:t>
        <a:bodyPr/>
        <a:lstStyle/>
        <a:p>
          <a:pPr algn="ctr"/>
          <a:endParaRPr lang="en-US"/>
        </a:p>
      </dgm:t>
    </dgm:pt>
    <dgm:pt modelId="{F17808E8-A9C1-0E42-B60B-EA179A757377}">
      <dgm:prSet phldrT="[Text]"/>
      <dgm:spPr>
        <a:solidFill>
          <a:schemeClr val="bg1"/>
        </a:solidFill>
      </dgm:spPr>
      <dgm:t>
        <a:bodyPr/>
        <a:lstStyle/>
        <a:p>
          <a:pPr algn="ctr"/>
          <a:r>
            <a:rPr lang="en-US" dirty="0">
              <a:solidFill>
                <a:srgbClr val="000000"/>
              </a:solidFill>
            </a:rPr>
            <a:t>Checkpoint</a:t>
          </a:r>
        </a:p>
      </dgm:t>
    </dgm:pt>
    <dgm:pt modelId="{F580E629-110F-B846-A014-88AED95BB7B9}" type="sibTrans" cxnId="{FACDCDE0-A185-0D42-BD1F-7E3DBE8A4764}">
      <dgm:prSet/>
      <dgm:spPr/>
      <dgm:t>
        <a:bodyPr/>
        <a:lstStyle/>
        <a:p>
          <a:pPr algn="ctr"/>
          <a:endParaRPr lang="en-US"/>
        </a:p>
      </dgm:t>
    </dgm:pt>
    <dgm:pt modelId="{C4205386-9641-A04D-AAA0-2EEB1FB45809}" type="parTrans" cxnId="{FACDCDE0-A185-0D42-BD1F-7E3DBE8A4764}">
      <dgm:prSet/>
      <dgm:spPr/>
      <dgm:t>
        <a:bodyPr/>
        <a:lstStyle/>
        <a:p>
          <a:pPr algn="ctr"/>
          <a:endParaRPr lang="en-US" dirty="0"/>
        </a:p>
      </dgm:t>
    </dgm:pt>
    <dgm:pt modelId="{CDAB944B-E7C0-DB4D-876B-BDACF6F81135}">
      <dgm:prSet/>
      <dgm:spPr>
        <a:solidFill>
          <a:srgbClr val="FFFFFF"/>
        </a:solidFill>
      </dgm:spPr>
      <dgm:t>
        <a:bodyPr/>
        <a:lstStyle/>
        <a:p>
          <a:pPr algn="ctr"/>
          <a:r>
            <a:rPr lang="en-US" dirty="0">
              <a:solidFill>
                <a:srgbClr val="000000"/>
              </a:solidFill>
            </a:rPr>
            <a:t>Checkpoint</a:t>
          </a:r>
        </a:p>
      </dgm:t>
    </dgm:pt>
    <dgm:pt modelId="{2674ED72-24FB-B648-B000-52A6D78FE6F7}" type="parTrans" cxnId="{FAE8E9FA-698E-B149-B5C6-EF5834C65158}">
      <dgm:prSet/>
      <dgm:spPr/>
      <dgm:t>
        <a:bodyPr/>
        <a:lstStyle/>
        <a:p>
          <a:pPr algn="ctr"/>
          <a:endParaRPr lang="en-US" dirty="0"/>
        </a:p>
      </dgm:t>
    </dgm:pt>
    <dgm:pt modelId="{86B96577-9F13-D241-982D-F197F07488DD}" type="sibTrans" cxnId="{FAE8E9FA-698E-B149-B5C6-EF5834C65158}">
      <dgm:prSet/>
      <dgm:spPr/>
      <dgm:t>
        <a:bodyPr/>
        <a:lstStyle/>
        <a:p>
          <a:pPr algn="ctr"/>
          <a:endParaRPr lang="en-US"/>
        </a:p>
      </dgm:t>
    </dgm:pt>
    <dgm:pt modelId="{BC0690E7-605C-534D-8DA9-82963B00A92B}">
      <dgm:prSet/>
      <dgm:spPr/>
      <dgm:t>
        <a:bodyPr/>
        <a:lstStyle/>
        <a:p>
          <a:pPr algn="ctr"/>
          <a:r>
            <a:rPr lang="en-US" dirty="0"/>
            <a:t>Services</a:t>
          </a:r>
        </a:p>
        <a:p>
          <a:pPr algn="ctr"/>
          <a:r>
            <a:rPr lang="en-US" dirty="0"/>
            <a:t>SSP2015</a:t>
          </a:r>
        </a:p>
      </dgm:t>
    </dgm:pt>
    <dgm:pt modelId="{F3DEE103-FB66-DC48-8512-56854B0E8BFD}" type="parTrans" cxnId="{6D1C7DA9-FE31-734C-8730-F12BEBEE10E7}">
      <dgm:prSet/>
      <dgm:spPr/>
      <dgm:t>
        <a:bodyPr/>
        <a:lstStyle/>
        <a:p>
          <a:pPr algn="ctr"/>
          <a:endParaRPr lang="en-US"/>
        </a:p>
      </dgm:t>
    </dgm:pt>
    <dgm:pt modelId="{958AAC29-45BF-4C4C-8B87-138A19A691D7}" type="sibTrans" cxnId="{6D1C7DA9-FE31-734C-8730-F12BEBEE10E7}">
      <dgm:prSet/>
      <dgm:spPr/>
      <dgm:t>
        <a:bodyPr/>
        <a:lstStyle/>
        <a:p>
          <a:pPr algn="ctr"/>
          <a:endParaRPr lang="en-US"/>
        </a:p>
      </dgm:t>
    </dgm:pt>
    <dgm:pt modelId="{9FA677E5-C700-D44B-93B4-2BD4A9AED65C}">
      <dgm:prSet/>
      <dgm:spPr>
        <a:solidFill>
          <a:srgbClr val="FFFF00"/>
        </a:solidFill>
      </dgm:spPr>
      <dgm:t>
        <a:bodyPr/>
        <a:lstStyle/>
        <a:p>
          <a:pPr algn="ctr"/>
          <a:r>
            <a:rPr lang="en-US" dirty="0">
              <a:solidFill>
                <a:srgbClr val="000000"/>
              </a:solidFill>
            </a:rPr>
            <a:t>Monitoring Item</a:t>
          </a:r>
        </a:p>
      </dgm:t>
    </dgm:pt>
    <dgm:pt modelId="{EC8CF74F-DA33-374A-9E63-AB3616145E24}" type="parTrans" cxnId="{6238B629-286D-9C49-B7DF-D94C16868115}">
      <dgm:prSet/>
      <dgm:spPr/>
      <dgm:t>
        <a:bodyPr/>
        <a:lstStyle/>
        <a:p>
          <a:pPr algn="ctr"/>
          <a:endParaRPr lang="en-US" dirty="0"/>
        </a:p>
      </dgm:t>
    </dgm:pt>
    <dgm:pt modelId="{DB1D167F-612A-7F4B-9836-EEBDD3B23AC1}" type="sibTrans" cxnId="{6238B629-286D-9C49-B7DF-D94C16868115}">
      <dgm:prSet/>
      <dgm:spPr/>
      <dgm:t>
        <a:bodyPr/>
        <a:lstStyle/>
        <a:p>
          <a:pPr algn="ctr"/>
          <a:endParaRPr lang="en-US"/>
        </a:p>
      </dgm:t>
    </dgm:pt>
    <dgm:pt modelId="{8427A25C-76BD-584F-9808-516FFD3ED728}" type="pres">
      <dgm:prSet presAssocID="{FFE83035-C61D-6346-9230-9F39CEA7BBC0}" presName="mainComposite" presStyleCnt="0">
        <dgm:presLayoutVars>
          <dgm:chPref val="1"/>
          <dgm:dir/>
          <dgm:animOne val="branch"/>
          <dgm:animLvl val="lvl"/>
          <dgm:resizeHandles val="exact"/>
        </dgm:presLayoutVars>
      </dgm:prSet>
      <dgm:spPr/>
      <dgm:t>
        <a:bodyPr/>
        <a:lstStyle/>
        <a:p>
          <a:endParaRPr lang="en-IN"/>
        </a:p>
      </dgm:t>
    </dgm:pt>
    <dgm:pt modelId="{52E7B632-08C9-974C-A13F-02CF8880DB8A}" type="pres">
      <dgm:prSet presAssocID="{FFE83035-C61D-6346-9230-9F39CEA7BBC0}" presName="hierFlow" presStyleCnt="0"/>
      <dgm:spPr/>
    </dgm:pt>
    <dgm:pt modelId="{2C576C5C-663C-0D4B-B493-7F76CAD6C3D5}" type="pres">
      <dgm:prSet presAssocID="{FFE83035-C61D-6346-9230-9F39CEA7BBC0}" presName="firstBuf" presStyleCnt="0"/>
      <dgm:spPr/>
    </dgm:pt>
    <dgm:pt modelId="{E016B9A1-E675-4047-849E-299384329AC7}" type="pres">
      <dgm:prSet presAssocID="{FFE83035-C61D-6346-9230-9F39CEA7BBC0}" presName="hierChild1" presStyleCnt="0">
        <dgm:presLayoutVars>
          <dgm:chPref val="1"/>
          <dgm:animOne val="branch"/>
          <dgm:animLvl val="lvl"/>
        </dgm:presLayoutVars>
      </dgm:prSet>
      <dgm:spPr/>
    </dgm:pt>
    <dgm:pt modelId="{4507DC9E-649A-9B49-A79F-B6F1A763AA48}" type="pres">
      <dgm:prSet presAssocID="{BC0690E7-605C-534D-8DA9-82963B00A92B}" presName="Name17" presStyleCnt="0"/>
      <dgm:spPr/>
    </dgm:pt>
    <dgm:pt modelId="{CFBA1C93-0D2D-684F-A2E8-6D9287CAEF4A}" type="pres">
      <dgm:prSet presAssocID="{BC0690E7-605C-534D-8DA9-82963B00A92B}" presName="level1Shape" presStyleLbl="node0" presStyleIdx="0" presStyleCnt="1" custScaleY="146656" custLinFactNeighborX="-17380" custLinFactNeighborY="-25179">
        <dgm:presLayoutVars>
          <dgm:chPref val="3"/>
        </dgm:presLayoutVars>
      </dgm:prSet>
      <dgm:spPr/>
      <dgm:t>
        <a:bodyPr/>
        <a:lstStyle/>
        <a:p>
          <a:endParaRPr lang="en-IN"/>
        </a:p>
      </dgm:t>
    </dgm:pt>
    <dgm:pt modelId="{256144E5-EBC8-524B-8AE5-40DF324005C1}" type="pres">
      <dgm:prSet presAssocID="{BC0690E7-605C-534D-8DA9-82963B00A92B}" presName="hierChild2" presStyleCnt="0"/>
      <dgm:spPr/>
    </dgm:pt>
    <dgm:pt modelId="{979B475B-3099-EB46-ADF0-378094036D9D}" type="pres">
      <dgm:prSet presAssocID="{447C401E-190E-1743-ABD1-E18AB77B0A13}" presName="Name25" presStyleLbl="parChTrans1D2" presStyleIdx="0" presStyleCnt="2"/>
      <dgm:spPr/>
      <dgm:t>
        <a:bodyPr/>
        <a:lstStyle/>
        <a:p>
          <a:endParaRPr lang="en-IN"/>
        </a:p>
      </dgm:t>
    </dgm:pt>
    <dgm:pt modelId="{70FB2A05-C60A-8C4E-BA73-3FF495EF3BEE}" type="pres">
      <dgm:prSet presAssocID="{447C401E-190E-1743-ABD1-E18AB77B0A13}" presName="connTx" presStyleLbl="parChTrans1D2" presStyleIdx="0" presStyleCnt="2"/>
      <dgm:spPr/>
      <dgm:t>
        <a:bodyPr/>
        <a:lstStyle/>
        <a:p>
          <a:endParaRPr lang="en-IN"/>
        </a:p>
      </dgm:t>
    </dgm:pt>
    <dgm:pt modelId="{14640748-6443-BB41-B157-DA73046534F2}" type="pres">
      <dgm:prSet presAssocID="{E8D17569-B0DE-5A47-A907-7D107E7A2935}" presName="Name30" presStyleCnt="0"/>
      <dgm:spPr/>
    </dgm:pt>
    <dgm:pt modelId="{D31EFAFA-4845-694B-916F-84969FEBFD6D}" type="pres">
      <dgm:prSet presAssocID="{E8D17569-B0DE-5A47-A907-7D107E7A2935}" presName="level2Shape" presStyleLbl="node2" presStyleIdx="0" presStyleCnt="2" custLinFactY="-7322" custLinFactNeighborX="-23943" custLinFactNeighborY="-100000"/>
      <dgm:spPr/>
      <dgm:t>
        <a:bodyPr/>
        <a:lstStyle/>
        <a:p>
          <a:endParaRPr lang="en-IN"/>
        </a:p>
      </dgm:t>
    </dgm:pt>
    <dgm:pt modelId="{57851F4D-16AC-1340-9300-BCA741F3443A}" type="pres">
      <dgm:prSet presAssocID="{E8D17569-B0DE-5A47-A907-7D107E7A2935}" presName="hierChild3" presStyleCnt="0"/>
      <dgm:spPr/>
    </dgm:pt>
    <dgm:pt modelId="{8EF31A8B-7A1C-1C4B-8C15-8C28966B5F11}" type="pres">
      <dgm:prSet presAssocID="{38250E0F-1E59-3E4D-BB9E-BE33703326FA}" presName="Name25" presStyleLbl="parChTrans1D3" presStyleIdx="0" presStyleCnt="2"/>
      <dgm:spPr/>
      <dgm:t>
        <a:bodyPr/>
        <a:lstStyle/>
        <a:p>
          <a:endParaRPr lang="en-IN"/>
        </a:p>
      </dgm:t>
    </dgm:pt>
    <dgm:pt modelId="{5C49753E-6C82-D548-9C86-41FB4484C812}" type="pres">
      <dgm:prSet presAssocID="{38250E0F-1E59-3E4D-BB9E-BE33703326FA}" presName="connTx" presStyleLbl="parChTrans1D3" presStyleIdx="0" presStyleCnt="2"/>
      <dgm:spPr/>
      <dgm:t>
        <a:bodyPr/>
        <a:lstStyle/>
        <a:p>
          <a:endParaRPr lang="en-IN"/>
        </a:p>
      </dgm:t>
    </dgm:pt>
    <dgm:pt modelId="{3AC6D13E-B73E-8D41-B07D-C200D1D31C0D}" type="pres">
      <dgm:prSet presAssocID="{852C299E-B69B-7745-A1EF-2850D81C222A}" presName="Name30" presStyleCnt="0"/>
      <dgm:spPr/>
    </dgm:pt>
    <dgm:pt modelId="{FB45F9C9-04E3-5546-936D-83B07CE2015D}" type="pres">
      <dgm:prSet presAssocID="{852C299E-B69B-7745-A1EF-2850D81C222A}" presName="level2Shape" presStyleLbl="node3" presStyleIdx="0" presStyleCnt="2" custLinFactNeighborX="-38264" custLinFactNeighborY="-76109"/>
      <dgm:spPr/>
      <dgm:t>
        <a:bodyPr/>
        <a:lstStyle/>
        <a:p>
          <a:endParaRPr lang="en-IN"/>
        </a:p>
      </dgm:t>
    </dgm:pt>
    <dgm:pt modelId="{FFF57CD5-A632-B842-8BB5-206DD3C7C993}" type="pres">
      <dgm:prSet presAssocID="{852C299E-B69B-7745-A1EF-2850D81C222A}" presName="hierChild3" presStyleCnt="0"/>
      <dgm:spPr/>
    </dgm:pt>
    <dgm:pt modelId="{AC823D78-4E27-794B-9DCA-167D0D471617}" type="pres">
      <dgm:prSet presAssocID="{C4205386-9641-A04D-AAA0-2EEB1FB45809}" presName="Name25" presStyleLbl="parChTrans1D4" presStyleIdx="0" presStyleCnt="5"/>
      <dgm:spPr/>
      <dgm:t>
        <a:bodyPr/>
        <a:lstStyle/>
        <a:p>
          <a:endParaRPr lang="en-IN"/>
        </a:p>
      </dgm:t>
    </dgm:pt>
    <dgm:pt modelId="{9CBCF1B8-43BE-D940-A2ED-F36B2F37ECEB}" type="pres">
      <dgm:prSet presAssocID="{C4205386-9641-A04D-AAA0-2EEB1FB45809}" presName="connTx" presStyleLbl="parChTrans1D4" presStyleIdx="0" presStyleCnt="5"/>
      <dgm:spPr/>
      <dgm:t>
        <a:bodyPr/>
        <a:lstStyle/>
        <a:p>
          <a:endParaRPr lang="en-IN"/>
        </a:p>
      </dgm:t>
    </dgm:pt>
    <dgm:pt modelId="{EB75E2A8-E392-6242-886E-456A68CC6C2A}" type="pres">
      <dgm:prSet presAssocID="{F17808E8-A9C1-0E42-B60B-EA179A757377}" presName="Name30" presStyleCnt="0"/>
      <dgm:spPr/>
    </dgm:pt>
    <dgm:pt modelId="{B51428B5-F62B-7849-A2D4-DE5D9832FE97}" type="pres">
      <dgm:prSet presAssocID="{F17808E8-A9C1-0E42-B60B-EA179A757377}" presName="level2Shape" presStyleLbl="node4" presStyleIdx="0" presStyleCnt="5" custLinFactNeighborX="-17823" custLinFactNeighborY="-55334"/>
      <dgm:spPr/>
      <dgm:t>
        <a:bodyPr/>
        <a:lstStyle/>
        <a:p>
          <a:endParaRPr lang="en-IN"/>
        </a:p>
      </dgm:t>
    </dgm:pt>
    <dgm:pt modelId="{1B1F488C-546C-BA47-B064-1D71784AB928}" type="pres">
      <dgm:prSet presAssocID="{F17808E8-A9C1-0E42-B60B-EA179A757377}" presName="hierChild3" presStyleCnt="0"/>
      <dgm:spPr/>
    </dgm:pt>
    <dgm:pt modelId="{FBFB5211-8A36-D04F-9608-B759F61BE6A8}" type="pres">
      <dgm:prSet presAssocID="{2674ED72-24FB-B648-B000-52A6D78FE6F7}" presName="Name25" presStyleLbl="parChTrans1D4" presStyleIdx="1" presStyleCnt="5"/>
      <dgm:spPr/>
      <dgm:t>
        <a:bodyPr/>
        <a:lstStyle/>
        <a:p>
          <a:endParaRPr lang="en-IN"/>
        </a:p>
      </dgm:t>
    </dgm:pt>
    <dgm:pt modelId="{151EAF47-78C5-7B41-B702-13C105F4D796}" type="pres">
      <dgm:prSet presAssocID="{2674ED72-24FB-B648-B000-52A6D78FE6F7}" presName="connTx" presStyleLbl="parChTrans1D4" presStyleIdx="1" presStyleCnt="5"/>
      <dgm:spPr/>
      <dgm:t>
        <a:bodyPr/>
        <a:lstStyle/>
        <a:p>
          <a:endParaRPr lang="en-IN"/>
        </a:p>
      </dgm:t>
    </dgm:pt>
    <dgm:pt modelId="{A65B7B08-779E-064B-87CD-C09FB8F9EA33}" type="pres">
      <dgm:prSet presAssocID="{CDAB944B-E7C0-DB4D-876B-BDACF6F81135}" presName="Name30" presStyleCnt="0"/>
      <dgm:spPr/>
    </dgm:pt>
    <dgm:pt modelId="{467DA3DC-15BC-A147-B97C-A0905A4C0FD1}" type="pres">
      <dgm:prSet presAssocID="{CDAB944B-E7C0-DB4D-876B-BDACF6F81135}" presName="level2Shape" presStyleLbl="node4" presStyleIdx="1" presStyleCnt="5" custLinFactNeighborX="-14922" custLinFactNeighborY="-45742"/>
      <dgm:spPr/>
      <dgm:t>
        <a:bodyPr/>
        <a:lstStyle/>
        <a:p>
          <a:endParaRPr lang="en-IN"/>
        </a:p>
      </dgm:t>
    </dgm:pt>
    <dgm:pt modelId="{596AC136-C1B4-8D44-BE46-D207C8E5D1DB}" type="pres">
      <dgm:prSet presAssocID="{CDAB944B-E7C0-DB4D-876B-BDACF6F81135}" presName="hierChild3" presStyleCnt="0"/>
      <dgm:spPr/>
    </dgm:pt>
    <dgm:pt modelId="{69D67588-1BAA-C246-A234-0C6317D83EAC}" type="pres">
      <dgm:prSet presAssocID="{EDA53A8B-7EEC-1942-85C8-9AA563FF6DEF}" presName="Name25" presStyleLbl="parChTrans1D4" presStyleIdx="2" presStyleCnt="5"/>
      <dgm:spPr/>
      <dgm:t>
        <a:bodyPr/>
        <a:lstStyle/>
        <a:p>
          <a:endParaRPr lang="en-IN"/>
        </a:p>
      </dgm:t>
    </dgm:pt>
    <dgm:pt modelId="{99AB53B2-D346-594D-A2BE-402FF55A0993}" type="pres">
      <dgm:prSet presAssocID="{EDA53A8B-7EEC-1942-85C8-9AA563FF6DEF}" presName="connTx" presStyleLbl="parChTrans1D4" presStyleIdx="2" presStyleCnt="5"/>
      <dgm:spPr/>
      <dgm:t>
        <a:bodyPr/>
        <a:lstStyle/>
        <a:p>
          <a:endParaRPr lang="en-IN"/>
        </a:p>
      </dgm:t>
    </dgm:pt>
    <dgm:pt modelId="{304C3AE3-F79B-E046-8C99-8A5F96ADBA9F}" type="pres">
      <dgm:prSet presAssocID="{F26B20D9-3493-FE4B-8C10-B036BD5B9280}" presName="Name30" presStyleCnt="0"/>
      <dgm:spPr/>
    </dgm:pt>
    <dgm:pt modelId="{CC8425E6-57FE-0649-A8BB-51CF13A82588}" type="pres">
      <dgm:prSet presAssocID="{F26B20D9-3493-FE4B-8C10-B036BD5B9280}" presName="level2Shape" presStyleLbl="node4" presStyleIdx="2" presStyleCnt="5" custScaleX="122145" custScaleY="328139" custLinFactNeighborX="-21261" custLinFactNeighborY="-34780"/>
      <dgm:spPr/>
      <dgm:t>
        <a:bodyPr/>
        <a:lstStyle/>
        <a:p>
          <a:endParaRPr lang="en-IN"/>
        </a:p>
      </dgm:t>
    </dgm:pt>
    <dgm:pt modelId="{95222929-7BCC-A243-92F4-FDDA2C7872C5}" type="pres">
      <dgm:prSet presAssocID="{F26B20D9-3493-FE4B-8C10-B036BD5B9280}" presName="hierChild3" presStyleCnt="0"/>
      <dgm:spPr/>
    </dgm:pt>
    <dgm:pt modelId="{4AC4802D-C6D8-A542-84FF-773923BACCA1}" type="pres">
      <dgm:prSet presAssocID="{16D0E3B9-E131-2C43-AED9-B2C013F12983}" presName="Name25" presStyleLbl="parChTrans1D3" presStyleIdx="1" presStyleCnt="2"/>
      <dgm:spPr/>
      <dgm:t>
        <a:bodyPr/>
        <a:lstStyle/>
        <a:p>
          <a:endParaRPr lang="en-IN"/>
        </a:p>
      </dgm:t>
    </dgm:pt>
    <dgm:pt modelId="{E0C633B6-7748-3B4A-9E9D-C58DF322F12F}" type="pres">
      <dgm:prSet presAssocID="{16D0E3B9-E131-2C43-AED9-B2C013F12983}" presName="connTx" presStyleLbl="parChTrans1D3" presStyleIdx="1" presStyleCnt="2"/>
      <dgm:spPr/>
      <dgm:t>
        <a:bodyPr/>
        <a:lstStyle/>
        <a:p>
          <a:endParaRPr lang="en-IN"/>
        </a:p>
      </dgm:t>
    </dgm:pt>
    <dgm:pt modelId="{8B0FA43B-DCBB-164F-95E4-012E3A2490F4}" type="pres">
      <dgm:prSet presAssocID="{DBE84294-B2D3-304E-8C66-0E6D3EFC5C91}" presName="Name30" presStyleCnt="0"/>
      <dgm:spPr/>
    </dgm:pt>
    <dgm:pt modelId="{71BE687C-71FB-054C-BE20-65917355B91F}" type="pres">
      <dgm:prSet presAssocID="{DBE84294-B2D3-304E-8C66-0E6D3EFC5C91}" presName="level2Shape" presStyleLbl="node3" presStyleIdx="1" presStyleCnt="2" custLinFactNeighborX="-24300" custLinFactNeighborY="-26822"/>
      <dgm:spPr/>
      <dgm:t>
        <a:bodyPr/>
        <a:lstStyle/>
        <a:p>
          <a:endParaRPr lang="en-IN"/>
        </a:p>
      </dgm:t>
    </dgm:pt>
    <dgm:pt modelId="{7BAE3F70-73C7-134B-B064-010F53C5916D}" type="pres">
      <dgm:prSet presAssocID="{DBE84294-B2D3-304E-8C66-0E6D3EFC5C91}" presName="hierChild3" presStyleCnt="0"/>
      <dgm:spPr/>
    </dgm:pt>
    <dgm:pt modelId="{FF2A822B-3409-E944-8D04-81C990FA54FB}" type="pres">
      <dgm:prSet presAssocID="{8558B5E8-4F3B-8945-B7AC-477169652EC2}" presName="Name25" presStyleLbl="parChTrans1D4" presStyleIdx="3" presStyleCnt="5"/>
      <dgm:spPr/>
      <dgm:t>
        <a:bodyPr/>
        <a:lstStyle/>
        <a:p>
          <a:endParaRPr lang="en-IN"/>
        </a:p>
      </dgm:t>
    </dgm:pt>
    <dgm:pt modelId="{3963EE11-FD33-0B47-9603-D51915F7F95A}" type="pres">
      <dgm:prSet presAssocID="{8558B5E8-4F3B-8945-B7AC-477169652EC2}" presName="connTx" presStyleLbl="parChTrans1D4" presStyleIdx="3" presStyleCnt="5"/>
      <dgm:spPr/>
      <dgm:t>
        <a:bodyPr/>
        <a:lstStyle/>
        <a:p>
          <a:endParaRPr lang="en-IN"/>
        </a:p>
      </dgm:t>
    </dgm:pt>
    <dgm:pt modelId="{DD0148CE-C258-8140-8FDA-85E77C941505}" type="pres">
      <dgm:prSet presAssocID="{D0879724-6438-3041-AD73-160D4C92EA28}" presName="Name30" presStyleCnt="0"/>
      <dgm:spPr/>
    </dgm:pt>
    <dgm:pt modelId="{6CE67F7F-370D-C742-B15B-7AC5F32F26E3}" type="pres">
      <dgm:prSet presAssocID="{D0879724-6438-3041-AD73-160D4C92EA28}" presName="level2Shape" presStyleLbl="node4" presStyleIdx="3" presStyleCnt="5" custLinFactNeighborX="-19571" custLinFactNeighborY="-10837"/>
      <dgm:spPr/>
      <dgm:t>
        <a:bodyPr/>
        <a:lstStyle/>
        <a:p>
          <a:endParaRPr lang="en-IN"/>
        </a:p>
      </dgm:t>
    </dgm:pt>
    <dgm:pt modelId="{924A3FED-D4B7-664D-8E42-85CE64E5628A}" type="pres">
      <dgm:prSet presAssocID="{D0879724-6438-3041-AD73-160D4C92EA28}" presName="hierChild3" presStyleCnt="0"/>
      <dgm:spPr/>
    </dgm:pt>
    <dgm:pt modelId="{BE26B34D-63C6-224C-981C-7067C2E13169}" type="pres">
      <dgm:prSet presAssocID="{F9439E15-C465-4045-ADBD-8E8ED1EEF6F4}" presName="Name25" presStyleLbl="parChTrans1D4" presStyleIdx="4" presStyleCnt="5"/>
      <dgm:spPr/>
      <dgm:t>
        <a:bodyPr/>
        <a:lstStyle/>
        <a:p>
          <a:endParaRPr lang="en-IN"/>
        </a:p>
      </dgm:t>
    </dgm:pt>
    <dgm:pt modelId="{7876FBD5-AE93-0B4F-BEE0-7F70C5CD9CDB}" type="pres">
      <dgm:prSet presAssocID="{F9439E15-C465-4045-ADBD-8E8ED1EEF6F4}" presName="connTx" presStyleLbl="parChTrans1D4" presStyleIdx="4" presStyleCnt="5"/>
      <dgm:spPr/>
      <dgm:t>
        <a:bodyPr/>
        <a:lstStyle/>
        <a:p>
          <a:endParaRPr lang="en-IN"/>
        </a:p>
      </dgm:t>
    </dgm:pt>
    <dgm:pt modelId="{4C1EC7D2-A65D-784A-A5A5-5AADE6D6223D}" type="pres">
      <dgm:prSet presAssocID="{E07665BF-1072-6D45-951E-B5AD097A2EA5}" presName="Name30" presStyleCnt="0"/>
      <dgm:spPr/>
    </dgm:pt>
    <dgm:pt modelId="{45E30743-1862-B543-BDAE-33F440D75BE0}" type="pres">
      <dgm:prSet presAssocID="{E07665BF-1072-6D45-951E-B5AD097A2EA5}" presName="level2Shape" presStyleLbl="node4" presStyleIdx="4" presStyleCnt="5" custLinFactNeighborX="-19571" custLinFactNeighborY="-411"/>
      <dgm:spPr/>
      <dgm:t>
        <a:bodyPr/>
        <a:lstStyle/>
        <a:p>
          <a:endParaRPr lang="en-IN"/>
        </a:p>
      </dgm:t>
    </dgm:pt>
    <dgm:pt modelId="{D9641F1B-4615-B844-892C-EF612E3DD5F0}" type="pres">
      <dgm:prSet presAssocID="{E07665BF-1072-6D45-951E-B5AD097A2EA5}" presName="hierChild3" presStyleCnt="0"/>
      <dgm:spPr/>
    </dgm:pt>
    <dgm:pt modelId="{48E07BB4-B6FD-B040-9A5A-82529190B940}" type="pres">
      <dgm:prSet presAssocID="{EC8CF74F-DA33-374A-9E63-AB3616145E24}" presName="Name25" presStyleLbl="parChTrans1D2" presStyleIdx="1" presStyleCnt="2"/>
      <dgm:spPr/>
      <dgm:t>
        <a:bodyPr/>
        <a:lstStyle/>
        <a:p>
          <a:endParaRPr lang="en-IN"/>
        </a:p>
      </dgm:t>
    </dgm:pt>
    <dgm:pt modelId="{1C56E023-733B-0F4F-9FFF-7828150B3D30}" type="pres">
      <dgm:prSet presAssocID="{EC8CF74F-DA33-374A-9E63-AB3616145E24}" presName="connTx" presStyleLbl="parChTrans1D2" presStyleIdx="1" presStyleCnt="2"/>
      <dgm:spPr/>
      <dgm:t>
        <a:bodyPr/>
        <a:lstStyle/>
        <a:p>
          <a:endParaRPr lang="en-IN"/>
        </a:p>
      </dgm:t>
    </dgm:pt>
    <dgm:pt modelId="{8482EE29-7978-BB4F-BF1B-0E9244410EF3}" type="pres">
      <dgm:prSet presAssocID="{9FA677E5-C700-D44B-93B4-2BD4A9AED65C}" presName="Name30" presStyleCnt="0"/>
      <dgm:spPr/>
    </dgm:pt>
    <dgm:pt modelId="{45D714FD-ACEB-E048-9278-C931C6A2E5F0}" type="pres">
      <dgm:prSet presAssocID="{9FA677E5-C700-D44B-93B4-2BD4A9AED65C}" presName="level2Shape" presStyleLbl="node2" presStyleIdx="1" presStyleCnt="2" custLinFactNeighborX="-23943" custLinFactNeighborY="29035"/>
      <dgm:spPr/>
      <dgm:t>
        <a:bodyPr/>
        <a:lstStyle/>
        <a:p>
          <a:endParaRPr lang="en-IN"/>
        </a:p>
      </dgm:t>
    </dgm:pt>
    <dgm:pt modelId="{7CFBB526-C5EF-FF4A-A73C-C2822D5858D6}" type="pres">
      <dgm:prSet presAssocID="{9FA677E5-C700-D44B-93B4-2BD4A9AED65C}" presName="hierChild3" presStyleCnt="0"/>
      <dgm:spPr/>
    </dgm:pt>
    <dgm:pt modelId="{EEB6A0E4-D962-C244-8F6E-A3C6023273DE}" type="pres">
      <dgm:prSet presAssocID="{FFE83035-C61D-6346-9230-9F39CEA7BBC0}" presName="bgShapesFlow" presStyleCnt="0"/>
      <dgm:spPr/>
    </dgm:pt>
    <dgm:pt modelId="{617BFBE7-1F41-9347-A298-36D0907B248E}" type="pres">
      <dgm:prSet presAssocID="{5ED20DE8-9F53-4B40-855E-D728CEE1BF0D}" presName="rectComp" presStyleCnt="0"/>
      <dgm:spPr/>
    </dgm:pt>
    <dgm:pt modelId="{463C63FB-7690-D249-A36D-BF7494AAD38A}" type="pres">
      <dgm:prSet presAssocID="{5ED20DE8-9F53-4B40-855E-D728CEE1BF0D}" presName="bgRect" presStyleLbl="bgShp" presStyleIdx="0" presStyleCnt="1" custScaleY="80532" custLinFactX="136168" custLinFactNeighborX="200000" custLinFactNeighborY="8717"/>
      <dgm:spPr/>
      <dgm:t>
        <a:bodyPr/>
        <a:lstStyle/>
        <a:p>
          <a:endParaRPr lang="en-IN"/>
        </a:p>
      </dgm:t>
    </dgm:pt>
    <dgm:pt modelId="{11D4EFC8-337C-EE4D-BD34-8E02665F4273}" type="pres">
      <dgm:prSet presAssocID="{5ED20DE8-9F53-4B40-855E-D728CEE1BF0D}" presName="bgRectTx" presStyleLbl="bgShp" presStyleIdx="0" presStyleCnt="1">
        <dgm:presLayoutVars>
          <dgm:bulletEnabled val="1"/>
        </dgm:presLayoutVars>
      </dgm:prSet>
      <dgm:spPr/>
      <dgm:t>
        <a:bodyPr/>
        <a:lstStyle/>
        <a:p>
          <a:endParaRPr lang="en-IN"/>
        </a:p>
      </dgm:t>
    </dgm:pt>
  </dgm:ptLst>
  <dgm:cxnLst>
    <dgm:cxn modelId="{7E094A8A-4343-3E48-8CDF-747DCEB8B7B2}" srcId="{DBE84294-B2D3-304E-8C66-0E6D3EFC5C91}" destId="{E07665BF-1072-6D45-951E-B5AD097A2EA5}" srcOrd="1" destOrd="0" parTransId="{F9439E15-C465-4045-ADBD-8E8ED1EEF6F4}" sibTransId="{D475319C-D8C7-E24A-953C-917A3B02A39D}"/>
    <dgm:cxn modelId="{7997639F-C3A6-4620-832D-9D03C3104205}" type="presOf" srcId="{9FA677E5-C700-D44B-93B4-2BD4A9AED65C}" destId="{45D714FD-ACEB-E048-9278-C931C6A2E5F0}" srcOrd="0" destOrd="0" presId="urn:microsoft.com/office/officeart/2005/8/layout/hierarchy5"/>
    <dgm:cxn modelId="{6B3F5A4E-CD81-4DF1-B106-1BAB9FDE61A4}" type="presOf" srcId="{FFE83035-C61D-6346-9230-9F39CEA7BBC0}" destId="{8427A25C-76BD-584F-9808-516FFD3ED728}" srcOrd="0" destOrd="0" presId="urn:microsoft.com/office/officeart/2005/8/layout/hierarchy5"/>
    <dgm:cxn modelId="{08723BB9-DBEE-4772-9FB8-A9D761961723}" type="presOf" srcId="{447C401E-190E-1743-ABD1-E18AB77B0A13}" destId="{70FB2A05-C60A-8C4E-BA73-3FF495EF3BEE}" srcOrd="1" destOrd="0" presId="urn:microsoft.com/office/officeart/2005/8/layout/hierarchy5"/>
    <dgm:cxn modelId="{F6E1F55B-EB8E-4510-BBEF-1F04E3027A31}" type="presOf" srcId="{852C299E-B69B-7745-A1EF-2850D81C222A}" destId="{FB45F9C9-04E3-5546-936D-83B07CE2015D}" srcOrd="0" destOrd="0" presId="urn:microsoft.com/office/officeart/2005/8/layout/hierarchy5"/>
    <dgm:cxn modelId="{19CB1680-177B-45E0-B3DB-3AED52A8D353}" type="presOf" srcId="{5ED20DE8-9F53-4B40-855E-D728CEE1BF0D}" destId="{463C63FB-7690-D249-A36D-BF7494AAD38A}" srcOrd="0" destOrd="0" presId="urn:microsoft.com/office/officeart/2005/8/layout/hierarchy5"/>
    <dgm:cxn modelId="{2150BD4E-CB5C-49D1-8D04-A7C4B98179F2}" type="presOf" srcId="{C4205386-9641-A04D-AAA0-2EEB1FB45809}" destId="{9CBCF1B8-43BE-D940-A2ED-F36B2F37ECEB}" srcOrd="1" destOrd="0" presId="urn:microsoft.com/office/officeart/2005/8/layout/hierarchy5"/>
    <dgm:cxn modelId="{E81DF205-3A78-4123-827D-AE8CCB6BA279}" type="presOf" srcId="{EC8CF74F-DA33-374A-9E63-AB3616145E24}" destId="{1C56E023-733B-0F4F-9FFF-7828150B3D30}" srcOrd="1" destOrd="0" presId="urn:microsoft.com/office/officeart/2005/8/layout/hierarchy5"/>
    <dgm:cxn modelId="{00AEFAC2-2E0A-BC41-ADAA-CEE30BB7A432}" srcId="{BC0690E7-605C-534D-8DA9-82963B00A92B}" destId="{E8D17569-B0DE-5A47-A907-7D107E7A2935}" srcOrd="0" destOrd="0" parTransId="{447C401E-190E-1743-ABD1-E18AB77B0A13}" sibTransId="{B7E1F377-C7E4-1C4E-B94E-4F2C4C54571A}"/>
    <dgm:cxn modelId="{9EFD6F3F-EA71-492D-8424-EA758AB5ADBB}" type="presOf" srcId="{16D0E3B9-E131-2C43-AED9-B2C013F12983}" destId="{E0C633B6-7748-3B4A-9E9D-C58DF322F12F}" srcOrd="1" destOrd="0" presId="urn:microsoft.com/office/officeart/2005/8/layout/hierarchy5"/>
    <dgm:cxn modelId="{C1BDD6A1-71D2-4BA2-AEC2-E1DBD617C585}" type="presOf" srcId="{2674ED72-24FB-B648-B000-52A6D78FE6F7}" destId="{151EAF47-78C5-7B41-B702-13C105F4D796}" srcOrd="1" destOrd="0" presId="urn:microsoft.com/office/officeart/2005/8/layout/hierarchy5"/>
    <dgm:cxn modelId="{AA9BAB8B-9E84-A946-8BB4-36FD4F8E2438}" srcId="{FFE83035-C61D-6346-9230-9F39CEA7BBC0}" destId="{5ED20DE8-9F53-4B40-855E-D728CEE1BF0D}" srcOrd="1" destOrd="0" parTransId="{950DDDA2-5B21-7643-88F1-1329C4998782}" sibTransId="{48CAF4F6-24A0-6643-93D9-AAB5DDBEE8B8}"/>
    <dgm:cxn modelId="{6D1C7DA9-FE31-734C-8730-F12BEBEE10E7}" srcId="{FFE83035-C61D-6346-9230-9F39CEA7BBC0}" destId="{BC0690E7-605C-534D-8DA9-82963B00A92B}" srcOrd="0" destOrd="0" parTransId="{F3DEE103-FB66-DC48-8512-56854B0E8BFD}" sibTransId="{958AAC29-45BF-4C4C-8B87-138A19A691D7}"/>
    <dgm:cxn modelId="{425671AE-AA87-49C6-9C5F-3A97E86E0D6C}" type="presOf" srcId="{E8D17569-B0DE-5A47-A907-7D107E7A2935}" destId="{D31EFAFA-4845-694B-916F-84969FEBFD6D}" srcOrd="0" destOrd="0" presId="urn:microsoft.com/office/officeart/2005/8/layout/hierarchy5"/>
    <dgm:cxn modelId="{6238B629-286D-9C49-B7DF-D94C16868115}" srcId="{BC0690E7-605C-534D-8DA9-82963B00A92B}" destId="{9FA677E5-C700-D44B-93B4-2BD4A9AED65C}" srcOrd="1" destOrd="0" parTransId="{EC8CF74F-DA33-374A-9E63-AB3616145E24}" sibTransId="{DB1D167F-612A-7F4B-9836-EEBDD3B23AC1}"/>
    <dgm:cxn modelId="{1D497AD5-A2DD-7443-8021-025DCAD270EB}" srcId="{DBE84294-B2D3-304E-8C66-0E6D3EFC5C91}" destId="{D0879724-6438-3041-AD73-160D4C92EA28}" srcOrd="0" destOrd="0" parTransId="{8558B5E8-4F3B-8945-B7AC-477169652EC2}" sibTransId="{0071FE6A-BFBA-FD46-AFEC-A6FD3AE53387}"/>
    <dgm:cxn modelId="{957F3E7D-D41F-4DDA-9055-8DCAC7D21421}" type="presOf" srcId="{38250E0F-1E59-3E4D-BB9E-BE33703326FA}" destId="{8EF31A8B-7A1C-1C4B-8C15-8C28966B5F11}" srcOrd="0" destOrd="0" presId="urn:microsoft.com/office/officeart/2005/8/layout/hierarchy5"/>
    <dgm:cxn modelId="{5BB4BB0E-A60E-5B4A-9454-DA013A7C2034}" srcId="{E8D17569-B0DE-5A47-A907-7D107E7A2935}" destId="{852C299E-B69B-7745-A1EF-2850D81C222A}" srcOrd="0" destOrd="0" parTransId="{38250E0F-1E59-3E4D-BB9E-BE33703326FA}" sibTransId="{530AAB58-7F67-9640-B5E9-114E55C6C160}"/>
    <dgm:cxn modelId="{6D81CB78-3A46-4A91-91B4-095FEB1D5B5E}" type="presOf" srcId="{CDAB944B-E7C0-DB4D-876B-BDACF6F81135}" destId="{467DA3DC-15BC-A147-B97C-A0905A4C0FD1}" srcOrd="0" destOrd="0" presId="urn:microsoft.com/office/officeart/2005/8/layout/hierarchy5"/>
    <dgm:cxn modelId="{1D331854-E159-421C-9F12-E60954C8A8B1}" type="presOf" srcId="{F17808E8-A9C1-0E42-B60B-EA179A757377}" destId="{B51428B5-F62B-7849-A2D4-DE5D9832FE97}" srcOrd="0" destOrd="0" presId="urn:microsoft.com/office/officeart/2005/8/layout/hierarchy5"/>
    <dgm:cxn modelId="{FAE8E9FA-698E-B149-B5C6-EF5834C65158}" srcId="{852C299E-B69B-7745-A1EF-2850D81C222A}" destId="{CDAB944B-E7C0-DB4D-876B-BDACF6F81135}" srcOrd="1" destOrd="0" parTransId="{2674ED72-24FB-B648-B000-52A6D78FE6F7}" sibTransId="{86B96577-9F13-D241-982D-F197F07488DD}"/>
    <dgm:cxn modelId="{CDB5BED9-4102-400F-AB63-48886D6C9C04}" type="presOf" srcId="{E07665BF-1072-6D45-951E-B5AD097A2EA5}" destId="{45E30743-1862-B543-BDAE-33F440D75BE0}" srcOrd="0" destOrd="0" presId="urn:microsoft.com/office/officeart/2005/8/layout/hierarchy5"/>
    <dgm:cxn modelId="{42304215-19F9-402E-A6C5-430844D77039}" type="presOf" srcId="{2674ED72-24FB-B648-B000-52A6D78FE6F7}" destId="{FBFB5211-8A36-D04F-9608-B759F61BE6A8}" srcOrd="0" destOrd="0" presId="urn:microsoft.com/office/officeart/2005/8/layout/hierarchy5"/>
    <dgm:cxn modelId="{B8826E8F-9EC4-A545-9945-AE4504849FF1}" srcId="{CDAB944B-E7C0-DB4D-876B-BDACF6F81135}" destId="{F26B20D9-3493-FE4B-8C10-B036BD5B9280}" srcOrd="0" destOrd="0" parTransId="{EDA53A8B-7EEC-1942-85C8-9AA563FF6DEF}" sibTransId="{00C98119-88AD-6D43-BF17-740DF77B0027}"/>
    <dgm:cxn modelId="{4E4BB9FC-2833-4494-A285-10BF92117E49}" type="presOf" srcId="{F9439E15-C465-4045-ADBD-8E8ED1EEF6F4}" destId="{BE26B34D-63C6-224C-981C-7067C2E13169}" srcOrd="0" destOrd="0" presId="urn:microsoft.com/office/officeart/2005/8/layout/hierarchy5"/>
    <dgm:cxn modelId="{57D3A7DC-DA6D-4341-89C7-66F0E1FFF235}" type="presOf" srcId="{8558B5E8-4F3B-8945-B7AC-477169652EC2}" destId="{FF2A822B-3409-E944-8D04-81C990FA54FB}" srcOrd="0" destOrd="0" presId="urn:microsoft.com/office/officeart/2005/8/layout/hierarchy5"/>
    <dgm:cxn modelId="{DF8B8D09-B661-433D-8642-638205D8B3E0}" type="presOf" srcId="{F26B20D9-3493-FE4B-8C10-B036BD5B9280}" destId="{CC8425E6-57FE-0649-A8BB-51CF13A82588}" srcOrd="0" destOrd="0" presId="urn:microsoft.com/office/officeart/2005/8/layout/hierarchy5"/>
    <dgm:cxn modelId="{637A6D78-2B44-4D24-8AC6-366CB3EFAE61}" type="presOf" srcId="{38250E0F-1E59-3E4D-BB9E-BE33703326FA}" destId="{5C49753E-6C82-D548-9C86-41FB4484C812}" srcOrd="1" destOrd="0" presId="urn:microsoft.com/office/officeart/2005/8/layout/hierarchy5"/>
    <dgm:cxn modelId="{6D268B56-5501-4281-866F-A7F8BD766E7B}" type="presOf" srcId="{BC0690E7-605C-534D-8DA9-82963B00A92B}" destId="{CFBA1C93-0D2D-684F-A2E8-6D9287CAEF4A}" srcOrd="0" destOrd="0" presId="urn:microsoft.com/office/officeart/2005/8/layout/hierarchy5"/>
    <dgm:cxn modelId="{6402AF2F-F95F-46A5-B3F4-F03E12ACF294}" type="presOf" srcId="{EC8CF74F-DA33-374A-9E63-AB3616145E24}" destId="{48E07BB4-B6FD-B040-9A5A-82529190B940}" srcOrd="0" destOrd="0" presId="urn:microsoft.com/office/officeart/2005/8/layout/hierarchy5"/>
    <dgm:cxn modelId="{6197BC58-1AD2-4002-BB36-EE0E250D27A3}" type="presOf" srcId="{F9439E15-C465-4045-ADBD-8E8ED1EEF6F4}" destId="{7876FBD5-AE93-0B4F-BEE0-7F70C5CD9CDB}" srcOrd="1" destOrd="0" presId="urn:microsoft.com/office/officeart/2005/8/layout/hierarchy5"/>
    <dgm:cxn modelId="{3322248E-5989-4671-80FF-EF15BECC939E}" type="presOf" srcId="{8558B5E8-4F3B-8945-B7AC-477169652EC2}" destId="{3963EE11-FD33-0B47-9603-D51915F7F95A}" srcOrd="1" destOrd="0" presId="urn:microsoft.com/office/officeart/2005/8/layout/hierarchy5"/>
    <dgm:cxn modelId="{FACDCDE0-A185-0D42-BD1F-7E3DBE8A4764}" srcId="{852C299E-B69B-7745-A1EF-2850D81C222A}" destId="{F17808E8-A9C1-0E42-B60B-EA179A757377}" srcOrd="0" destOrd="0" parTransId="{C4205386-9641-A04D-AAA0-2EEB1FB45809}" sibTransId="{F580E629-110F-B846-A014-88AED95BB7B9}"/>
    <dgm:cxn modelId="{771BD98C-6E85-44DE-A324-FBBABCF27D84}" type="presOf" srcId="{447C401E-190E-1743-ABD1-E18AB77B0A13}" destId="{979B475B-3099-EB46-ADF0-378094036D9D}" srcOrd="0" destOrd="0" presId="urn:microsoft.com/office/officeart/2005/8/layout/hierarchy5"/>
    <dgm:cxn modelId="{9B6E4DDB-7195-4049-A09E-91A340CA86EB}" type="presOf" srcId="{D0879724-6438-3041-AD73-160D4C92EA28}" destId="{6CE67F7F-370D-C742-B15B-7AC5F32F26E3}" srcOrd="0" destOrd="0" presId="urn:microsoft.com/office/officeart/2005/8/layout/hierarchy5"/>
    <dgm:cxn modelId="{B73F1E57-5E95-4CCA-AF19-23FDB25AD158}" type="presOf" srcId="{C4205386-9641-A04D-AAA0-2EEB1FB45809}" destId="{AC823D78-4E27-794B-9DCA-167D0D471617}" srcOrd="0" destOrd="0" presId="urn:microsoft.com/office/officeart/2005/8/layout/hierarchy5"/>
    <dgm:cxn modelId="{481703A7-5B9E-4C0D-9B76-B3C0F4F76552}" type="presOf" srcId="{16D0E3B9-E131-2C43-AED9-B2C013F12983}" destId="{4AC4802D-C6D8-A542-84FF-773923BACCA1}" srcOrd="0" destOrd="0" presId="urn:microsoft.com/office/officeart/2005/8/layout/hierarchy5"/>
    <dgm:cxn modelId="{CD34C441-A637-F54D-A6A0-D84A1AE625CC}" srcId="{E8D17569-B0DE-5A47-A907-7D107E7A2935}" destId="{DBE84294-B2D3-304E-8C66-0E6D3EFC5C91}" srcOrd="1" destOrd="0" parTransId="{16D0E3B9-E131-2C43-AED9-B2C013F12983}" sibTransId="{A674E249-FAAD-D54E-9B91-6289B86DFA4C}"/>
    <dgm:cxn modelId="{C235E807-83D7-4AEB-AA1A-D619E294D91E}" type="presOf" srcId="{DBE84294-B2D3-304E-8C66-0E6D3EFC5C91}" destId="{71BE687C-71FB-054C-BE20-65917355B91F}" srcOrd="0" destOrd="0" presId="urn:microsoft.com/office/officeart/2005/8/layout/hierarchy5"/>
    <dgm:cxn modelId="{F5B50FD0-006E-42C3-9916-A1C1CEAFB36F}" type="presOf" srcId="{5ED20DE8-9F53-4B40-855E-D728CEE1BF0D}" destId="{11D4EFC8-337C-EE4D-BD34-8E02665F4273}" srcOrd="1" destOrd="0" presId="urn:microsoft.com/office/officeart/2005/8/layout/hierarchy5"/>
    <dgm:cxn modelId="{4E2E75F7-44B3-4D4B-9758-358903950C22}" type="presOf" srcId="{EDA53A8B-7EEC-1942-85C8-9AA563FF6DEF}" destId="{69D67588-1BAA-C246-A234-0C6317D83EAC}" srcOrd="0" destOrd="0" presId="urn:microsoft.com/office/officeart/2005/8/layout/hierarchy5"/>
    <dgm:cxn modelId="{DDBEF26D-7666-4B72-A3BA-2FB561048CA9}" type="presOf" srcId="{EDA53A8B-7EEC-1942-85C8-9AA563FF6DEF}" destId="{99AB53B2-D346-594D-A2BE-402FF55A0993}" srcOrd="1" destOrd="0" presId="urn:microsoft.com/office/officeart/2005/8/layout/hierarchy5"/>
    <dgm:cxn modelId="{F61A48A7-C44F-49F3-951C-88EFA1D4E982}" type="presParOf" srcId="{8427A25C-76BD-584F-9808-516FFD3ED728}" destId="{52E7B632-08C9-974C-A13F-02CF8880DB8A}" srcOrd="0" destOrd="0" presId="urn:microsoft.com/office/officeart/2005/8/layout/hierarchy5"/>
    <dgm:cxn modelId="{19024AFA-0DE0-448F-8984-27D583064F30}" type="presParOf" srcId="{52E7B632-08C9-974C-A13F-02CF8880DB8A}" destId="{2C576C5C-663C-0D4B-B493-7F76CAD6C3D5}" srcOrd="0" destOrd="0" presId="urn:microsoft.com/office/officeart/2005/8/layout/hierarchy5"/>
    <dgm:cxn modelId="{E74CDABE-1C2F-41B0-93EE-FEDCF928678D}" type="presParOf" srcId="{52E7B632-08C9-974C-A13F-02CF8880DB8A}" destId="{E016B9A1-E675-4047-849E-299384329AC7}" srcOrd="1" destOrd="0" presId="urn:microsoft.com/office/officeart/2005/8/layout/hierarchy5"/>
    <dgm:cxn modelId="{DACBB2CD-D8CA-4554-9A86-A96BCA98AD32}" type="presParOf" srcId="{E016B9A1-E675-4047-849E-299384329AC7}" destId="{4507DC9E-649A-9B49-A79F-B6F1A763AA48}" srcOrd="0" destOrd="0" presId="urn:microsoft.com/office/officeart/2005/8/layout/hierarchy5"/>
    <dgm:cxn modelId="{0B4E03AC-61A9-4376-80C2-2D22B98287A6}" type="presParOf" srcId="{4507DC9E-649A-9B49-A79F-B6F1A763AA48}" destId="{CFBA1C93-0D2D-684F-A2E8-6D9287CAEF4A}" srcOrd="0" destOrd="0" presId="urn:microsoft.com/office/officeart/2005/8/layout/hierarchy5"/>
    <dgm:cxn modelId="{BA711E35-B1E1-4C89-A098-3F386B4D7DAE}" type="presParOf" srcId="{4507DC9E-649A-9B49-A79F-B6F1A763AA48}" destId="{256144E5-EBC8-524B-8AE5-40DF324005C1}" srcOrd="1" destOrd="0" presId="urn:microsoft.com/office/officeart/2005/8/layout/hierarchy5"/>
    <dgm:cxn modelId="{0FEC8169-9361-4825-A6F5-380C735E377B}" type="presParOf" srcId="{256144E5-EBC8-524B-8AE5-40DF324005C1}" destId="{979B475B-3099-EB46-ADF0-378094036D9D}" srcOrd="0" destOrd="0" presId="urn:microsoft.com/office/officeart/2005/8/layout/hierarchy5"/>
    <dgm:cxn modelId="{E8E1E3FC-F645-49E0-9E61-7CA8253600C9}" type="presParOf" srcId="{979B475B-3099-EB46-ADF0-378094036D9D}" destId="{70FB2A05-C60A-8C4E-BA73-3FF495EF3BEE}" srcOrd="0" destOrd="0" presId="urn:microsoft.com/office/officeart/2005/8/layout/hierarchy5"/>
    <dgm:cxn modelId="{726F24FB-96D5-4E9A-90FF-98074718B0F1}" type="presParOf" srcId="{256144E5-EBC8-524B-8AE5-40DF324005C1}" destId="{14640748-6443-BB41-B157-DA73046534F2}" srcOrd="1" destOrd="0" presId="urn:microsoft.com/office/officeart/2005/8/layout/hierarchy5"/>
    <dgm:cxn modelId="{4D203A48-DB32-4087-8899-66416A40D16B}" type="presParOf" srcId="{14640748-6443-BB41-B157-DA73046534F2}" destId="{D31EFAFA-4845-694B-916F-84969FEBFD6D}" srcOrd="0" destOrd="0" presId="urn:microsoft.com/office/officeart/2005/8/layout/hierarchy5"/>
    <dgm:cxn modelId="{39395564-8D47-4FE4-8EDA-966A0E4B9C67}" type="presParOf" srcId="{14640748-6443-BB41-B157-DA73046534F2}" destId="{57851F4D-16AC-1340-9300-BCA741F3443A}" srcOrd="1" destOrd="0" presId="urn:microsoft.com/office/officeart/2005/8/layout/hierarchy5"/>
    <dgm:cxn modelId="{66836ACA-65A5-475D-A5EF-42713ED98F96}" type="presParOf" srcId="{57851F4D-16AC-1340-9300-BCA741F3443A}" destId="{8EF31A8B-7A1C-1C4B-8C15-8C28966B5F11}" srcOrd="0" destOrd="0" presId="urn:microsoft.com/office/officeart/2005/8/layout/hierarchy5"/>
    <dgm:cxn modelId="{64A7A137-B84D-49A2-BE79-08250DEC5D72}" type="presParOf" srcId="{8EF31A8B-7A1C-1C4B-8C15-8C28966B5F11}" destId="{5C49753E-6C82-D548-9C86-41FB4484C812}" srcOrd="0" destOrd="0" presId="urn:microsoft.com/office/officeart/2005/8/layout/hierarchy5"/>
    <dgm:cxn modelId="{17154166-B97B-4EDD-A930-729551B94D99}" type="presParOf" srcId="{57851F4D-16AC-1340-9300-BCA741F3443A}" destId="{3AC6D13E-B73E-8D41-B07D-C200D1D31C0D}" srcOrd="1" destOrd="0" presId="urn:microsoft.com/office/officeart/2005/8/layout/hierarchy5"/>
    <dgm:cxn modelId="{F12CBB7D-97F5-47D4-9787-CE6C2B945488}" type="presParOf" srcId="{3AC6D13E-B73E-8D41-B07D-C200D1D31C0D}" destId="{FB45F9C9-04E3-5546-936D-83B07CE2015D}" srcOrd="0" destOrd="0" presId="urn:microsoft.com/office/officeart/2005/8/layout/hierarchy5"/>
    <dgm:cxn modelId="{BBDE85EE-86FC-4D9C-8532-AFD110C2245F}" type="presParOf" srcId="{3AC6D13E-B73E-8D41-B07D-C200D1D31C0D}" destId="{FFF57CD5-A632-B842-8BB5-206DD3C7C993}" srcOrd="1" destOrd="0" presId="urn:microsoft.com/office/officeart/2005/8/layout/hierarchy5"/>
    <dgm:cxn modelId="{F3D0CAF7-C236-405F-AE8D-A22E83367206}" type="presParOf" srcId="{FFF57CD5-A632-B842-8BB5-206DD3C7C993}" destId="{AC823D78-4E27-794B-9DCA-167D0D471617}" srcOrd="0" destOrd="0" presId="urn:microsoft.com/office/officeart/2005/8/layout/hierarchy5"/>
    <dgm:cxn modelId="{75CB0B71-5417-4436-BC54-2816FFD3BC86}" type="presParOf" srcId="{AC823D78-4E27-794B-9DCA-167D0D471617}" destId="{9CBCF1B8-43BE-D940-A2ED-F36B2F37ECEB}" srcOrd="0" destOrd="0" presId="urn:microsoft.com/office/officeart/2005/8/layout/hierarchy5"/>
    <dgm:cxn modelId="{36557EF6-1210-4DD4-9A43-E4B73FC38C21}" type="presParOf" srcId="{FFF57CD5-A632-B842-8BB5-206DD3C7C993}" destId="{EB75E2A8-E392-6242-886E-456A68CC6C2A}" srcOrd="1" destOrd="0" presId="urn:microsoft.com/office/officeart/2005/8/layout/hierarchy5"/>
    <dgm:cxn modelId="{C380795A-38B4-4E31-A5B7-0B2261EF6512}" type="presParOf" srcId="{EB75E2A8-E392-6242-886E-456A68CC6C2A}" destId="{B51428B5-F62B-7849-A2D4-DE5D9832FE97}" srcOrd="0" destOrd="0" presId="urn:microsoft.com/office/officeart/2005/8/layout/hierarchy5"/>
    <dgm:cxn modelId="{71E3778A-1893-48A5-BDA4-17BEC8D4506F}" type="presParOf" srcId="{EB75E2A8-E392-6242-886E-456A68CC6C2A}" destId="{1B1F488C-546C-BA47-B064-1D71784AB928}" srcOrd="1" destOrd="0" presId="urn:microsoft.com/office/officeart/2005/8/layout/hierarchy5"/>
    <dgm:cxn modelId="{DCF3B63A-25F4-4749-90BC-573C73A1604E}" type="presParOf" srcId="{FFF57CD5-A632-B842-8BB5-206DD3C7C993}" destId="{FBFB5211-8A36-D04F-9608-B759F61BE6A8}" srcOrd="2" destOrd="0" presId="urn:microsoft.com/office/officeart/2005/8/layout/hierarchy5"/>
    <dgm:cxn modelId="{C004BB49-A567-4070-AFA5-82832938AD3B}" type="presParOf" srcId="{FBFB5211-8A36-D04F-9608-B759F61BE6A8}" destId="{151EAF47-78C5-7B41-B702-13C105F4D796}" srcOrd="0" destOrd="0" presId="urn:microsoft.com/office/officeart/2005/8/layout/hierarchy5"/>
    <dgm:cxn modelId="{8F3A652F-E188-4321-B014-FA0F8926B5AD}" type="presParOf" srcId="{FFF57CD5-A632-B842-8BB5-206DD3C7C993}" destId="{A65B7B08-779E-064B-87CD-C09FB8F9EA33}" srcOrd="3" destOrd="0" presId="urn:microsoft.com/office/officeart/2005/8/layout/hierarchy5"/>
    <dgm:cxn modelId="{0859D314-592F-4A06-A0F7-44CE0F26B5AD}" type="presParOf" srcId="{A65B7B08-779E-064B-87CD-C09FB8F9EA33}" destId="{467DA3DC-15BC-A147-B97C-A0905A4C0FD1}" srcOrd="0" destOrd="0" presId="urn:microsoft.com/office/officeart/2005/8/layout/hierarchy5"/>
    <dgm:cxn modelId="{20A4DB6E-A0A9-41BD-A140-20F7330B2373}" type="presParOf" srcId="{A65B7B08-779E-064B-87CD-C09FB8F9EA33}" destId="{596AC136-C1B4-8D44-BE46-D207C8E5D1DB}" srcOrd="1" destOrd="0" presId="urn:microsoft.com/office/officeart/2005/8/layout/hierarchy5"/>
    <dgm:cxn modelId="{9685385F-E823-477F-93D4-A52F3AE62950}" type="presParOf" srcId="{596AC136-C1B4-8D44-BE46-D207C8E5D1DB}" destId="{69D67588-1BAA-C246-A234-0C6317D83EAC}" srcOrd="0" destOrd="0" presId="urn:microsoft.com/office/officeart/2005/8/layout/hierarchy5"/>
    <dgm:cxn modelId="{8DAD6966-F1EF-43DE-9076-850A2B0774FD}" type="presParOf" srcId="{69D67588-1BAA-C246-A234-0C6317D83EAC}" destId="{99AB53B2-D346-594D-A2BE-402FF55A0993}" srcOrd="0" destOrd="0" presId="urn:microsoft.com/office/officeart/2005/8/layout/hierarchy5"/>
    <dgm:cxn modelId="{E1281193-4594-4F87-BFD3-7A7C95112911}" type="presParOf" srcId="{596AC136-C1B4-8D44-BE46-D207C8E5D1DB}" destId="{304C3AE3-F79B-E046-8C99-8A5F96ADBA9F}" srcOrd="1" destOrd="0" presId="urn:microsoft.com/office/officeart/2005/8/layout/hierarchy5"/>
    <dgm:cxn modelId="{13B1EF8E-F93E-4D55-9CBA-FA213AE9619D}" type="presParOf" srcId="{304C3AE3-F79B-E046-8C99-8A5F96ADBA9F}" destId="{CC8425E6-57FE-0649-A8BB-51CF13A82588}" srcOrd="0" destOrd="0" presId="urn:microsoft.com/office/officeart/2005/8/layout/hierarchy5"/>
    <dgm:cxn modelId="{BB94FCA6-FA70-422C-98A0-E2E26CE9D480}" type="presParOf" srcId="{304C3AE3-F79B-E046-8C99-8A5F96ADBA9F}" destId="{95222929-7BCC-A243-92F4-FDDA2C7872C5}" srcOrd="1" destOrd="0" presId="urn:microsoft.com/office/officeart/2005/8/layout/hierarchy5"/>
    <dgm:cxn modelId="{2356E509-D5B8-475B-99EC-9500185318F6}" type="presParOf" srcId="{57851F4D-16AC-1340-9300-BCA741F3443A}" destId="{4AC4802D-C6D8-A542-84FF-773923BACCA1}" srcOrd="2" destOrd="0" presId="urn:microsoft.com/office/officeart/2005/8/layout/hierarchy5"/>
    <dgm:cxn modelId="{A73CC8B1-34C7-4492-9945-80478F927006}" type="presParOf" srcId="{4AC4802D-C6D8-A542-84FF-773923BACCA1}" destId="{E0C633B6-7748-3B4A-9E9D-C58DF322F12F}" srcOrd="0" destOrd="0" presId="urn:microsoft.com/office/officeart/2005/8/layout/hierarchy5"/>
    <dgm:cxn modelId="{1A0F7E64-4829-4AFA-9AC7-809D8C84F2ED}" type="presParOf" srcId="{57851F4D-16AC-1340-9300-BCA741F3443A}" destId="{8B0FA43B-DCBB-164F-95E4-012E3A2490F4}" srcOrd="3" destOrd="0" presId="urn:microsoft.com/office/officeart/2005/8/layout/hierarchy5"/>
    <dgm:cxn modelId="{2F4B41E3-4445-4241-9E01-F93951C49F60}" type="presParOf" srcId="{8B0FA43B-DCBB-164F-95E4-012E3A2490F4}" destId="{71BE687C-71FB-054C-BE20-65917355B91F}" srcOrd="0" destOrd="0" presId="urn:microsoft.com/office/officeart/2005/8/layout/hierarchy5"/>
    <dgm:cxn modelId="{45E9F7C3-0A3A-4489-A240-B817D25D9688}" type="presParOf" srcId="{8B0FA43B-DCBB-164F-95E4-012E3A2490F4}" destId="{7BAE3F70-73C7-134B-B064-010F53C5916D}" srcOrd="1" destOrd="0" presId="urn:microsoft.com/office/officeart/2005/8/layout/hierarchy5"/>
    <dgm:cxn modelId="{668AC011-9165-455A-B589-B58B718F8318}" type="presParOf" srcId="{7BAE3F70-73C7-134B-B064-010F53C5916D}" destId="{FF2A822B-3409-E944-8D04-81C990FA54FB}" srcOrd="0" destOrd="0" presId="urn:microsoft.com/office/officeart/2005/8/layout/hierarchy5"/>
    <dgm:cxn modelId="{3B8E0F75-F605-4FDC-A0DE-A346A063003F}" type="presParOf" srcId="{FF2A822B-3409-E944-8D04-81C990FA54FB}" destId="{3963EE11-FD33-0B47-9603-D51915F7F95A}" srcOrd="0" destOrd="0" presId="urn:microsoft.com/office/officeart/2005/8/layout/hierarchy5"/>
    <dgm:cxn modelId="{21523214-BB5F-44BB-B05B-CA1A974CD637}" type="presParOf" srcId="{7BAE3F70-73C7-134B-B064-010F53C5916D}" destId="{DD0148CE-C258-8140-8FDA-85E77C941505}" srcOrd="1" destOrd="0" presId="urn:microsoft.com/office/officeart/2005/8/layout/hierarchy5"/>
    <dgm:cxn modelId="{31C4EF85-A73D-497F-B924-AF0B1FBE5981}" type="presParOf" srcId="{DD0148CE-C258-8140-8FDA-85E77C941505}" destId="{6CE67F7F-370D-C742-B15B-7AC5F32F26E3}" srcOrd="0" destOrd="0" presId="urn:microsoft.com/office/officeart/2005/8/layout/hierarchy5"/>
    <dgm:cxn modelId="{3E919FFC-4C5E-45C7-835C-953B4BCF9925}" type="presParOf" srcId="{DD0148CE-C258-8140-8FDA-85E77C941505}" destId="{924A3FED-D4B7-664D-8E42-85CE64E5628A}" srcOrd="1" destOrd="0" presId="urn:microsoft.com/office/officeart/2005/8/layout/hierarchy5"/>
    <dgm:cxn modelId="{0527649D-C7FB-44F4-95E6-A81ED4B85891}" type="presParOf" srcId="{7BAE3F70-73C7-134B-B064-010F53C5916D}" destId="{BE26B34D-63C6-224C-981C-7067C2E13169}" srcOrd="2" destOrd="0" presId="urn:microsoft.com/office/officeart/2005/8/layout/hierarchy5"/>
    <dgm:cxn modelId="{B7FDC354-430D-4591-80F1-D186FC412363}" type="presParOf" srcId="{BE26B34D-63C6-224C-981C-7067C2E13169}" destId="{7876FBD5-AE93-0B4F-BEE0-7F70C5CD9CDB}" srcOrd="0" destOrd="0" presId="urn:microsoft.com/office/officeart/2005/8/layout/hierarchy5"/>
    <dgm:cxn modelId="{9EA62F0F-861E-4617-B572-4EDD0C64B58E}" type="presParOf" srcId="{7BAE3F70-73C7-134B-B064-010F53C5916D}" destId="{4C1EC7D2-A65D-784A-A5A5-5AADE6D6223D}" srcOrd="3" destOrd="0" presId="urn:microsoft.com/office/officeart/2005/8/layout/hierarchy5"/>
    <dgm:cxn modelId="{CB9F4179-EF56-46D8-A2B4-7AEF4A1212E0}" type="presParOf" srcId="{4C1EC7D2-A65D-784A-A5A5-5AADE6D6223D}" destId="{45E30743-1862-B543-BDAE-33F440D75BE0}" srcOrd="0" destOrd="0" presId="urn:microsoft.com/office/officeart/2005/8/layout/hierarchy5"/>
    <dgm:cxn modelId="{6BEE61AA-0476-4709-A370-9E939E6D891C}" type="presParOf" srcId="{4C1EC7D2-A65D-784A-A5A5-5AADE6D6223D}" destId="{D9641F1B-4615-B844-892C-EF612E3DD5F0}" srcOrd="1" destOrd="0" presId="urn:microsoft.com/office/officeart/2005/8/layout/hierarchy5"/>
    <dgm:cxn modelId="{6D6755AA-B42B-4AF8-BF50-855EACF4F3D6}" type="presParOf" srcId="{256144E5-EBC8-524B-8AE5-40DF324005C1}" destId="{48E07BB4-B6FD-B040-9A5A-82529190B940}" srcOrd="2" destOrd="0" presId="urn:microsoft.com/office/officeart/2005/8/layout/hierarchy5"/>
    <dgm:cxn modelId="{0912BC0C-44C9-4DBA-89B9-7D1B86E404B1}" type="presParOf" srcId="{48E07BB4-B6FD-B040-9A5A-82529190B940}" destId="{1C56E023-733B-0F4F-9FFF-7828150B3D30}" srcOrd="0" destOrd="0" presId="urn:microsoft.com/office/officeart/2005/8/layout/hierarchy5"/>
    <dgm:cxn modelId="{052CF2A8-6537-42C7-9E16-F935FB1C8463}" type="presParOf" srcId="{256144E5-EBC8-524B-8AE5-40DF324005C1}" destId="{8482EE29-7978-BB4F-BF1B-0E9244410EF3}" srcOrd="3" destOrd="0" presId="urn:microsoft.com/office/officeart/2005/8/layout/hierarchy5"/>
    <dgm:cxn modelId="{D974B5B8-B337-463F-8952-81FE8DB95685}" type="presParOf" srcId="{8482EE29-7978-BB4F-BF1B-0E9244410EF3}" destId="{45D714FD-ACEB-E048-9278-C931C6A2E5F0}" srcOrd="0" destOrd="0" presId="urn:microsoft.com/office/officeart/2005/8/layout/hierarchy5"/>
    <dgm:cxn modelId="{BF4A7F5F-7CD8-459D-817B-9CDA0F6925B5}" type="presParOf" srcId="{8482EE29-7978-BB4F-BF1B-0E9244410EF3}" destId="{7CFBB526-C5EF-FF4A-A73C-C2822D5858D6}" srcOrd="1" destOrd="0" presId="urn:microsoft.com/office/officeart/2005/8/layout/hierarchy5"/>
    <dgm:cxn modelId="{B6ABBB55-D6A2-4790-B67C-2B6C8E465B9C}" type="presParOf" srcId="{8427A25C-76BD-584F-9808-516FFD3ED728}" destId="{EEB6A0E4-D962-C244-8F6E-A3C6023273DE}" srcOrd="1" destOrd="0" presId="urn:microsoft.com/office/officeart/2005/8/layout/hierarchy5"/>
    <dgm:cxn modelId="{EE90C497-42F4-4F33-94B3-B89172E48152}" type="presParOf" srcId="{EEB6A0E4-D962-C244-8F6E-A3C6023273DE}" destId="{617BFBE7-1F41-9347-A298-36D0907B248E}" srcOrd="0" destOrd="0" presId="urn:microsoft.com/office/officeart/2005/8/layout/hierarchy5"/>
    <dgm:cxn modelId="{480AA798-A5AE-4A40-8EF8-62335EB45E9E}" type="presParOf" srcId="{617BFBE7-1F41-9347-A298-36D0907B248E}" destId="{463C63FB-7690-D249-A36D-BF7494AAD38A}" srcOrd="0" destOrd="0" presId="urn:microsoft.com/office/officeart/2005/8/layout/hierarchy5"/>
    <dgm:cxn modelId="{DB3B6298-315B-4F51-97A3-892953D082A1}" type="presParOf" srcId="{617BFBE7-1F41-9347-A298-36D0907B248E}" destId="{11D4EFC8-337C-EE4D-BD34-8E02665F4273}" srcOrd="1" destOrd="0" presId="urn:microsoft.com/office/officeart/2005/8/layout/hierarchy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C63FB-7690-D249-A36D-BF7494AAD38A}">
      <dsp:nvSpPr>
        <dsp:cNvPr id="0" name=""/>
        <dsp:cNvSpPr/>
      </dsp:nvSpPr>
      <dsp:spPr>
        <a:xfrm>
          <a:off x="4509187" y="490267"/>
          <a:ext cx="1117940" cy="2531321"/>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509187" y="490267"/>
        <a:ext cx="1117940" cy="759396"/>
      </dsp:txXfrm>
    </dsp:sp>
    <dsp:sp modelId="{CFBA1C93-0D2D-684F-A2E8-6D9287CAEF4A}">
      <dsp:nvSpPr>
        <dsp:cNvPr id="0" name=""/>
        <dsp:cNvSpPr/>
      </dsp:nvSpPr>
      <dsp:spPr>
        <a:xfrm>
          <a:off x="682275" y="1699539"/>
          <a:ext cx="931617" cy="6831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Services</a:t>
          </a:r>
        </a:p>
        <a:p>
          <a:pPr marL="0" lvl="0" indent="0" algn="ctr" defTabSz="577850">
            <a:lnSpc>
              <a:spcPct val="90000"/>
            </a:lnSpc>
            <a:spcBef>
              <a:spcPct val="0"/>
            </a:spcBef>
            <a:spcAft>
              <a:spcPct val="35000"/>
            </a:spcAft>
            <a:buNone/>
          </a:pPr>
          <a:r>
            <a:rPr lang="en-US" sz="1300" kern="1200" dirty="0"/>
            <a:t>SSP2015</a:t>
          </a:r>
        </a:p>
      </dsp:txBody>
      <dsp:txXfrm>
        <a:off x="702283" y="1719547"/>
        <a:ext cx="891601" cy="643120"/>
      </dsp:txXfrm>
    </dsp:sp>
    <dsp:sp modelId="{979B475B-3099-EB46-ADF0-378094036D9D}">
      <dsp:nvSpPr>
        <dsp:cNvPr id="0" name=""/>
        <dsp:cNvSpPr/>
      </dsp:nvSpPr>
      <dsp:spPr>
        <a:xfrm rot="17735365">
          <a:off x="1409039" y="1702535"/>
          <a:ext cx="721211" cy="26674"/>
        </a:xfrm>
        <a:custGeom>
          <a:avLst/>
          <a:gdLst/>
          <a:ahLst/>
          <a:cxnLst/>
          <a:rect l="0" t="0" r="0" b="0"/>
          <a:pathLst>
            <a:path>
              <a:moveTo>
                <a:pt x="0" y="13337"/>
              </a:moveTo>
              <a:lnTo>
                <a:pt x="721211" y="133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751614" y="1697843"/>
        <a:ext cx="36060" cy="36060"/>
      </dsp:txXfrm>
    </dsp:sp>
    <dsp:sp modelId="{D31EFAFA-4845-694B-916F-84969FEBFD6D}">
      <dsp:nvSpPr>
        <dsp:cNvPr id="0" name=""/>
        <dsp:cNvSpPr/>
      </dsp:nvSpPr>
      <dsp:spPr>
        <a:xfrm>
          <a:off x="1925397" y="1157734"/>
          <a:ext cx="931617" cy="465808"/>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0000"/>
              </a:solidFill>
            </a:rPr>
            <a:t>Monitoring Item</a:t>
          </a:r>
          <a:endParaRPr lang="en-US" sz="1300" kern="1200" dirty="0">
            <a:solidFill>
              <a:schemeClr val="tx1"/>
            </a:solidFill>
          </a:endParaRPr>
        </a:p>
      </dsp:txBody>
      <dsp:txXfrm>
        <a:off x="1939040" y="1171377"/>
        <a:ext cx="904331" cy="438522"/>
      </dsp:txXfrm>
    </dsp:sp>
    <dsp:sp modelId="{8EF31A8B-7A1C-1C4B-8C15-8C28966B5F11}">
      <dsp:nvSpPr>
        <dsp:cNvPr id="0" name=""/>
        <dsp:cNvSpPr/>
      </dsp:nvSpPr>
      <dsp:spPr>
        <a:xfrm rot="18090396">
          <a:off x="2747743" y="1182157"/>
          <a:ext cx="457771" cy="26674"/>
        </a:xfrm>
        <a:custGeom>
          <a:avLst/>
          <a:gdLst/>
          <a:ahLst/>
          <a:cxnLst/>
          <a:rect l="0" t="0" r="0" b="0"/>
          <a:pathLst>
            <a:path>
              <a:moveTo>
                <a:pt x="0" y="13337"/>
              </a:moveTo>
              <a:lnTo>
                <a:pt x="457771" y="1333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65185" y="1184050"/>
        <a:ext cx="22888" cy="22888"/>
      </dsp:txXfrm>
    </dsp:sp>
    <dsp:sp modelId="{FB45F9C9-04E3-5546-936D-83B07CE2015D}">
      <dsp:nvSpPr>
        <dsp:cNvPr id="0" name=""/>
        <dsp:cNvSpPr/>
      </dsp:nvSpPr>
      <dsp:spPr>
        <a:xfrm>
          <a:off x="3096244" y="767447"/>
          <a:ext cx="931617" cy="465808"/>
        </a:xfrm>
        <a:prstGeom prst="roundRect">
          <a:avLst>
            <a:gd name="adj" fmla="val 10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Measurable Elements</a:t>
          </a:r>
        </a:p>
      </dsp:txBody>
      <dsp:txXfrm>
        <a:off x="3109887" y="781090"/>
        <a:ext cx="904331" cy="438522"/>
      </dsp:txXfrm>
    </dsp:sp>
    <dsp:sp modelId="{AC823D78-4E27-794B-9DCA-167D0D471617}">
      <dsp:nvSpPr>
        <dsp:cNvPr id="0" name=""/>
        <dsp:cNvSpPr/>
      </dsp:nvSpPr>
      <dsp:spPr>
        <a:xfrm rot="20586046">
          <a:off x="4015155" y="901480"/>
          <a:ext cx="588491" cy="26674"/>
        </a:xfrm>
        <a:custGeom>
          <a:avLst/>
          <a:gdLst/>
          <a:ahLst/>
          <a:cxnLst/>
          <a:rect l="0" t="0" r="0" b="0"/>
          <a:pathLst>
            <a:path>
              <a:moveTo>
                <a:pt x="0" y="13337"/>
              </a:moveTo>
              <a:lnTo>
                <a:pt x="588491" y="1333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94688" y="900105"/>
        <a:ext cx="29424" cy="29424"/>
      </dsp:txXfrm>
    </dsp:sp>
    <dsp:sp modelId="{B51428B5-F62B-7849-A2D4-DE5D9832FE97}">
      <dsp:nvSpPr>
        <dsp:cNvPr id="0" name=""/>
        <dsp:cNvSpPr/>
      </dsp:nvSpPr>
      <dsp:spPr>
        <a:xfrm>
          <a:off x="4590940" y="596379"/>
          <a:ext cx="931617" cy="465808"/>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0000"/>
              </a:solidFill>
            </a:rPr>
            <a:t>Checkpoint</a:t>
          </a:r>
        </a:p>
      </dsp:txBody>
      <dsp:txXfrm>
        <a:off x="4604583" y="610022"/>
        <a:ext cx="904331" cy="438522"/>
      </dsp:txXfrm>
    </dsp:sp>
    <dsp:sp modelId="{FBFB5211-8A36-D04F-9608-B759F61BE6A8}">
      <dsp:nvSpPr>
        <dsp:cNvPr id="0" name=""/>
        <dsp:cNvSpPr/>
      </dsp:nvSpPr>
      <dsp:spPr>
        <a:xfrm rot="2084692">
          <a:off x="3963837" y="1191660"/>
          <a:ext cx="718153" cy="26674"/>
        </a:xfrm>
        <a:custGeom>
          <a:avLst/>
          <a:gdLst/>
          <a:ahLst/>
          <a:cxnLst/>
          <a:rect l="0" t="0" r="0" b="0"/>
          <a:pathLst>
            <a:path>
              <a:moveTo>
                <a:pt x="0" y="13337"/>
              </a:moveTo>
              <a:lnTo>
                <a:pt x="718153" y="1333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04960" y="1187043"/>
        <a:ext cx="35907" cy="35907"/>
      </dsp:txXfrm>
    </dsp:sp>
    <dsp:sp modelId="{467DA3DC-15BC-A147-B97C-A0905A4C0FD1}">
      <dsp:nvSpPr>
        <dsp:cNvPr id="0" name=""/>
        <dsp:cNvSpPr/>
      </dsp:nvSpPr>
      <dsp:spPr>
        <a:xfrm>
          <a:off x="4617966" y="1176739"/>
          <a:ext cx="931617" cy="465808"/>
        </a:xfrm>
        <a:prstGeom prst="roundRect">
          <a:avLst>
            <a:gd name="adj" fmla="val 10000"/>
          </a:avLst>
        </a:prstGeom>
        <a:solidFill>
          <a:srgbClr val="FF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0000"/>
              </a:solidFill>
            </a:rPr>
            <a:t>Checkpoint</a:t>
          </a:r>
        </a:p>
      </dsp:txBody>
      <dsp:txXfrm>
        <a:off x="4631609" y="1190382"/>
        <a:ext cx="904331" cy="438522"/>
      </dsp:txXfrm>
    </dsp:sp>
    <dsp:sp modelId="{69D67588-1BAA-C246-A234-0C6317D83EAC}">
      <dsp:nvSpPr>
        <dsp:cNvPr id="0" name=""/>
        <dsp:cNvSpPr/>
      </dsp:nvSpPr>
      <dsp:spPr>
        <a:xfrm rot="554896">
          <a:off x="5547518" y="1421837"/>
          <a:ext cx="317721" cy="26674"/>
        </a:xfrm>
        <a:custGeom>
          <a:avLst/>
          <a:gdLst/>
          <a:ahLst/>
          <a:cxnLst/>
          <a:rect l="0" t="0" r="0" b="0"/>
          <a:pathLst>
            <a:path>
              <a:moveTo>
                <a:pt x="0" y="13337"/>
              </a:moveTo>
              <a:lnTo>
                <a:pt x="317721" y="1333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98436" y="1427231"/>
        <a:ext cx="15886" cy="15886"/>
      </dsp:txXfrm>
    </dsp:sp>
    <dsp:sp modelId="{CC8425E6-57FE-0649-A8BB-51CF13A82588}">
      <dsp:nvSpPr>
        <dsp:cNvPr id="0" name=""/>
        <dsp:cNvSpPr/>
      </dsp:nvSpPr>
      <dsp:spPr>
        <a:xfrm>
          <a:off x="5863175" y="696455"/>
          <a:ext cx="1137923" cy="1528499"/>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Hospital Score card</a:t>
          </a:r>
        </a:p>
      </dsp:txBody>
      <dsp:txXfrm>
        <a:off x="5896504" y="729784"/>
        <a:ext cx="1071265" cy="1461841"/>
      </dsp:txXfrm>
    </dsp:sp>
    <dsp:sp modelId="{4AC4802D-C6D8-A542-84FF-773923BACCA1}">
      <dsp:nvSpPr>
        <dsp:cNvPr id="0" name=""/>
        <dsp:cNvSpPr/>
      </dsp:nvSpPr>
      <dsp:spPr>
        <a:xfrm rot="4075484">
          <a:off x="2550326" y="1832629"/>
          <a:ext cx="982696" cy="26674"/>
        </a:xfrm>
        <a:custGeom>
          <a:avLst/>
          <a:gdLst/>
          <a:ahLst/>
          <a:cxnLst/>
          <a:rect l="0" t="0" r="0" b="0"/>
          <a:pathLst>
            <a:path>
              <a:moveTo>
                <a:pt x="0" y="13337"/>
              </a:moveTo>
              <a:lnTo>
                <a:pt x="982696" y="1333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17107" y="1821399"/>
        <a:ext cx="49134" cy="49134"/>
      </dsp:txXfrm>
    </dsp:sp>
    <dsp:sp modelId="{71BE687C-71FB-054C-BE20-65917355B91F}">
      <dsp:nvSpPr>
        <dsp:cNvPr id="0" name=""/>
        <dsp:cNvSpPr/>
      </dsp:nvSpPr>
      <dsp:spPr>
        <a:xfrm>
          <a:off x="3226335" y="2068390"/>
          <a:ext cx="931617" cy="465808"/>
        </a:xfrm>
        <a:prstGeom prst="roundRect">
          <a:avLst>
            <a:gd name="adj" fmla="val 10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Measurable Elements </a:t>
          </a:r>
        </a:p>
      </dsp:txBody>
      <dsp:txXfrm>
        <a:off x="3239978" y="2082033"/>
        <a:ext cx="904331" cy="438522"/>
      </dsp:txXfrm>
    </dsp:sp>
    <dsp:sp modelId="{FF2A822B-3409-E944-8D04-81C990FA54FB}">
      <dsp:nvSpPr>
        <dsp:cNvPr id="0" name=""/>
        <dsp:cNvSpPr/>
      </dsp:nvSpPr>
      <dsp:spPr>
        <a:xfrm rot="20106317">
          <a:off x="4136610" y="2191267"/>
          <a:ext cx="459388" cy="26674"/>
        </a:xfrm>
        <a:custGeom>
          <a:avLst/>
          <a:gdLst/>
          <a:ahLst/>
          <a:cxnLst/>
          <a:rect l="0" t="0" r="0" b="0"/>
          <a:pathLst>
            <a:path>
              <a:moveTo>
                <a:pt x="0" y="13337"/>
              </a:moveTo>
              <a:lnTo>
                <a:pt x="459388" y="1333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54819" y="2193119"/>
        <a:ext cx="22969" cy="22969"/>
      </dsp:txXfrm>
    </dsp:sp>
    <dsp:sp modelId="{6CE67F7F-370D-C742-B15B-7AC5F32F26E3}">
      <dsp:nvSpPr>
        <dsp:cNvPr id="0" name=""/>
        <dsp:cNvSpPr/>
      </dsp:nvSpPr>
      <dsp:spPr>
        <a:xfrm>
          <a:off x="4574655" y="1875009"/>
          <a:ext cx="931617" cy="465808"/>
        </a:xfrm>
        <a:prstGeom prst="roundRect">
          <a:avLst>
            <a:gd name="adj" fmla="val 10000"/>
          </a:avLst>
        </a:prstGeom>
        <a:solidFill>
          <a:srgbClr val="FF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0000"/>
              </a:solidFill>
            </a:rPr>
            <a:t>Checkpoint</a:t>
          </a:r>
        </a:p>
      </dsp:txBody>
      <dsp:txXfrm>
        <a:off x="4588298" y="1888652"/>
        <a:ext cx="904331" cy="438522"/>
      </dsp:txXfrm>
    </dsp:sp>
    <dsp:sp modelId="{BE26B34D-63C6-224C-981C-7067C2E13169}">
      <dsp:nvSpPr>
        <dsp:cNvPr id="0" name=""/>
        <dsp:cNvSpPr/>
      </dsp:nvSpPr>
      <dsp:spPr>
        <a:xfrm rot="2590046">
          <a:off x="4080639" y="2483389"/>
          <a:ext cx="571328" cy="26674"/>
        </a:xfrm>
        <a:custGeom>
          <a:avLst/>
          <a:gdLst/>
          <a:ahLst/>
          <a:cxnLst/>
          <a:rect l="0" t="0" r="0" b="0"/>
          <a:pathLst>
            <a:path>
              <a:moveTo>
                <a:pt x="0" y="13337"/>
              </a:moveTo>
              <a:lnTo>
                <a:pt x="571328" y="1333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52020" y="2482443"/>
        <a:ext cx="28566" cy="28566"/>
      </dsp:txXfrm>
    </dsp:sp>
    <dsp:sp modelId="{45E30743-1862-B543-BDAE-33F440D75BE0}">
      <dsp:nvSpPr>
        <dsp:cNvPr id="0" name=""/>
        <dsp:cNvSpPr/>
      </dsp:nvSpPr>
      <dsp:spPr>
        <a:xfrm>
          <a:off x="4574655" y="2459255"/>
          <a:ext cx="931617" cy="465808"/>
        </a:xfrm>
        <a:prstGeom prst="roundRect">
          <a:avLst>
            <a:gd name="adj" fmla="val 10000"/>
          </a:avLst>
        </a:prstGeom>
        <a:solidFill>
          <a:srgbClr val="FF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0000"/>
              </a:solidFill>
            </a:rPr>
            <a:t>Checkpoint</a:t>
          </a:r>
        </a:p>
      </dsp:txBody>
      <dsp:txXfrm>
        <a:off x="4588298" y="2472898"/>
        <a:ext cx="904331" cy="438522"/>
      </dsp:txXfrm>
    </dsp:sp>
    <dsp:sp modelId="{48E07BB4-B6FD-B040-9A5A-82529190B940}">
      <dsp:nvSpPr>
        <dsp:cNvPr id="0" name=""/>
        <dsp:cNvSpPr/>
      </dsp:nvSpPr>
      <dsp:spPr>
        <a:xfrm rot="3545670">
          <a:off x="1466402" y="2287957"/>
          <a:ext cx="606484" cy="26674"/>
        </a:xfrm>
        <a:custGeom>
          <a:avLst/>
          <a:gdLst/>
          <a:ahLst/>
          <a:cxnLst/>
          <a:rect l="0" t="0" r="0" b="0"/>
          <a:pathLst>
            <a:path>
              <a:moveTo>
                <a:pt x="0" y="13337"/>
              </a:moveTo>
              <a:lnTo>
                <a:pt x="606484" y="133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754482" y="2286132"/>
        <a:ext cx="30324" cy="30324"/>
      </dsp:txXfrm>
    </dsp:sp>
    <dsp:sp modelId="{45D714FD-ACEB-E048-9278-C931C6A2E5F0}">
      <dsp:nvSpPr>
        <dsp:cNvPr id="0" name=""/>
        <dsp:cNvSpPr/>
      </dsp:nvSpPr>
      <dsp:spPr>
        <a:xfrm>
          <a:off x="1925397" y="2328577"/>
          <a:ext cx="931617" cy="465808"/>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0000"/>
              </a:solidFill>
            </a:rPr>
            <a:t>Monitoring Item</a:t>
          </a:r>
        </a:p>
      </dsp:txBody>
      <dsp:txXfrm>
        <a:off x="1939040" y="2342220"/>
        <a:ext cx="904331" cy="438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3467FA1-FC13-4A71-8D82-ABC1D4DD88F9}" type="datetimeFigureOut">
              <a:rPr lang="en-US" smtClean="0"/>
              <a:pPr/>
              <a:t>7/4/2017</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B229E25-D77C-4BDC-A3A1-35B788797BCE}" type="slidenum">
              <a:rPr lang="en-US" smtClean="0"/>
              <a:pPr/>
              <a:t>‹#›</a:t>
            </a:fld>
            <a:endParaRPr lang="en-US" dirty="0"/>
          </a:p>
        </p:txBody>
      </p:sp>
    </p:spTree>
    <p:extLst>
      <p:ext uri="{BB962C8B-B14F-4D97-AF65-F5344CB8AC3E}">
        <p14:creationId xmlns="" xmlns:p14="http://schemas.microsoft.com/office/powerpoint/2010/main" val="26355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47B4C45-4F15-4C24-9697-18F0C052B52F}" type="datetimeFigureOut">
              <a:rPr lang="en-US" smtClean="0"/>
              <a:pPr/>
              <a:t>7/4/2017</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1AFF7D0-5B7F-46FE-9B69-AFB75D469EEE}" type="slidenum">
              <a:rPr lang="en-US" smtClean="0"/>
              <a:pPr/>
              <a:t>‹#›</a:t>
            </a:fld>
            <a:endParaRPr lang="en-US" dirty="0"/>
          </a:p>
        </p:txBody>
      </p:sp>
    </p:spTree>
    <p:extLst>
      <p:ext uri="{BB962C8B-B14F-4D97-AF65-F5344CB8AC3E}">
        <p14:creationId xmlns="" xmlns:p14="http://schemas.microsoft.com/office/powerpoint/2010/main" val="10234164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FF7D0-5B7F-46FE-9B69-AFB75D469EEE}" type="slidenum">
              <a:rPr lang="en-US" smtClean="0"/>
              <a:pPr/>
              <a:t>1</a:t>
            </a:fld>
            <a:endParaRPr lang="en-US" dirty="0"/>
          </a:p>
        </p:txBody>
      </p:sp>
    </p:spTree>
    <p:extLst>
      <p:ext uri="{BB962C8B-B14F-4D97-AF65-F5344CB8AC3E}">
        <p14:creationId xmlns="" xmlns:p14="http://schemas.microsoft.com/office/powerpoint/2010/main" val="47444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1AFF7D0-5B7F-46FE-9B69-AFB75D469EEE}"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FF7D0-5B7F-46FE-9B69-AFB75D469EEE}" type="slidenum">
              <a:rPr lang="en-US" smtClean="0"/>
              <a:pPr/>
              <a:t>12</a:t>
            </a:fld>
            <a:endParaRPr lang="en-US"/>
          </a:p>
        </p:txBody>
      </p:sp>
    </p:spTree>
    <p:extLst>
      <p:ext uri="{BB962C8B-B14F-4D97-AF65-F5344CB8AC3E}">
        <p14:creationId xmlns="" xmlns:p14="http://schemas.microsoft.com/office/powerpoint/2010/main" val="157976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FF7D0-5B7F-46FE-9B69-AFB75D469EEE}" type="slidenum">
              <a:rPr lang="en-US" smtClean="0"/>
              <a:pPr/>
              <a:t>32</a:t>
            </a:fld>
            <a:endParaRPr lang="en-US" dirty="0"/>
          </a:p>
        </p:txBody>
      </p:sp>
    </p:spTree>
    <p:extLst>
      <p:ext uri="{BB962C8B-B14F-4D97-AF65-F5344CB8AC3E}">
        <p14:creationId xmlns="" xmlns:p14="http://schemas.microsoft.com/office/powerpoint/2010/main" val="9384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oleObject" Target="../embeddings/oleObject3.bin"/><Relationship Id="rId2" Type="http://schemas.openxmlformats.org/officeDocument/2006/relationships/tags" Target="../tags/tag11.xml"/><Relationship Id="rId1" Type="http://schemas.openxmlformats.org/officeDocument/2006/relationships/vmlDrawing" Target="../drawings/vmlDrawing3.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4.xml"/><Relationship Id="rId9"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oleObject" Target="../embeddings/oleObject4.bin"/><Relationship Id="rId2" Type="http://schemas.openxmlformats.org/officeDocument/2006/relationships/tags" Target="../tags/tag15.xml"/><Relationship Id="rId1" Type="http://schemas.openxmlformats.org/officeDocument/2006/relationships/vmlDrawing" Target="../drawings/vmlDrawing4.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5.xml"/><Relationship Id="rId9"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oleObject" Target="../embeddings/oleObject5.bin"/><Relationship Id="rId2" Type="http://schemas.openxmlformats.org/officeDocument/2006/relationships/tags" Target="../tags/tag19.xml"/><Relationship Id="rId1" Type="http://schemas.openxmlformats.org/officeDocument/2006/relationships/vmlDrawing" Target="../drawings/vmlDrawing5.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6.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xml"/><Relationship Id="rId7" Type="http://schemas.openxmlformats.org/officeDocument/2006/relationships/oleObject" Target="../embeddings/oleObject6.bin"/><Relationship Id="rId2" Type="http://schemas.openxmlformats.org/officeDocument/2006/relationships/tags" Target="../tags/tag23.xml"/><Relationship Id="rId1" Type="http://schemas.openxmlformats.org/officeDocument/2006/relationships/vmlDrawing" Target="../drawings/vmlDrawing6.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7.xml"/><Relationship Id="rId9"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xml"/><Relationship Id="rId7" Type="http://schemas.openxmlformats.org/officeDocument/2006/relationships/oleObject" Target="../embeddings/oleObject7.bin"/><Relationship Id="rId2" Type="http://schemas.openxmlformats.org/officeDocument/2006/relationships/tags" Target="../tags/tag27.xml"/><Relationship Id="rId1" Type="http://schemas.openxmlformats.org/officeDocument/2006/relationships/vmlDrawing" Target="../drawings/vmlDrawing7.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8.xml"/><Relationship Id="rId9"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2.xml"/><Relationship Id="rId7" Type="http://schemas.openxmlformats.org/officeDocument/2006/relationships/oleObject" Target="../embeddings/oleObject8.bin"/><Relationship Id="rId2" Type="http://schemas.openxmlformats.org/officeDocument/2006/relationships/tags" Target="../tags/tag31.xml"/><Relationship Id="rId1" Type="http://schemas.openxmlformats.org/officeDocument/2006/relationships/vmlDrawing" Target="../drawings/vmlDrawing8.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9.xml"/><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6.xml"/><Relationship Id="rId7" Type="http://schemas.openxmlformats.org/officeDocument/2006/relationships/oleObject" Target="../embeddings/oleObject9.bin"/><Relationship Id="rId2" Type="http://schemas.openxmlformats.org/officeDocument/2006/relationships/tags" Target="../tags/tag35.xml"/><Relationship Id="rId1" Type="http://schemas.openxmlformats.org/officeDocument/2006/relationships/vmlDrawing" Target="../drawings/vmlDrawing9.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10.xml"/><Relationship Id="rId9"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0.xml"/><Relationship Id="rId7" Type="http://schemas.openxmlformats.org/officeDocument/2006/relationships/oleObject" Target="../embeddings/oleObject10.bin"/><Relationship Id="rId2" Type="http://schemas.openxmlformats.org/officeDocument/2006/relationships/tags" Target="../tags/tag39.xml"/><Relationship Id="rId1" Type="http://schemas.openxmlformats.org/officeDocument/2006/relationships/vmlDrawing" Target="../drawings/vmlDrawing10.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11.xml"/><Relationship Id="rId9"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xml"/><Relationship Id="rId7" Type="http://schemas.openxmlformats.org/officeDocument/2006/relationships/oleObject" Target="../embeddings/oleObject11.bin"/><Relationship Id="rId2" Type="http://schemas.openxmlformats.org/officeDocument/2006/relationships/tags" Target="../tags/tag43.xml"/><Relationship Id="rId1" Type="http://schemas.openxmlformats.org/officeDocument/2006/relationships/vmlDrawing" Target="../drawings/vmlDrawing11.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12.xml"/><Relationship Id="rId9"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2.v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Master" Target="../slideMasters/slideMaster3.xml"/><Relationship Id="rId9"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61603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217727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270260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342946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with White Signa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l="6854" r="11719"/>
          <a:stretch/>
        </p:blipFill>
        <p:spPr>
          <a:xfrm>
            <a:off x="1" y="-31946"/>
            <a:ext cx="9144000" cy="5175446"/>
          </a:xfrm>
          <a:prstGeom prst="rect">
            <a:avLst/>
          </a:prstGeom>
        </p:spPr>
      </p:pic>
      <p:grpSp>
        <p:nvGrpSpPr>
          <p:cNvPr id="13" name="Group 12"/>
          <p:cNvGrpSpPr/>
          <p:nvPr userDrawn="1"/>
        </p:nvGrpSpPr>
        <p:grpSpPr>
          <a:xfrm>
            <a:off x="5683742" y="1796006"/>
            <a:ext cx="3074395" cy="1545330"/>
            <a:chOff x="5701703" y="682760"/>
            <a:chExt cx="3074395" cy="2060440"/>
          </a:xfrm>
        </p:grpSpPr>
        <p:sp>
          <p:nvSpPr>
            <p:cNvPr id="14" name="Freeform 13"/>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703" y="1523009"/>
              <a:ext cx="3074395" cy="252000"/>
            </a:xfrm>
            <a:prstGeom prst="rect">
              <a:avLst/>
            </a:prstGeom>
          </p:spPr>
        </p:pic>
      </p:grpSp>
      <p:grpSp>
        <p:nvGrpSpPr>
          <p:cNvPr id="16" name="Group 15"/>
          <p:cNvGrpSpPr/>
          <p:nvPr userDrawn="1"/>
        </p:nvGrpSpPr>
        <p:grpSpPr>
          <a:xfrm>
            <a:off x="460379" y="220335"/>
            <a:ext cx="2183719" cy="476791"/>
            <a:chOff x="448031" y="5788818"/>
            <a:chExt cx="2183719" cy="635721"/>
          </a:xfrm>
        </p:grpSpPr>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8031" y="6039743"/>
              <a:ext cx="2183719" cy="384796"/>
            </a:xfrm>
            <a:prstGeom prst="rect">
              <a:avLst/>
            </a:prstGeom>
          </p:spPr>
        </p:pic>
        <p:sp>
          <p:nvSpPr>
            <p:cNvPr id="18" name="Freeform 17"/>
            <p:cNvSpPr/>
            <p:nvPr/>
          </p:nvSpPr>
          <p:spPr>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002266"/>
                </a:solidFill>
              </a:endParaRPr>
            </a:p>
          </p:txBody>
        </p:sp>
      </p:grpSp>
      <p:sp>
        <p:nvSpPr>
          <p:cNvPr id="33" name="Title 1"/>
          <p:cNvSpPr>
            <a:spLocks noGrp="1"/>
          </p:cNvSpPr>
          <p:nvPr>
            <p:ph type="ctrTitle" hasCustomPrompt="1"/>
          </p:nvPr>
        </p:nvSpPr>
        <p:spPr>
          <a:xfrm>
            <a:off x="466562" y="2577793"/>
            <a:ext cx="4330865" cy="747713"/>
          </a:xfrm>
          <a:prstGeom prst="rect">
            <a:avLst/>
          </a:prstGeom>
        </p:spPr>
        <p:txBody>
          <a:bodyPr lIns="0" tIns="0" anchor="b" anchorCtr="0">
            <a:noAutofit/>
          </a:bodyPr>
          <a:lstStyle>
            <a:lvl1pPr algn="l">
              <a:lnSpc>
                <a:spcPct val="100000"/>
              </a:lnSpc>
              <a:spcAft>
                <a:spcPts val="0"/>
              </a:spcAft>
              <a:defRPr sz="3600" b="1" spc="0" baseline="0">
                <a:solidFill>
                  <a:schemeClr val="bg1"/>
                </a:solidFill>
                <a:latin typeface="+mj-lt"/>
                <a:cs typeface="Arial" pitchFamily="34" charset="0"/>
              </a:defRPr>
            </a:lvl1pPr>
          </a:lstStyle>
          <a:p>
            <a:r>
              <a:rPr lang="en-US" dirty="0"/>
              <a:t>Click to edit presentation title</a:t>
            </a:r>
            <a:endParaRPr lang="en-GB" dirty="0"/>
          </a:p>
        </p:txBody>
      </p:sp>
      <p:sp>
        <p:nvSpPr>
          <p:cNvPr id="34" name="Text Placeholder 32"/>
          <p:cNvSpPr>
            <a:spLocks noGrp="1"/>
          </p:cNvSpPr>
          <p:nvPr>
            <p:ph type="body" sz="quarter" idx="10" hasCustomPrompt="1"/>
          </p:nvPr>
        </p:nvSpPr>
        <p:spPr>
          <a:xfrm>
            <a:off x="466563" y="3439235"/>
            <a:ext cx="4330863" cy="350672"/>
          </a:xfrm>
          <a:prstGeom prst="rect">
            <a:avLst/>
          </a:prstGeom>
        </p:spPr>
        <p:txBody>
          <a:bodyPr anchor="t" anchorCtr="0"/>
          <a:lstStyle>
            <a:lvl1pPr marL="0" indent="0" algn="l" rtl="0" eaLnBrk="1" fontAlgn="base" hangingPunct="1">
              <a:lnSpc>
                <a:spcPct val="100000"/>
              </a:lnSpc>
              <a:spcBef>
                <a:spcPct val="0"/>
              </a:spcBef>
              <a:spcAft>
                <a:spcPts val="0"/>
              </a:spcAft>
              <a:buFont typeface="Arial" charset="0"/>
              <a:buNone/>
              <a:defRPr lang="en-US" sz="2000" b="0" kern="1200" spc="0" baseline="0" dirty="0" smtClean="0">
                <a:solidFill>
                  <a:schemeClr val="bg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a:t>Click to edit subtitle</a:t>
            </a:r>
          </a:p>
        </p:txBody>
      </p:sp>
      <p:pic>
        <p:nvPicPr>
          <p:cNvPr id="22" name="Picture 21" descr="Acc_Strat_Line_5_RGB_Wht.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001277" y="4672313"/>
            <a:ext cx="4693923" cy="171450"/>
          </a:xfrm>
          <a:prstGeom prst="rect">
            <a:avLst/>
          </a:prstGeom>
        </p:spPr>
      </p:pic>
    </p:spTree>
    <p:extLst>
      <p:ext uri="{BB962C8B-B14F-4D97-AF65-F5344CB8AC3E}">
        <p14:creationId xmlns="" xmlns:p14="http://schemas.microsoft.com/office/powerpoint/2010/main" val="395477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9257"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61365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07540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973800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392747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271079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A956CB0-28EB-4847-93B6-63E68492A100}" type="datetimeFigureOut">
              <a:rPr lang="en-US"/>
              <a:pPr>
                <a:defRPr/>
              </a:pPr>
              <a:t>7/4/2017</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344373D-84F6-463A-867F-F55E1357743E}" type="slidenum">
              <a:rPr lang="en-US" altLang="en-US"/>
              <a:pPr/>
              <a:t>‹#›</a:t>
            </a:fld>
            <a:endParaRPr lang="en-US" altLang="en-US" dirty="0"/>
          </a:p>
        </p:txBody>
      </p:sp>
    </p:spTree>
    <p:extLst>
      <p:ext uri="{BB962C8B-B14F-4D97-AF65-F5344CB8AC3E}">
        <p14:creationId xmlns="" xmlns:p14="http://schemas.microsoft.com/office/powerpoint/2010/main" val="3580072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2226681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with White Signa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l="6854" r="11719"/>
          <a:stretch/>
        </p:blipFill>
        <p:spPr>
          <a:xfrm>
            <a:off x="1" y="-31946"/>
            <a:ext cx="9144000" cy="5175446"/>
          </a:xfrm>
          <a:prstGeom prst="rect">
            <a:avLst/>
          </a:prstGeom>
        </p:spPr>
      </p:pic>
      <p:grpSp>
        <p:nvGrpSpPr>
          <p:cNvPr id="13" name="Group 12"/>
          <p:cNvGrpSpPr/>
          <p:nvPr userDrawn="1"/>
        </p:nvGrpSpPr>
        <p:grpSpPr>
          <a:xfrm>
            <a:off x="5683742" y="1796006"/>
            <a:ext cx="3074395" cy="1545330"/>
            <a:chOff x="5701703" y="682760"/>
            <a:chExt cx="3074395" cy="2060440"/>
          </a:xfrm>
        </p:grpSpPr>
        <p:sp>
          <p:nvSpPr>
            <p:cNvPr id="14" name="Freeform 13"/>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703" y="1523009"/>
              <a:ext cx="3074395" cy="252000"/>
            </a:xfrm>
            <a:prstGeom prst="rect">
              <a:avLst/>
            </a:prstGeom>
          </p:spPr>
        </p:pic>
      </p:grpSp>
      <p:grpSp>
        <p:nvGrpSpPr>
          <p:cNvPr id="16" name="Group 15"/>
          <p:cNvGrpSpPr/>
          <p:nvPr userDrawn="1"/>
        </p:nvGrpSpPr>
        <p:grpSpPr>
          <a:xfrm>
            <a:off x="460379" y="220335"/>
            <a:ext cx="2183719" cy="476791"/>
            <a:chOff x="448031" y="5788818"/>
            <a:chExt cx="2183719" cy="635721"/>
          </a:xfrm>
        </p:grpSpPr>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8031" y="6039743"/>
              <a:ext cx="2183719" cy="384796"/>
            </a:xfrm>
            <a:prstGeom prst="rect">
              <a:avLst/>
            </a:prstGeom>
          </p:spPr>
        </p:pic>
        <p:sp>
          <p:nvSpPr>
            <p:cNvPr id="18" name="Freeform 17"/>
            <p:cNvSpPr/>
            <p:nvPr/>
          </p:nvSpPr>
          <p:spPr>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002266"/>
                </a:solidFill>
              </a:endParaRPr>
            </a:p>
          </p:txBody>
        </p:sp>
      </p:grpSp>
      <p:sp>
        <p:nvSpPr>
          <p:cNvPr id="33" name="Title 1"/>
          <p:cNvSpPr>
            <a:spLocks noGrp="1"/>
          </p:cNvSpPr>
          <p:nvPr>
            <p:ph type="ctrTitle" hasCustomPrompt="1"/>
          </p:nvPr>
        </p:nvSpPr>
        <p:spPr>
          <a:xfrm>
            <a:off x="466562" y="2577793"/>
            <a:ext cx="4330865" cy="747713"/>
          </a:xfrm>
          <a:prstGeom prst="rect">
            <a:avLst/>
          </a:prstGeom>
        </p:spPr>
        <p:txBody>
          <a:bodyPr lIns="0" tIns="0" anchor="b" anchorCtr="0">
            <a:noAutofit/>
          </a:bodyPr>
          <a:lstStyle>
            <a:lvl1pPr algn="l">
              <a:lnSpc>
                <a:spcPct val="100000"/>
              </a:lnSpc>
              <a:spcAft>
                <a:spcPts val="0"/>
              </a:spcAft>
              <a:defRPr sz="3600" b="1" spc="0" baseline="0">
                <a:solidFill>
                  <a:schemeClr val="bg1"/>
                </a:solidFill>
                <a:latin typeface="+mj-lt"/>
                <a:cs typeface="Arial" pitchFamily="34" charset="0"/>
              </a:defRPr>
            </a:lvl1pPr>
          </a:lstStyle>
          <a:p>
            <a:r>
              <a:rPr lang="en-US" dirty="0"/>
              <a:t>Click to edit presentation title</a:t>
            </a:r>
            <a:endParaRPr lang="en-GB" dirty="0"/>
          </a:p>
        </p:txBody>
      </p:sp>
      <p:sp>
        <p:nvSpPr>
          <p:cNvPr id="34" name="Text Placeholder 32"/>
          <p:cNvSpPr>
            <a:spLocks noGrp="1"/>
          </p:cNvSpPr>
          <p:nvPr>
            <p:ph type="body" sz="quarter" idx="10" hasCustomPrompt="1"/>
          </p:nvPr>
        </p:nvSpPr>
        <p:spPr>
          <a:xfrm>
            <a:off x="466563" y="3439235"/>
            <a:ext cx="4330863" cy="350672"/>
          </a:xfrm>
          <a:prstGeom prst="rect">
            <a:avLst/>
          </a:prstGeom>
        </p:spPr>
        <p:txBody>
          <a:bodyPr anchor="t" anchorCtr="0"/>
          <a:lstStyle>
            <a:lvl1pPr marL="0" indent="0" algn="l" rtl="0" eaLnBrk="1" fontAlgn="base" hangingPunct="1">
              <a:lnSpc>
                <a:spcPct val="100000"/>
              </a:lnSpc>
              <a:spcBef>
                <a:spcPct val="0"/>
              </a:spcBef>
              <a:spcAft>
                <a:spcPts val="0"/>
              </a:spcAft>
              <a:buFont typeface="Arial" charset="0"/>
              <a:buNone/>
              <a:defRPr lang="en-US" sz="2000" b="0" kern="1200" spc="0" baseline="0" dirty="0" smtClean="0">
                <a:solidFill>
                  <a:schemeClr val="bg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a:t>Click to edit subtitle</a:t>
            </a:r>
          </a:p>
        </p:txBody>
      </p:sp>
      <p:pic>
        <p:nvPicPr>
          <p:cNvPr id="22" name="Picture 21" descr="Acc_Strat_Line_5_RGB_Wht.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001277" y="4672313"/>
            <a:ext cx="4693923" cy="171450"/>
          </a:xfrm>
          <a:prstGeom prst="rect">
            <a:avLst/>
          </a:prstGeom>
        </p:spPr>
      </p:pic>
    </p:spTree>
    <p:extLst>
      <p:ext uri="{BB962C8B-B14F-4D97-AF65-F5344CB8AC3E}">
        <p14:creationId xmlns="" xmlns:p14="http://schemas.microsoft.com/office/powerpoint/2010/main" val="2118357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0281"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2501346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274693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55916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589193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3938715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874157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Slide with White Signa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l="6854" r="11719"/>
          <a:stretch/>
        </p:blipFill>
        <p:spPr>
          <a:xfrm>
            <a:off x="1" y="-31946"/>
            <a:ext cx="9144000" cy="5175446"/>
          </a:xfrm>
          <a:prstGeom prst="rect">
            <a:avLst/>
          </a:prstGeom>
        </p:spPr>
      </p:pic>
      <p:grpSp>
        <p:nvGrpSpPr>
          <p:cNvPr id="13" name="Group 12"/>
          <p:cNvGrpSpPr/>
          <p:nvPr userDrawn="1"/>
        </p:nvGrpSpPr>
        <p:grpSpPr>
          <a:xfrm>
            <a:off x="5683742" y="1796006"/>
            <a:ext cx="3074395" cy="1545330"/>
            <a:chOff x="5701703" y="682760"/>
            <a:chExt cx="3074395" cy="2060440"/>
          </a:xfrm>
        </p:grpSpPr>
        <p:sp>
          <p:nvSpPr>
            <p:cNvPr id="14" name="Freeform 13"/>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703" y="1523009"/>
              <a:ext cx="3074395" cy="252000"/>
            </a:xfrm>
            <a:prstGeom prst="rect">
              <a:avLst/>
            </a:prstGeom>
          </p:spPr>
        </p:pic>
      </p:grpSp>
      <p:grpSp>
        <p:nvGrpSpPr>
          <p:cNvPr id="16" name="Group 15"/>
          <p:cNvGrpSpPr/>
          <p:nvPr userDrawn="1"/>
        </p:nvGrpSpPr>
        <p:grpSpPr>
          <a:xfrm>
            <a:off x="460379" y="220335"/>
            <a:ext cx="2183719" cy="476791"/>
            <a:chOff x="448031" y="5788818"/>
            <a:chExt cx="2183719" cy="635721"/>
          </a:xfrm>
        </p:grpSpPr>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8031" y="6039743"/>
              <a:ext cx="2183719" cy="384796"/>
            </a:xfrm>
            <a:prstGeom prst="rect">
              <a:avLst/>
            </a:prstGeom>
          </p:spPr>
        </p:pic>
        <p:sp>
          <p:nvSpPr>
            <p:cNvPr id="18" name="Freeform 17"/>
            <p:cNvSpPr/>
            <p:nvPr/>
          </p:nvSpPr>
          <p:spPr>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002266"/>
                </a:solidFill>
              </a:endParaRPr>
            </a:p>
          </p:txBody>
        </p:sp>
      </p:grpSp>
      <p:sp>
        <p:nvSpPr>
          <p:cNvPr id="33" name="Title 1"/>
          <p:cNvSpPr>
            <a:spLocks noGrp="1"/>
          </p:cNvSpPr>
          <p:nvPr>
            <p:ph type="ctrTitle" hasCustomPrompt="1"/>
          </p:nvPr>
        </p:nvSpPr>
        <p:spPr>
          <a:xfrm>
            <a:off x="466562" y="2577793"/>
            <a:ext cx="4330865" cy="747713"/>
          </a:xfrm>
          <a:prstGeom prst="rect">
            <a:avLst/>
          </a:prstGeom>
        </p:spPr>
        <p:txBody>
          <a:bodyPr lIns="0" tIns="0" anchor="b" anchorCtr="0">
            <a:noAutofit/>
          </a:bodyPr>
          <a:lstStyle>
            <a:lvl1pPr algn="l">
              <a:lnSpc>
                <a:spcPct val="100000"/>
              </a:lnSpc>
              <a:spcAft>
                <a:spcPts val="0"/>
              </a:spcAft>
              <a:defRPr sz="3600" b="1" spc="0" baseline="0">
                <a:solidFill>
                  <a:schemeClr val="bg1"/>
                </a:solidFill>
                <a:latin typeface="+mj-lt"/>
                <a:cs typeface="Arial" pitchFamily="34" charset="0"/>
              </a:defRPr>
            </a:lvl1pPr>
          </a:lstStyle>
          <a:p>
            <a:r>
              <a:rPr lang="en-US" dirty="0"/>
              <a:t>Click to edit presentation title</a:t>
            </a:r>
            <a:endParaRPr lang="en-GB" dirty="0"/>
          </a:p>
        </p:txBody>
      </p:sp>
      <p:sp>
        <p:nvSpPr>
          <p:cNvPr id="34" name="Text Placeholder 32"/>
          <p:cNvSpPr>
            <a:spLocks noGrp="1"/>
          </p:cNvSpPr>
          <p:nvPr>
            <p:ph type="body" sz="quarter" idx="10" hasCustomPrompt="1"/>
          </p:nvPr>
        </p:nvSpPr>
        <p:spPr>
          <a:xfrm>
            <a:off x="466563" y="3439235"/>
            <a:ext cx="4330863" cy="350672"/>
          </a:xfrm>
          <a:prstGeom prst="rect">
            <a:avLst/>
          </a:prstGeom>
        </p:spPr>
        <p:txBody>
          <a:bodyPr anchor="t" anchorCtr="0"/>
          <a:lstStyle>
            <a:lvl1pPr marL="0" indent="0" algn="l" rtl="0" eaLnBrk="1" fontAlgn="base" hangingPunct="1">
              <a:lnSpc>
                <a:spcPct val="100000"/>
              </a:lnSpc>
              <a:spcBef>
                <a:spcPct val="0"/>
              </a:spcBef>
              <a:spcAft>
                <a:spcPts val="0"/>
              </a:spcAft>
              <a:buFont typeface="Arial" charset="0"/>
              <a:buNone/>
              <a:defRPr lang="en-US" sz="2000" b="0" kern="1200" spc="0" baseline="0" dirty="0" smtClean="0">
                <a:solidFill>
                  <a:schemeClr val="bg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a:t>Click to edit subtitle</a:t>
            </a:r>
          </a:p>
        </p:txBody>
      </p:sp>
      <p:pic>
        <p:nvPicPr>
          <p:cNvPr id="22" name="Picture 21" descr="Acc_Strat_Line_5_RGB_Wht.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001277" y="4672313"/>
            <a:ext cx="4693923" cy="171450"/>
          </a:xfrm>
          <a:prstGeom prst="rect">
            <a:avLst/>
          </a:prstGeom>
        </p:spPr>
      </p:pic>
    </p:spTree>
    <p:extLst>
      <p:ext uri="{BB962C8B-B14F-4D97-AF65-F5344CB8AC3E}">
        <p14:creationId xmlns="" xmlns:p14="http://schemas.microsoft.com/office/powerpoint/2010/main" val="330328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1305"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235383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7209"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1617581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734297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853562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2353090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3562681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1567729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with White Signa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l="6854" r="11719"/>
          <a:stretch/>
        </p:blipFill>
        <p:spPr>
          <a:xfrm>
            <a:off x="1" y="-31946"/>
            <a:ext cx="9144000" cy="5175446"/>
          </a:xfrm>
          <a:prstGeom prst="rect">
            <a:avLst/>
          </a:prstGeom>
        </p:spPr>
      </p:pic>
      <p:grpSp>
        <p:nvGrpSpPr>
          <p:cNvPr id="13" name="Group 12"/>
          <p:cNvGrpSpPr/>
          <p:nvPr userDrawn="1"/>
        </p:nvGrpSpPr>
        <p:grpSpPr>
          <a:xfrm>
            <a:off x="5683742" y="1796006"/>
            <a:ext cx="3074395" cy="1545330"/>
            <a:chOff x="5701703" y="682760"/>
            <a:chExt cx="3074395" cy="2060440"/>
          </a:xfrm>
        </p:grpSpPr>
        <p:sp>
          <p:nvSpPr>
            <p:cNvPr id="14" name="Freeform 13"/>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703" y="1523009"/>
              <a:ext cx="3074395" cy="252000"/>
            </a:xfrm>
            <a:prstGeom prst="rect">
              <a:avLst/>
            </a:prstGeom>
          </p:spPr>
        </p:pic>
      </p:grpSp>
      <p:grpSp>
        <p:nvGrpSpPr>
          <p:cNvPr id="16" name="Group 15"/>
          <p:cNvGrpSpPr/>
          <p:nvPr userDrawn="1"/>
        </p:nvGrpSpPr>
        <p:grpSpPr>
          <a:xfrm>
            <a:off x="460379" y="220335"/>
            <a:ext cx="2183719" cy="476791"/>
            <a:chOff x="448031" y="5788818"/>
            <a:chExt cx="2183719" cy="635721"/>
          </a:xfrm>
        </p:grpSpPr>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8031" y="6039743"/>
              <a:ext cx="2183719" cy="384796"/>
            </a:xfrm>
            <a:prstGeom prst="rect">
              <a:avLst/>
            </a:prstGeom>
          </p:spPr>
        </p:pic>
        <p:sp>
          <p:nvSpPr>
            <p:cNvPr id="18" name="Freeform 17"/>
            <p:cNvSpPr/>
            <p:nvPr/>
          </p:nvSpPr>
          <p:spPr>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002266"/>
                </a:solidFill>
              </a:endParaRPr>
            </a:p>
          </p:txBody>
        </p:sp>
      </p:grpSp>
      <p:sp>
        <p:nvSpPr>
          <p:cNvPr id="33" name="Title 1"/>
          <p:cNvSpPr>
            <a:spLocks noGrp="1"/>
          </p:cNvSpPr>
          <p:nvPr>
            <p:ph type="ctrTitle" hasCustomPrompt="1"/>
          </p:nvPr>
        </p:nvSpPr>
        <p:spPr>
          <a:xfrm>
            <a:off x="466562" y="2577793"/>
            <a:ext cx="4330865" cy="747713"/>
          </a:xfrm>
          <a:prstGeom prst="rect">
            <a:avLst/>
          </a:prstGeom>
        </p:spPr>
        <p:txBody>
          <a:bodyPr lIns="0" tIns="0" anchor="b" anchorCtr="0">
            <a:noAutofit/>
          </a:bodyPr>
          <a:lstStyle>
            <a:lvl1pPr algn="l">
              <a:lnSpc>
                <a:spcPct val="100000"/>
              </a:lnSpc>
              <a:spcAft>
                <a:spcPts val="0"/>
              </a:spcAft>
              <a:defRPr sz="3600" b="1" spc="0" baseline="0">
                <a:solidFill>
                  <a:schemeClr val="bg1"/>
                </a:solidFill>
                <a:latin typeface="+mj-lt"/>
                <a:cs typeface="Arial" pitchFamily="34" charset="0"/>
              </a:defRPr>
            </a:lvl1pPr>
          </a:lstStyle>
          <a:p>
            <a:r>
              <a:rPr lang="en-US" dirty="0"/>
              <a:t>Click to edit presentation title</a:t>
            </a:r>
            <a:endParaRPr lang="en-GB" dirty="0"/>
          </a:p>
        </p:txBody>
      </p:sp>
      <p:sp>
        <p:nvSpPr>
          <p:cNvPr id="34" name="Text Placeholder 32"/>
          <p:cNvSpPr>
            <a:spLocks noGrp="1"/>
          </p:cNvSpPr>
          <p:nvPr>
            <p:ph type="body" sz="quarter" idx="10" hasCustomPrompt="1"/>
          </p:nvPr>
        </p:nvSpPr>
        <p:spPr>
          <a:xfrm>
            <a:off x="466563" y="3439235"/>
            <a:ext cx="4330863" cy="350672"/>
          </a:xfrm>
          <a:prstGeom prst="rect">
            <a:avLst/>
          </a:prstGeom>
        </p:spPr>
        <p:txBody>
          <a:bodyPr anchor="t" anchorCtr="0"/>
          <a:lstStyle>
            <a:lvl1pPr marL="0" indent="0" algn="l" rtl="0" eaLnBrk="1" fontAlgn="base" hangingPunct="1">
              <a:lnSpc>
                <a:spcPct val="100000"/>
              </a:lnSpc>
              <a:spcBef>
                <a:spcPct val="0"/>
              </a:spcBef>
              <a:spcAft>
                <a:spcPts val="0"/>
              </a:spcAft>
              <a:buFont typeface="Arial" charset="0"/>
              <a:buNone/>
              <a:defRPr lang="en-US" sz="2000" b="0" kern="1200" spc="0" baseline="0" dirty="0" smtClean="0">
                <a:solidFill>
                  <a:schemeClr val="bg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a:t>Click to edit subtitle</a:t>
            </a:r>
          </a:p>
        </p:txBody>
      </p:sp>
      <p:pic>
        <p:nvPicPr>
          <p:cNvPr id="22" name="Picture 21" descr="Acc_Strat_Line_5_RGB_Wht.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001277" y="4672313"/>
            <a:ext cx="4693923" cy="171450"/>
          </a:xfrm>
          <a:prstGeom prst="rect">
            <a:avLst/>
          </a:prstGeom>
        </p:spPr>
      </p:pic>
    </p:spTree>
    <p:extLst>
      <p:ext uri="{BB962C8B-B14F-4D97-AF65-F5344CB8AC3E}">
        <p14:creationId xmlns="" xmlns:p14="http://schemas.microsoft.com/office/powerpoint/2010/main" val="3370595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2329"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2465852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806988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4243869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251772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066036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3246385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350333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with White Signa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l="6854" r="11719"/>
          <a:stretch/>
        </p:blipFill>
        <p:spPr>
          <a:xfrm>
            <a:off x="1" y="-31946"/>
            <a:ext cx="9144000" cy="5175446"/>
          </a:xfrm>
          <a:prstGeom prst="rect">
            <a:avLst/>
          </a:prstGeom>
        </p:spPr>
      </p:pic>
      <p:grpSp>
        <p:nvGrpSpPr>
          <p:cNvPr id="13" name="Group 12"/>
          <p:cNvGrpSpPr/>
          <p:nvPr userDrawn="1"/>
        </p:nvGrpSpPr>
        <p:grpSpPr>
          <a:xfrm>
            <a:off x="5683742" y="1796006"/>
            <a:ext cx="3074395" cy="1545330"/>
            <a:chOff x="5701703" y="682760"/>
            <a:chExt cx="3074395" cy="2060440"/>
          </a:xfrm>
        </p:grpSpPr>
        <p:sp>
          <p:nvSpPr>
            <p:cNvPr id="14" name="Freeform 13"/>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703" y="1523009"/>
              <a:ext cx="3074395" cy="252000"/>
            </a:xfrm>
            <a:prstGeom prst="rect">
              <a:avLst/>
            </a:prstGeom>
          </p:spPr>
        </p:pic>
      </p:grpSp>
      <p:grpSp>
        <p:nvGrpSpPr>
          <p:cNvPr id="16" name="Group 15"/>
          <p:cNvGrpSpPr/>
          <p:nvPr userDrawn="1"/>
        </p:nvGrpSpPr>
        <p:grpSpPr>
          <a:xfrm>
            <a:off x="460379" y="220335"/>
            <a:ext cx="2183719" cy="476791"/>
            <a:chOff x="448031" y="5788818"/>
            <a:chExt cx="2183719" cy="635721"/>
          </a:xfrm>
        </p:grpSpPr>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8031" y="6039743"/>
              <a:ext cx="2183719" cy="384796"/>
            </a:xfrm>
            <a:prstGeom prst="rect">
              <a:avLst/>
            </a:prstGeom>
          </p:spPr>
        </p:pic>
        <p:sp>
          <p:nvSpPr>
            <p:cNvPr id="18" name="Freeform 17"/>
            <p:cNvSpPr/>
            <p:nvPr/>
          </p:nvSpPr>
          <p:spPr>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002266"/>
                </a:solidFill>
              </a:endParaRPr>
            </a:p>
          </p:txBody>
        </p:sp>
      </p:grpSp>
      <p:sp>
        <p:nvSpPr>
          <p:cNvPr id="33" name="Title 1"/>
          <p:cNvSpPr>
            <a:spLocks noGrp="1"/>
          </p:cNvSpPr>
          <p:nvPr>
            <p:ph type="ctrTitle" hasCustomPrompt="1"/>
          </p:nvPr>
        </p:nvSpPr>
        <p:spPr>
          <a:xfrm>
            <a:off x="466562" y="2577793"/>
            <a:ext cx="4330865" cy="747713"/>
          </a:xfrm>
          <a:prstGeom prst="rect">
            <a:avLst/>
          </a:prstGeom>
        </p:spPr>
        <p:txBody>
          <a:bodyPr lIns="0" tIns="0" anchor="b" anchorCtr="0">
            <a:noAutofit/>
          </a:bodyPr>
          <a:lstStyle>
            <a:lvl1pPr algn="l">
              <a:lnSpc>
                <a:spcPct val="100000"/>
              </a:lnSpc>
              <a:spcAft>
                <a:spcPts val="0"/>
              </a:spcAft>
              <a:defRPr sz="3600" b="1" spc="0" baseline="0">
                <a:solidFill>
                  <a:schemeClr val="bg1"/>
                </a:solidFill>
                <a:latin typeface="+mj-lt"/>
                <a:cs typeface="Arial" pitchFamily="34" charset="0"/>
              </a:defRPr>
            </a:lvl1pPr>
          </a:lstStyle>
          <a:p>
            <a:r>
              <a:rPr lang="en-US" dirty="0"/>
              <a:t>Click to edit presentation title</a:t>
            </a:r>
            <a:endParaRPr lang="en-GB" dirty="0"/>
          </a:p>
        </p:txBody>
      </p:sp>
      <p:sp>
        <p:nvSpPr>
          <p:cNvPr id="34" name="Text Placeholder 32"/>
          <p:cNvSpPr>
            <a:spLocks noGrp="1"/>
          </p:cNvSpPr>
          <p:nvPr>
            <p:ph type="body" sz="quarter" idx="10" hasCustomPrompt="1"/>
          </p:nvPr>
        </p:nvSpPr>
        <p:spPr>
          <a:xfrm>
            <a:off x="466563" y="3439235"/>
            <a:ext cx="4330863" cy="350672"/>
          </a:xfrm>
          <a:prstGeom prst="rect">
            <a:avLst/>
          </a:prstGeom>
        </p:spPr>
        <p:txBody>
          <a:bodyPr anchor="t" anchorCtr="0"/>
          <a:lstStyle>
            <a:lvl1pPr marL="0" indent="0" algn="l" rtl="0" eaLnBrk="1" fontAlgn="base" hangingPunct="1">
              <a:lnSpc>
                <a:spcPct val="100000"/>
              </a:lnSpc>
              <a:spcBef>
                <a:spcPct val="0"/>
              </a:spcBef>
              <a:spcAft>
                <a:spcPts val="0"/>
              </a:spcAft>
              <a:buFont typeface="Arial" charset="0"/>
              <a:buNone/>
              <a:defRPr lang="en-US" sz="2000" b="0" kern="1200" spc="0" baseline="0" dirty="0" smtClean="0">
                <a:solidFill>
                  <a:schemeClr val="bg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a:t>Click to edit subtitle</a:t>
            </a:r>
          </a:p>
        </p:txBody>
      </p:sp>
      <p:pic>
        <p:nvPicPr>
          <p:cNvPr id="22" name="Picture 21" descr="Acc_Strat_Line_5_RGB_Wht.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001277" y="4672313"/>
            <a:ext cx="4693923" cy="171450"/>
          </a:xfrm>
          <a:prstGeom prst="rect">
            <a:avLst/>
          </a:prstGeom>
        </p:spPr>
      </p:pic>
    </p:spTree>
    <p:extLst>
      <p:ext uri="{BB962C8B-B14F-4D97-AF65-F5344CB8AC3E}">
        <p14:creationId xmlns="" xmlns:p14="http://schemas.microsoft.com/office/powerpoint/2010/main" val="2705674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3351"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4263119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77006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160908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1205093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77527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2290869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4375"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141044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779503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322223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258785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3108192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3698066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3127674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5398"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1718248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064820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406077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355503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19502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3836508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3913853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6421"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2950786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471005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453060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1849044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2987460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17445"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3147471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223436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Text Placeholder 2"/>
          <p:cNvSpPr>
            <a:spLocks noGrp="1"/>
          </p:cNvSpPr>
          <p:nvPr>
            <p:ph type="body" sz="half" idx="1"/>
          </p:nvPr>
        </p:nvSpPr>
        <p:spPr>
          <a:xfrm>
            <a:off x="600103" y="1232288"/>
            <a:ext cx="3944939" cy="3084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2"/>
          </p:nvPr>
        </p:nvSpPr>
        <p:spPr>
          <a:xfrm>
            <a:off x="4697443" y="1232288"/>
            <a:ext cx="3946525" cy="1484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3"/>
          </p:nvPr>
        </p:nvSpPr>
        <p:spPr>
          <a:xfrm>
            <a:off x="4697443" y="2831297"/>
            <a:ext cx="3946525"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864526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Tree>
    <p:extLst>
      <p:ext uri="{BB962C8B-B14F-4D97-AF65-F5344CB8AC3E}">
        <p14:creationId xmlns="" xmlns:p14="http://schemas.microsoft.com/office/powerpoint/2010/main" val="25694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with White Signa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l="6854" r="11719"/>
          <a:stretch/>
        </p:blipFill>
        <p:spPr>
          <a:xfrm>
            <a:off x="1" y="-31946"/>
            <a:ext cx="9144000" cy="5175446"/>
          </a:xfrm>
          <a:prstGeom prst="rect">
            <a:avLst/>
          </a:prstGeom>
        </p:spPr>
      </p:pic>
      <p:grpSp>
        <p:nvGrpSpPr>
          <p:cNvPr id="13" name="Group 12"/>
          <p:cNvGrpSpPr/>
          <p:nvPr userDrawn="1"/>
        </p:nvGrpSpPr>
        <p:grpSpPr>
          <a:xfrm>
            <a:off x="5683742" y="1796006"/>
            <a:ext cx="3074395" cy="1545330"/>
            <a:chOff x="5701703" y="682760"/>
            <a:chExt cx="3074395" cy="2060440"/>
          </a:xfrm>
        </p:grpSpPr>
        <p:sp>
          <p:nvSpPr>
            <p:cNvPr id="14" name="Freeform 13"/>
            <p:cNvSpPr/>
            <p:nvPr/>
          </p:nvSpPr>
          <p:spPr>
            <a:xfrm>
              <a:off x="616429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1703" y="1523009"/>
              <a:ext cx="3074395" cy="252000"/>
            </a:xfrm>
            <a:prstGeom prst="rect">
              <a:avLst/>
            </a:prstGeom>
          </p:spPr>
        </p:pic>
      </p:grpSp>
      <p:grpSp>
        <p:nvGrpSpPr>
          <p:cNvPr id="16" name="Group 15"/>
          <p:cNvGrpSpPr/>
          <p:nvPr userDrawn="1"/>
        </p:nvGrpSpPr>
        <p:grpSpPr>
          <a:xfrm>
            <a:off x="460379" y="220335"/>
            <a:ext cx="2183719" cy="476791"/>
            <a:chOff x="448031" y="5788818"/>
            <a:chExt cx="2183719" cy="635721"/>
          </a:xfrm>
        </p:grpSpPr>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8031" y="6039743"/>
              <a:ext cx="2183719" cy="384796"/>
            </a:xfrm>
            <a:prstGeom prst="rect">
              <a:avLst/>
            </a:prstGeom>
          </p:spPr>
        </p:pic>
        <p:sp>
          <p:nvSpPr>
            <p:cNvPr id="18" name="Freeform 17"/>
            <p:cNvSpPr/>
            <p:nvPr/>
          </p:nvSpPr>
          <p:spPr>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002266"/>
                </a:solidFill>
              </a:endParaRPr>
            </a:p>
          </p:txBody>
        </p:sp>
      </p:grpSp>
      <p:sp>
        <p:nvSpPr>
          <p:cNvPr id="33" name="Title 1"/>
          <p:cNvSpPr>
            <a:spLocks noGrp="1"/>
          </p:cNvSpPr>
          <p:nvPr>
            <p:ph type="ctrTitle" hasCustomPrompt="1"/>
          </p:nvPr>
        </p:nvSpPr>
        <p:spPr>
          <a:xfrm>
            <a:off x="466562" y="2577793"/>
            <a:ext cx="4330865" cy="747713"/>
          </a:xfrm>
          <a:prstGeom prst="rect">
            <a:avLst/>
          </a:prstGeom>
        </p:spPr>
        <p:txBody>
          <a:bodyPr lIns="0" tIns="0" anchor="b" anchorCtr="0">
            <a:noAutofit/>
          </a:bodyPr>
          <a:lstStyle>
            <a:lvl1pPr algn="l">
              <a:lnSpc>
                <a:spcPct val="100000"/>
              </a:lnSpc>
              <a:spcAft>
                <a:spcPts val="0"/>
              </a:spcAft>
              <a:defRPr sz="3600" b="1" spc="0" baseline="0">
                <a:solidFill>
                  <a:schemeClr val="bg1"/>
                </a:solidFill>
                <a:latin typeface="+mj-lt"/>
                <a:cs typeface="Arial" pitchFamily="34" charset="0"/>
              </a:defRPr>
            </a:lvl1pPr>
          </a:lstStyle>
          <a:p>
            <a:r>
              <a:rPr lang="en-US" dirty="0"/>
              <a:t>Click to edit presentation title</a:t>
            </a:r>
            <a:endParaRPr lang="en-GB" dirty="0"/>
          </a:p>
        </p:txBody>
      </p:sp>
      <p:sp>
        <p:nvSpPr>
          <p:cNvPr id="34" name="Text Placeholder 32"/>
          <p:cNvSpPr>
            <a:spLocks noGrp="1"/>
          </p:cNvSpPr>
          <p:nvPr>
            <p:ph type="body" sz="quarter" idx="10" hasCustomPrompt="1"/>
          </p:nvPr>
        </p:nvSpPr>
        <p:spPr>
          <a:xfrm>
            <a:off x="466563" y="3439235"/>
            <a:ext cx="4330863" cy="350672"/>
          </a:xfrm>
          <a:prstGeom prst="rect">
            <a:avLst/>
          </a:prstGeom>
        </p:spPr>
        <p:txBody>
          <a:bodyPr anchor="t" anchorCtr="0"/>
          <a:lstStyle>
            <a:lvl1pPr marL="0" indent="0" algn="l" rtl="0" eaLnBrk="1" fontAlgn="base" hangingPunct="1">
              <a:lnSpc>
                <a:spcPct val="100000"/>
              </a:lnSpc>
              <a:spcBef>
                <a:spcPct val="0"/>
              </a:spcBef>
              <a:spcAft>
                <a:spcPts val="0"/>
              </a:spcAft>
              <a:buFont typeface="Arial" charset="0"/>
              <a:buNone/>
              <a:defRPr lang="en-US" sz="2000" b="0" kern="1200" spc="0" baseline="0" dirty="0" smtClean="0">
                <a:solidFill>
                  <a:schemeClr val="bg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a:t>Click to edit subtitle</a:t>
            </a:r>
          </a:p>
        </p:txBody>
      </p:sp>
      <p:pic>
        <p:nvPicPr>
          <p:cNvPr id="22" name="Picture 21" descr="Acc_Strat_Line_5_RGB_Wht.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001277" y="4672313"/>
            <a:ext cx="4693923" cy="171450"/>
          </a:xfrm>
          <a:prstGeom prst="rect">
            <a:avLst/>
          </a:prstGeom>
        </p:spPr>
      </p:pic>
    </p:spTree>
    <p:extLst>
      <p:ext uri="{BB962C8B-B14F-4D97-AF65-F5344CB8AC3E}">
        <p14:creationId xmlns="" xmlns:p14="http://schemas.microsoft.com/office/powerpoint/2010/main" val="3509443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p:txBody>
          <a:bodyPr/>
          <a:lstStyle>
            <a:lvl1pPr>
              <a:defRPr/>
            </a:lvl1pPr>
          </a:lstStyle>
          <a:p>
            <a:pPr>
              <a:buClr>
                <a:srgbClr val="000000"/>
              </a:buClr>
              <a:defRPr/>
            </a:pPr>
            <a:fld id="{9865893E-1426-40F0-BDCD-573588096A05}" type="slidenum">
              <a:rPr lang="en-GB">
                <a:solidFill>
                  <a:srgbClr val="000000"/>
                </a:solidFill>
              </a:rPr>
              <a:pPr>
                <a:buClr>
                  <a:srgbClr val="000000"/>
                </a:buClr>
                <a:defRPr/>
              </a:pPr>
              <a:t>‹#›</a:t>
            </a:fld>
            <a:endParaRPr lang="en-GB" dirty="0">
              <a:solidFill>
                <a:srgbClr val="000000"/>
              </a:solidFill>
            </a:endParaRPr>
          </a:p>
        </p:txBody>
      </p:sp>
      <p:sp>
        <p:nvSpPr>
          <p:cNvPr id="5" name="Rectangle 62"/>
          <p:cNvSpPr>
            <a:spLocks noGrp="1" noChangeArrowheads="1"/>
          </p:cNvSpPr>
          <p:nvPr>
            <p:ph type="ftr" sz="quarter" idx="11"/>
          </p:nvPr>
        </p:nvSpPr>
        <p:spPr/>
        <p:txBody>
          <a:bodyPr/>
          <a:lstStyle>
            <a:lvl1pPr>
              <a:defRPr/>
            </a:lvl1pPr>
          </a:lstStyle>
          <a:p>
            <a:pPr>
              <a:buClr>
                <a:srgbClr val="000000"/>
              </a:buClr>
              <a:defRPr/>
            </a:pPr>
            <a:r>
              <a:rPr lang="en-US" dirty="0">
                <a:solidFill>
                  <a:srgbClr val="000000"/>
                </a:solidFill>
              </a:rPr>
              <a:t>Copyright © 2015 Accenture All Rights Reserved. </a:t>
            </a:r>
            <a:endParaRPr lang="en-GB" dirty="0">
              <a:solidFill>
                <a:srgbClr val="000000"/>
              </a:solidFill>
            </a:endParaRPr>
          </a:p>
        </p:txBody>
      </p:sp>
    </p:spTree>
    <p:extLst>
      <p:ext uri="{BB962C8B-B14F-4D97-AF65-F5344CB8AC3E}">
        <p14:creationId xmlns="" xmlns:p14="http://schemas.microsoft.com/office/powerpoint/2010/main" val="1941601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65140" y="212598"/>
            <a:ext cx="8355013" cy="41148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b="0"/>
            </a:lvl1pPr>
          </a:lstStyle>
          <a:p>
            <a:pPr>
              <a:buClr>
                <a:srgbClr val="000000"/>
              </a:buClr>
              <a:defRPr/>
            </a:pPr>
            <a:fld id="{90CBDC3A-D49F-4631-A8C7-55D59B33E5FA}" type="slidenum">
              <a:rPr lang="en-US" smtClean="0">
                <a:solidFill>
                  <a:srgbClr val="000000"/>
                </a:solidFill>
              </a:rPr>
              <a:pPr>
                <a:buClr>
                  <a:srgbClr val="000000"/>
                </a:buClr>
                <a:def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b="0"/>
            </a:lvl1pPr>
          </a:lstStyle>
          <a:p>
            <a:pPr>
              <a:buClr>
                <a:srgbClr val="000000"/>
              </a:buClr>
              <a:defRPr/>
            </a:pPr>
            <a:r>
              <a:rPr lang="en-US" dirty="0">
                <a:solidFill>
                  <a:srgbClr val="000000"/>
                </a:solidFill>
              </a:rPr>
              <a:t>Copyright © 2015 Accenture All Rights Reserved. </a:t>
            </a:r>
          </a:p>
        </p:txBody>
      </p:sp>
      <p:sp>
        <p:nvSpPr>
          <p:cNvPr id="8" name="Text Placeholder 7"/>
          <p:cNvSpPr>
            <a:spLocks noGrp="1"/>
          </p:cNvSpPr>
          <p:nvPr>
            <p:ph type="body" sz="quarter" idx="13"/>
          </p:nvPr>
        </p:nvSpPr>
        <p:spPr>
          <a:xfrm>
            <a:off x="465139" y="682231"/>
            <a:ext cx="8355015" cy="411395"/>
          </a:xfrm>
        </p:spPr>
        <p:txBody>
          <a:bodyPr wrap="square">
            <a:spAutoFit/>
          </a:bodyPr>
          <a:lstStyle>
            <a:lvl1pPr>
              <a:defRPr lang="en-US" sz="2200" kern="1200" dirty="0" smtClean="0">
                <a:solidFill>
                  <a:schemeClr val="accent5"/>
                </a:solidFill>
                <a:latin typeface="Arial" pitchFamily="34" charset="0"/>
                <a:ea typeface="Arial" pitchFamily="-105" charset="-52"/>
                <a:cs typeface="Arial" pitchFamily="34" charset="0"/>
              </a:defRPr>
            </a:lvl1pPr>
          </a:lstStyle>
          <a:p>
            <a:pPr marL="0" lvl="0" indent="0" algn="l" rtl="0" eaLnBrk="1" fontAlgn="base" hangingPunct="1">
              <a:lnSpc>
                <a:spcPct val="95000"/>
              </a:lnSpc>
              <a:spcBef>
                <a:spcPct val="20000"/>
              </a:spcBef>
              <a:spcAft>
                <a:spcPct val="0"/>
              </a:spcAft>
              <a:buFont typeface="Arial" charset="0"/>
            </a:pPr>
            <a:r>
              <a:rPr lang="en-US" dirty="0"/>
              <a:t>Click to edit Master text styles</a:t>
            </a:r>
          </a:p>
        </p:txBody>
      </p:sp>
    </p:spTree>
    <p:extLst>
      <p:ext uri="{BB962C8B-B14F-4D97-AF65-F5344CB8AC3E}">
        <p14:creationId xmlns="" xmlns:p14="http://schemas.microsoft.com/office/powerpoint/2010/main" val="914166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90626" y="1010210"/>
            <a:ext cx="7667244" cy="60512"/>
          </a:xfrm>
          <a:prstGeom prst="rect">
            <a:avLst/>
          </a:prstGeom>
          <a:blipFill dpi="0" rotWithShape="1">
            <a:blip r:embed="rId2">
              <a:alphaModFix amt="85000"/>
              <a:lum bright="70000" contrast="-70000"/>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90626" y="3224773"/>
            <a:ext cx="7667244" cy="60512"/>
          </a:xfrm>
          <a:prstGeom prst="rect">
            <a:avLst/>
          </a:prstGeom>
          <a:blipFill dpi="0" rotWithShape="1">
            <a:blip r:embed="rId2">
              <a:alphaModFix amt="85000"/>
              <a:lum bright="70000" contrast="-70000"/>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90626" y="1113584"/>
            <a:ext cx="7667244" cy="2057400"/>
          </a:xfrm>
          <a:prstGeom prst="rect">
            <a:avLst/>
          </a:prstGeom>
          <a:blipFill dpi="0" rotWithShape="1">
            <a:blip r:embed="rId2">
              <a:alphaModFix amt="85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2"/>
          <p:cNvGrpSpPr>
            <a:grpSpLocks/>
          </p:cNvGrpSpPr>
          <p:nvPr/>
        </p:nvGrpSpPr>
        <p:grpSpPr bwMode="auto">
          <a:xfrm>
            <a:off x="7236619" y="3051573"/>
            <a:ext cx="810816" cy="810815"/>
            <a:chOff x="9685338" y="4460675"/>
            <a:chExt cx="1080904" cy="1080902"/>
          </a:xfrm>
        </p:grpSpPr>
        <p:sp>
          <p:nvSpPr>
            <p:cNvPr id="8" name="Oval 7"/>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9" name="Oval 8"/>
            <p:cNvSpPr>
              <a:spLocks noChangeArrowheads="1"/>
            </p:cNvSpPr>
            <p:nvPr/>
          </p:nvSpPr>
          <p:spPr bwMode="auto">
            <a:xfrm>
              <a:off x="9793270" y="4568607"/>
              <a:ext cx="865041" cy="865039"/>
            </a:xfrm>
            <a:prstGeom prst="ellipse">
              <a:avLst/>
            </a:prstGeom>
            <a:noFill/>
            <a:ln w="25400">
              <a:solidFill>
                <a:srgbClr val="FFFFFF"/>
              </a:solidFill>
              <a:round/>
              <a:headEnd/>
              <a:tailEnd/>
            </a:ln>
            <a:extLst>
              <a:ext uri="{909E8E84-426E-40DD-AFC4-6F175D3DCCD1}"/>
            </a:extLst>
          </p:spPr>
          <p:txBody>
            <a:bodyPr/>
            <a:lstStyle/>
            <a:p>
              <a:pPr eaLnBrk="1" hangingPunct="1">
                <a:defRPr/>
              </a:pPr>
              <a:endParaRPr lang="en-IN" altLang="en-US"/>
            </a:p>
          </p:txBody>
        </p:sp>
      </p:grpSp>
      <p:sp>
        <p:nvSpPr>
          <p:cNvPr id="2" name="Title 1"/>
          <p:cNvSpPr>
            <a:spLocks noGrp="1"/>
          </p:cNvSpPr>
          <p:nvPr>
            <p:ph type="ctrTitle"/>
          </p:nvPr>
        </p:nvSpPr>
        <p:spPr>
          <a:xfrm>
            <a:off x="788670" y="1074167"/>
            <a:ext cx="7475220" cy="2276856"/>
          </a:xfrm>
        </p:spPr>
        <p:txBody>
          <a:bodyPr>
            <a:noAutofit/>
          </a:bodyPr>
          <a:lstStyle>
            <a:lvl1pPr algn="l">
              <a:lnSpc>
                <a:spcPct val="80000"/>
              </a:lnSpc>
              <a:defRPr sz="7200" cap="all" baseline="0">
                <a:blipFill dpi="0" rotWithShape="1">
                  <a:blip r:embed="rId3"/>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700">
                <a:solidFill>
                  <a:schemeClr val="tx1"/>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D9F947AD-923B-44D2-B6CE-3D8E7C872D72}" type="datetimeFigureOut">
              <a:rPr lang="en-US" altLang="en-US"/>
              <a:pPr>
                <a:defRPr/>
              </a:pPr>
              <a:t>7/4/2017</a:t>
            </a:fld>
            <a:endParaRPr lang="en-US" altLang="en-US"/>
          </a:p>
        </p:txBody>
      </p:sp>
      <p:sp>
        <p:nvSpPr>
          <p:cNvPr id="11" name="Footer Placeholder 4"/>
          <p:cNvSpPr>
            <a:spLocks noGrp="1"/>
          </p:cNvSpPr>
          <p:nvPr>
            <p:ph type="ftr" sz="quarter" idx="11"/>
          </p:nvPr>
        </p:nvSpPr>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a:xfrm>
            <a:off x="7194947" y="3217069"/>
            <a:ext cx="895350" cy="479822"/>
          </a:xfrm>
        </p:spPr>
        <p:txBody>
          <a:bodyPr/>
          <a:lstStyle>
            <a:lvl1pPr>
              <a:defRPr sz="2100"/>
            </a:lvl1pPr>
          </a:lstStyle>
          <a:p>
            <a:pPr>
              <a:defRPr/>
            </a:pPr>
            <a:fld id="{0042373F-3B72-47DC-9845-B22233BB0E92}" type="slidenum">
              <a:rPr lang="en-US" altLang="en-US"/>
              <a:pPr>
                <a:defRPr/>
              </a:pPr>
              <a:t>‹#›</a:t>
            </a:fld>
            <a:endParaRPr lang="en-US" altLang="en-US"/>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0107E7A-5DF1-4EA6-A2F9-FA063A5698CF}" type="datetimeFigureOut">
              <a:rPr lang="en-US" altLang="en-US"/>
              <a:pPr>
                <a:defRPr/>
              </a:pPr>
              <a:t>7/4/2017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06762B0-EA4A-4D1D-92A9-C13F7726F9CD}" type="slidenum">
              <a:rPr lang="en-US" altLang="en-US"/>
              <a:pPr>
                <a:defRPr/>
              </a:pPr>
              <a:t>‹#›</a:t>
            </a:fld>
            <a:endParaRPr lang="en-US" altLang="en-US"/>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3688492"/>
            <a:ext cx="9144000" cy="1455008"/>
          </a:xfrm>
          <a:prstGeom prst="rect">
            <a:avLst/>
          </a:prstGeom>
          <a:blipFill dpi="0" rotWithShape="1">
            <a:blip r:embed="rId2">
              <a:alphaModFix amt="85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p:cNvGrpSpPr>
            <a:grpSpLocks/>
          </p:cNvGrpSpPr>
          <p:nvPr/>
        </p:nvGrpSpPr>
        <p:grpSpPr bwMode="auto">
          <a:xfrm>
            <a:off x="672704" y="1744267"/>
            <a:ext cx="810815" cy="810815"/>
            <a:chOff x="9685338" y="4460675"/>
            <a:chExt cx="1080904" cy="1080902"/>
          </a:xfrm>
        </p:grpSpPr>
        <p:sp>
          <p:nvSpPr>
            <p:cNvPr id="6" name="Oval 5"/>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7" name="Oval 6"/>
            <p:cNvSpPr>
              <a:spLocks noChangeArrowheads="1"/>
            </p:cNvSpPr>
            <p:nvPr/>
          </p:nvSpPr>
          <p:spPr bwMode="auto">
            <a:xfrm>
              <a:off x="9793270" y="4568607"/>
              <a:ext cx="865041" cy="865039"/>
            </a:xfrm>
            <a:prstGeom prst="ellipse">
              <a:avLst/>
            </a:prstGeom>
            <a:noFill/>
            <a:ln w="25400">
              <a:solidFill>
                <a:srgbClr val="FFFFFF"/>
              </a:solidFill>
              <a:round/>
              <a:headEnd/>
              <a:tailEnd/>
            </a:ln>
            <a:extLst>
              <a:ext uri="{909E8E84-426E-40DD-AFC4-6F175D3DCCD1}"/>
            </a:extLst>
          </p:spPr>
          <p:txBody>
            <a:bodyPr/>
            <a:lstStyle/>
            <a:p>
              <a:pPr eaLnBrk="1" hangingPunct="1">
                <a:defRPr/>
              </a:pPr>
              <a:endParaRPr lang="en-IN" altLang="en-US"/>
            </a:p>
          </p:txBody>
        </p:sp>
      </p:grpSp>
      <p:sp>
        <p:nvSpPr>
          <p:cNvPr id="2" name="Title 1"/>
          <p:cNvSpPr>
            <a:spLocks noGrp="1"/>
          </p:cNvSpPr>
          <p:nvPr>
            <p:ph type="title"/>
          </p:nvPr>
        </p:nvSpPr>
        <p:spPr>
          <a:xfrm>
            <a:off x="1625346" y="918972"/>
            <a:ext cx="6960870" cy="2640330"/>
          </a:xfrm>
        </p:spPr>
        <p:txBody>
          <a:bodyPr/>
          <a:lstStyle>
            <a:lvl1pPr>
              <a:lnSpc>
                <a:spcPct val="80000"/>
              </a:lnSpc>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ormAutofit/>
          </a:bodyPr>
          <a:lstStyle>
            <a:lvl1pPr marL="0" indent="0">
              <a:buNone/>
              <a:defRPr sz="15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444854" y="4704160"/>
            <a:ext cx="1983581" cy="273844"/>
          </a:xfrm>
        </p:spPr>
        <p:txBody>
          <a:bodyPr/>
          <a:lstStyle>
            <a:lvl1pPr>
              <a:defRPr/>
            </a:lvl1pPr>
          </a:lstStyle>
          <a:p>
            <a:pPr>
              <a:defRPr/>
            </a:pPr>
            <a:fld id="{AB02D2CA-EAAC-4A2C-B1B9-064B46F2F48F}" type="datetimeFigureOut">
              <a:rPr lang="en-US" altLang="en-US"/>
              <a:pPr>
                <a:defRPr/>
              </a:pPr>
              <a:t>7/4/2017</a:t>
            </a:fld>
            <a:endParaRPr lang="en-US" altLang="en-US"/>
          </a:p>
        </p:txBody>
      </p:sp>
      <p:sp>
        <p:nvSpPr>
          <p:cNvPr id="9" name="Footer Placeholder 4"/>
          <p:cNvSpPr>
            <a:spLocks noGrp="1"/>
          </p:cNvSpPr>
          <p:nvPr>
            <p:ph type="ftr" sz="quarter" idx="11"/>
          </p:nvPr>
        </p:nvSpPr>
        <p:spPr>
          <a:xfrm>
            <a:off x="1637110" y="4704160"/>
            <a:ext cx="4745831" cy="273844"/>
          </a:xfrm>
        </p:spPr>
        <p:txBody>
          <a:bodyPr/>
          <a:lstStyle>
            <a:lvl1pPr>
              <a:defRPr/>
            </a:lvl1pPr>
          </a:lstStyle>
          <a:p>
            <a:pPr>
              <a:defRPr/>
            </a:pPr>
            <a:endParaRPr lang="en-US" altLang="en-US"/>
          </a:p>
        </p:txBody>
      </p:sp>
      <p:sp>
        <p:nvSpPr>
          <p:cNvPr id="10" name="Slide Number Placeholder 5"/>
          <p:cNvSpPr>
            <a:spLocks noGrp="1"/>
          </p:cNvSpPr>
          <p:nvPr>
            <p:ph type="sldNum" sz="quarter" idx="12"/>
          </p:nvPr>
        </p:nvSpPr>
        <p:spPr>
          <a:xfrm>
            <a:off x="632223" y="1879998"/>
            <a:ext cx="891778" cy="539353"/>
          </a:xfrm>
        </p:spPr>
        <p:txBody>
          <a:bodyPr/>
          <a:lstStyle>
            <a:lvl1pPr>
              <a:defRPr sz="2100"/>
            </a:lvl1pPr>
          </a:lstStyle>
          <a:p>
            <a:pPr>
              <a:defRPr/>
            </a:pPr>
            <a:fld id="{62D8816A-94ED-41F7-BB9B-B9352DD21617}" type="slidenum">
              <a:rPr lang="en-US" altLang="en-US"/>
              <a:pPr>
                <a:defRPr/>
              </a:pPr>
              <a:t>‹#›</a:t>
            </a:fld>
            <a:endParaRPr lang="en-US" altLang="en-US"/>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3CD6222-ABD3-4DD7-9ED3-74A934C81DF4}" type="datetimeFigureOut">
              <a:rPr lang="en-US" altLang="en-US"/>
              <a:pPr>
                <a:defRPr/>
              </a:pPr>
              <a:t>7/4/2017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AAF0F8B-1E18-453B-A954-C0C769D8A472}" type="slidenum">
              <a:rPr lang="en-US" altLang="en-US"/>
              <a:pPr>
                <a:defRPr/>
              </a:pPr>
              <a:t>‹#›</a:t>
            </a:fld>
            <a:endParaRPr lang="en-US" altLang="en-US"/>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0AE561D-9B2C-4137-8429-D1C44957200E}" type="datetimeFigureOut">
              <a:rPr lang="en-US" altLang="en-US"/>
              <a:pPr>
                <a:defRPr/>
              </a:pPr>
              <a:t>7/4/2017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332A6F6A-1DAF-4726-917F-61575932DA09}" type="slidenum">
              <a:rPr lang="en-US" altLang="en-US"/>
              <a:pPr>
                <a:defRPr/>
              </a:pPr>
              <a:t>‹#›</a:t>
            </a:fld>
            <a:endParaRPr lang="en-US" altLang="en-US"/>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DFFAC8A-A841-470E-93E9-BA61E2BACF52}" type="datetimeFigureOut">
              <a:rPr lang="en-US" altLang="en-US"/>
              <a:pPr>
                <a:defRPr/>
              </a:pPr>
              <a:t>7/4/2017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54EC1EE8-152C-4A00-8645-C8A84AAE2178}" type="slidenum">
              <a:rPr lang="en-US" altLang="en-US"/>
              <a:pPr>
                <a:defRPr/>
              </a:pPr>
              <a:t>‹#›</a:t>
            </a:fld>
            <a:endParaRPr lang="en-US" altLang="en-US"/>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8F7D08-D40F-4714-8B5D-A52C90B71781}" type="datetimeFigureOut">
              <a:rPr lang="en-US" altLang="en-US"/>
              <a:pPr>
                <a:defRPr/>
              </a:pPr>
              <a:t>7/4/2017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8AEF8E8-4437-4453-A44F-940E060386D8}" type="slidenum">
              <a:rPr lang="en-US" altLang="en-US"/>
              <a:pPr>
                <a:defRPr/>
              </a:pPr>
              <a:t>‹#›</a:t>
            </a:fld>
            <a:endParaRPr lang="en-US" altLang="en-US"/>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1"/>
            <a:ext cx="2916194" cy="5143499"/>
          </a:xfrm>
          <a:prstGeom prst="rect">
            <a:avLst/>
          </a:prstGeom>
          <a:blipFill dpi="0" rotWithShape="1">
            <a:blip r:embed="rId2">
              <a:alphaModFix amt="60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p:cNvGrpSpPr>
            <a:grpSpLocks noChangeAspect="1"/>
          </p:cNvGrpSpPr>
          <p:nvPr/>
        </p:nvGrpSpPr>
        <p:grpSpPr bwMode="auto">
          <a:xfrm>
            <a:off x="8551069" y="4672013"/>
            <a:ext cx="342900" cy="342900"/>
            <a:chOff x="11361456" y="6195813"/>
            <a:chExt cx="548640" cy="548640"/>
          </a:xfrm>
        </p:grpSpPr>
        <p:sp>
          <p:nvSpPr>
            <p:cNvPr id="7" name="Oval 6"/>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rrowheads="1"/>
            </p:cNvSpPr>
            <p:nvPr/>
          </p:nvSpPr>
          <p:spPr bwMode="auto">
            <a:xfrm>
              <a:off x="11395746" y="6230103"/>
              <a:ext cx="480060" cy="480060"/>
            </a:xfrm>
            <a:prstGeom prst="ellipse">
              <a:avLst/>
            </a:prstGeom>
            <a:noFill/>
            <a:ln w="12700">
              <a:solidFill>
                <a:srgbClr val="FFFFFF"/>
              </a:solidFill>
              <a:round/>
              <a:headEnd/>
              <a:tailEnd/>
            </a:ln>
            <a:extLst>
              <a:ext uri="{909E8E84-426E-40DD-AFC4-6F175D3DCCD1}"/>
            </a:extLst>
          </p:spPr>
          <p:txBody>
            <a:bodyPr/>
            <a:lstStyle/>
            <a:p>
              <a:pPr eaLnBrk="1" hangingPunct="1">
                <a:defRPr/>
              </a:pPr>
              <a:endParaRPr lang="en-IN" altLang="en-US"/>
            </a:p>
          </p:txBody>
        </p:sp>
      </p:grpSp>
      <p:sp>
        <p:nvSpPr>
          <p:cNvPr id="2" name="Title 1"/>
          <p:cNvSpPr>
            <a:spLocks noGrp="1"/>
          </p:cNvSpPr>
          <p:nvPr>
            <p:ph type="title"/>
          </p:nvPr>
        </p:nvSpPr>
        <p:spPr>
          <a:xfrm>
            <a:off x="6412230" y="514350"/>
            <a:ext cx="2400300" cy="1303020"/>
          </a:xfrm>
        </p:spPr>
        <p:txBody>
          <a:bodyPr anchor="b"/>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100">
                <a:solidFill>
                  <a:schemeClr val="accent1">
                    <a:lumMod val="75000"/>
                  </a:schemeClr>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DD498C87-C939-4351-81AE-60EDBA7EE384}" type="datetimeFigureOut">
              <a:rPr lang="en-US" altLang="en-US"/>
              <a:pPr>
                <a:defRPr/>
              </a:pPr>
              <a:t>7/4/2017</a:t>
            </a:fld>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p:txBody>
          <a:bodyPr/>
          <a:lstStyle>
            <a:lvl1pPr>
              <a:defRPr/>
            </a:lvl1pPr>
          </a:lstStyle>
          <a:p>
            <a:pPr>
              <a:defRPr/>
            </a:pPr>
            <a:fld id="{5ACAE3FD-1420-496A-9BA3-ADC9F59A8C37}" type="slidenum">
              <a:rPr lang="en-US" altLang="en-US"/>
              <a:pPr>
                <a:defRPr/>
              </a:pPr>
              <a:t>‹#›</a:t>
            </a:fld>
            <a:endParaRPr lang="en-US"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5">
            <a:extLst>
              <a:ext uri="{BEBA8EAE-BF5A-486C-A8C5-ECC9F3942E4B}">
                <a14:imgProps xmln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9619" y="0"/>
            <a:ext cx="9153619"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Box 111"/>
          <p:cNvSpPr txBox="1">
            <a:spLocks noChangeArrowheads="1"/>
          </p:cNvSpPr>
          <p:nvPr>
            <p:custDataLst>
              <p:tags r:id="rId2"/>
            </p:custDataLst>
          </p:nvPr>
        </p:nvSpPr>
        <p:spPr bwMode="gray">
          <a:xfrm>
            <a:off x="401641" y="4918474"/>
            <a:ext cx="8415337" cy="212879"/>
          </a:xfrm>
          <a:prstGeom prst="rect">
            <a:avLst/>
          </a:prstGeom>
          <a:noFill/>
          <a:ln w="12700">
            <a:noFill/>
            <a:miter lim="800000"/>
            <a:headEnd/>
            <a:tailEnd/>
          </a:ln>
          <a:effectLst/>
        </p:spPr>
        <p:txBody>
          <a:bodyPr lIns="90488" tIns="44450" rIns="90488" bIns="44450">
            <a:spAutoFit/>
          </a:bodyPr>
          <a:lstStyle/>
          <a:p>
            <a:pPr eaLnBrk="0" fontAlgn="base" hangingPunct="0">
              <a:lnSpc>
                <a:spcPct val="80000"/>
              </a:lnSpc>
              <a:spcBef>
                <a:spcPct val="0"/>
              </a:spcBef>
              <a:spcAft>
                <a:spcPct val="0"/>
              </a:spcAft>
              <a:defRPr/>
            </a:pPr>
            <a:r>
              <a:rPr lang="en-GB" sz="1000" dirty="0">
                <a:solidFill>
                  <a:srgbClr val="FFFFFF"/>
                </a:solidFill>
              </a:rPr>
              <a:t>Copyright © 2015 Accenture  All Rights Reserved. Accenture, its logo, and High Performance Delivered are trademarks of Accenture.</a:t>
            </a:r>
          </a:p>
        </p:txBody>
      </p:sp>
      <p:graphicFrame>
        <p:nvGraphicFramePr>
          <p:cNvPr id="7" name="Rectangle 135" hidden="1"/>
          <p:cNvGraphicFramePr>
            <a:graphicFrameLocks/>
          </p:cNvGraphicFramePr>
          <p:nvPr>
            <p:custDataLst>
              <p:tags r:id="rId3"/>
            </p:custDataLst>
          </p:nvPr>
        </p:nvGraphicFramePr>
        <p:xfrm>
          <a:off x="2" y="1"/>
          <a:ext cx="158751" cy="119063"/>
        </p:xfrm>
        <a:graphic>
          <a:graphicData uri="http://schemas.openxmlformats.org/presentationml/2006/ole">
            <p:oleObj spid="_x0000_s8233" name="think-cell Slide" r:id="rId7" imgW="0" imgH="0" progId="">
              <p:embed/>
            </p:oleObj>
          </a:graphicData>
        </a:graphic>
      </p:graphicFrame>
      <p:sp>
        <p:nvSpPr>
          <p:cNvPr id="10300" name="Rectangle 60"/>
          <p:cNvSpPr>
            <a:spLocks noGrp="1" noChangeArrowheads="1"/>
          </p:cNvSpPr>
          <p:nvPr>
            <p:ph type="ctrTitle" sz="quarter"/>
          </p:nvPr>
        </p:nvSpPr>
        <p:spPr>
          <a:xfrm>
            <a:off x="2436813" y="3665935"/>
            <a:ext cx="6216651" cy="857250"/>
          </a:xfrm>
          <a:ln w="9525"/>
        </p:spPr>
        <p:txBody>
          <a:bodyPr lIns="91440" tIns="45720" rIns="91440" bIns="45720" anchor="t"/>
          <a:lstStyle>
            <a:lvl1pPr>
              <a:defRPr sz="2800">
                <a:solidFill>
                  <a:schemeClr val="bg1"/>
                </a:solidFill>
              </a:defRPr>
            </a:lvl1pPr>
          </a:lstStyle>
          <a:p>
            <a:r>
              <a:rPr lang="en-GB"/>
              <a:t>Click to edit Master title style</a:t>
            </a:r>
          </a:p>
        </p:txBody>
      </p:sp>
      <p:sp>
        <p:nvSpPr>
          <p:cNvPr id="10301" name="Rectangle 61"/>
          <p:cNvSpPr>
            <a:spLocks noGrp="1" noChangeArrowheads="1"/>
          </p:cNvSpPr>
          <p:nvPr>
            <p:ph type="subTitle" sz="quarter" idx="1"/>
          </p:nvPr>
        </p:nvSpPr>
        <p:spPr>
          <a:xfrm>
            <a:off x="2452689" y="4549378"/>
            <a:ext cx="6216651" cy="385763"/>
          </a:xfrm>
          <a:ln w="9525"/>
        </p:spPr>
        <p:txBody>
          <a:bodyPr lIns="91440" tIns="45720" rIns="91440" bIns="45720"/>
          <a:lstStyle>
            <a:lvl1pPr marL="0" indent="0">
              <a:buFontTx/>
              <a:buNone/>
              <a:defRPr sz="1600">
                <a:solidFill>
                  <a:schemeClr val="bg1"/>
                </a:solidFill>
              </a:defRPr>
            </a:lvl1pPr>
          </a:lstStyle>
          <a:p>
            <a:r>
              <a:rPr lang="en-GB"/>
              <a:t>Click to edit Master subtitle style</a:t>
            </a:r>
          </a:p>
        </p:txBody>
      </p:sp>
      <p:grpSp>
        <p:nvGrpSpPr>
          <p:cNvPr id="2" name="Group 1"/>
          <p:cNvGrpSpPr/>
          <p:nvPr userDrawn="1"/>
        </p:nvGrpSpPr>
        <p:grpSpPr>
          <a:xfrm>
            <a:off x="5725514" y="512071"/>
            <a:ext cx="3074395" cy="1545330"/>
            <a:chOff x="5725513" y="682760"/>
            <a:chExt cx="3074395" cy="2060440"/>
          </a:xfrm>
        </p:grpSpPr>
        <p:sp>
          <p:nvSpPr>
            <p:cNvPr id="12" name="Freeform 11"/>
            <p:cNvSpPr/>
            <p:nvPr/>
          </p:nvSpPr>
          <p:spPr>
            <a:xfrm>
              <a:off x="6188101" y="682760"/>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pic>
          <p:nvPicPr>
            <p:cNvPr id="14" name="Picture 13"/>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5725513" y="1585038"/>
              <a:ext cx="3074395" cy="252000"/>
            </a:xfrm>
            <a:prstGeom prst="rect">
              <a:avLst/>
            </a:prstGeom>
          </p:spPr>
        </p:pic>
      </p:grpSp>
      <p:cxnSp>
        <p:nvCxnSpPr>
          <p:cNvPr id="16" name="Straight Connector 15"/>
          <p:cNvCxnSpPr/>
          <p:nvPr userDrawn="1"/>
        </p:nvCxnSpPr>
        <p:spPr>
          <a:xfrm>
            <a:off x="457200" y="2863297"/>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6188103" y="2671776"/>
            <a:ext cx="2544735" cy="133599"/>
          </a:xfrm>
          <a:prstGeom prst="rect">
            <a:avLst/>
          </a:prstGeom>
        </p:spPr>
      </p:pic>
      <p:grpSp>
        <p:nvGrpSpPr>
          <p:cNvPr id="3" name="Group 2"/>
          <p:cNvGrpSpPr/>
          <p:nvPr userDrawn="1"/>
        </p:nvGrpSpPr>
        <p:grpSpPr>
          <a:xfrm>
            <a:off x="459323" y="2301720"/>
            <a:ext cx="2183719" cy="476791"/>
            <a:chOff x="459320" y="3068960"/>
            <a:chExt cx="2183719" cy="635721"/>
          </a:xfrm>
        </p:grpSpPr>
        <p:pic>
          <p:nvPicPr>
            <p:cNvPr id="18" name="Picture 17"/>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21" name="Freeform 20"/>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Tree>
    <p:extLst>
      <p:ext uri="{BB962C8B-B14F-4D97-AF65-F5344CB8AC3E}">
        <p14:creationId xmlns="" xmlns:p14="http://schemas.microsoft.com/office/powerpoint/2010/main" val="426096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1"/>
            <a:ext cx="2916194" cy="5143499"/>
          </a:xfrm>
          <a:prstGeom prst="rect">
            <a:avLst/>
          </a:prstGeom>
          <a:blipFill dpi="0" rotWithShape="1">
            <a:blip r:embed="rId2">
              <a:alphaModFix amt="60000"/>
              <a:lum bright="70000" contrast="-70000"/>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7"/>
          <p:cNvGrpSpPr>
            <a:grpSpLocks noChangeAspect="1"/>
          </p:cNvGrpSpPr>
          <p:nvPr/>
        </p:nvGrpSpPr>
        <p:grpSpPr bwMode="auto">
          <a:xfrm>
            <a:off x="8551069" y="4672013"/>
            <a:ext cx="342900" cy="342900"/>
            <a:chOff x="11361456" y="6195813"/>
            <a:chExt cx="548640" cy="548640"/>
          </a:xfrm>
        </p:grpSpPr>
        <p:sp>
          <p:nvSpPr>
            <p:cNvPr id="7" name="Oval 6"/>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rrowheads="1"/>
            </p:cNvSpPr>
            <p:nvPr/>
          </p:nvSpPr>
          <p:spPr bwMode="auto">
            <a:xfrm>
              <a:off x="11395746" y="6230103"/>
              <a:ext cx="480060" cy="480060"/>
            </a:xfrm>
            <a:prstGeom prst="ellipse">
              <a:avLst/>
            </a:prstGeom>
            <a:noFill/>
            <a:ln w="12700">
              <a:solidFill>
                <a:srgbClr val="FFFFFF"/>
              </a:solidFill>
              <a:round/>
              <a:headEnd/>
              <a:tailEnd/>
            </a:ln>
            <a:extLst>
              <a:ext uri="{909E8E84-426E-40DD-AFC4-6F175D3DCCD1}"/>
            </a:extLst>
          </p:spPr>
          <p:txBody>
            <a:bodyPr/>
            <a:lstStyle/>
            <a:p>
              <a:pPr eaLnBrk="1" hangingPunct="1">
                <a:defRPr/>
              </a:pPr>
              <a:endParaRPr lang="en-IN" altLang="en-US"/>
            </a:p>
          </p:txBody>
        </p:sp>
      </p:grpSp>
      <p:sp>
        <p:nvSpPr>
          <p:cNvPr id="2" name="Title 1"/>
          <p:cNvSpPr>
            <a:spLocks noGrp="1"/>
          </p:cNvSpPr>
          <p:nvPr>
            <p:ph type="title"/>
          </p:nvPr>
        </p:nvSpPr>
        <p:spPr>
          <a:xfrm>
            <a:off x="6412230" y="514350"/>
            <a:ext cx="2400300" cy="1303020"/>
          </a:xfrm>
        </p:spPr>
        <p:txBody>
          <a:bodyPr anchor="b"/>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100">
                <a:solidFill>
                  <a:schemeClr val="accent1">
                    <a:lumMod val="75000"/>
                  </a:schemeClr>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20B3656D-6448-449C-9FE0-B6757757C64A}" type="datetimeFigureOut">
              <a:rPr lang="en-US" altLang="en-US"/>
              <a:pPr>
                <a:defRPr/>
              </a:pPr>
              <a:t>7/4/2017</a:t>
            </a:fld>
            <a:endParaRPr lang="en-US" altLang="en-US"/>
          </a:p>
        </p:txBody>
      </p:sp>
      <p:sp>
        <p:nvSpPr>
          <p:cNvPr id="10" name="Slide Number Placeholder 6"/>
          <p:cNvSpPr>
            <a:spLocks noGrp="1"/>
          </p:cNvSpPr>
          <p:nvPr>
            <p:ph type="sldNum" sz="quarter" idx="11"/>
          </p:nvPr>
        </p:nvSpPr>
        <p:spPr/>
        <p:txBody>
          <a:bodyPr/>
          <a:lstStyle>
            <a:lvl1pPr>
              <a:defRPr/>
            </a:lvl1pPr>
          </a:lstStyle>
          <a:p>
            <a:pPr>
              <a:defRPr/>
            </a:pPr>
            <a:fld id="{62D40792-97BB-4AB6-81CC-C94873806B1F}" type="slidenum">
              <a:rPr lang="en-US" altLang="en-US"/>
              <a:pPr>
                <a:defRPr/>
              </a:pPr>
              <a:t>‹#›</a:t>
            </a:fld>
            <a:endParaRPr lang="en-US" altLang="en-US"/>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2B1933A-2A06-4563-921F-1395FCDAA4E7}" type="datetimeFigureOut">
              <a:rPr lang="en-US" altLang="en-US"/>
              <a:pPr>
                <a:defRPr/>
              </a:pPr>
              <a:t>7/4/2017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2E2D29E-63FF-4CC6-8162-8515E32F9253}" type="slidenum">
              <a:rPr lang="en-US" altLang="en-US"/>
              <a:pPr>
                <a:defRPr/>
              </a:pPr>
              <a:t>‹#›</a:t>
            </a:fld>
            <a:endParaRPr lang="en-US" altLang="en-US"/>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1BCB12C-B4B3-4017-B79D-12C15304D94E}" type="datetimeFigureOut">
              <a:rPr lang="en-US" altLang="en-US"/>
              <a:pPr>
                <a:defRPr/>
              </a:pPr>
              <a:t>7/4/2017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7F7E81C-64D2-4399-AFB9-6B1EDC6F8ACE}" type="slidenum">
              <a:rPr lang="en-US" altLang="en-US"/>
              <a:pPr>
                <a:defRPr/>
              </a:pPr>
              <a:t>‹#›</a:t>
            </a:fld>
            <a:endParaRPr lang="en-US" altLang="en-US"/>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1"/>
            <a:ext cx="9144000" cy="80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eaLnBrk="1" hangingPunct="1">
              <a:defRPr/>
            </a:pPr>
            <a:endParaRPr lang="en-US" altLang="en-US">
              <a:solidFill>
                <a:srgbClr val="FFFFFF"/>
              </a:solidFill>
              <a:cs typeface="Arial" pitchFamily="34" charset="0"/>
            </a:endParaRPr>
          </a:p>
        </p:txBody>
      </p:sp>
      <p:pic>
        <p:nvPicPr>
          <p:cNvPr id="5" name="Picture 4"/>
          <p:cNvPicPr>
            <a:picLocks noChangeAspect="1"/>
          </p:cNvPicPr>
          <p:nvPr/>
        </p:nvPicPr>
        <p:blipFill rotWithShape="1">
          <a:blip r:embed="rId2" cstate="print">
            <a:duotone>
              <a:schemeClr val="accent2">
                <a:shade val="45000"/>
                <a:satMod val="135000"/>
              </a:schemeClr>
              <a:prstClr val="white"/>
            </a:duotone>
            <a:extLst/>
          </a:blip>
          <a:srcRect/>
          <a:stretch/>
        </p:blipFill>
        <p:spPr>
          <a:xfrm>
            <a:off x="993335" y="1"/>
            <a:ext cx="1310643" cy="1719071"/>
          </a:xfrm>
          <a:prstGeom prst="rect">
            <a:avLst/>
          </a:prstGeom>
        </p:spPr>
      </p:pic>
      <p:sp>
        <p:nvSpPr>
          <p:cNvPr id="6" name="Rectangle 5"/>
          <p:cNvSpPr/>
          <p:nvPr/>
        </p:nvSpPr>
        <p:spPr>
          <a:xfrm>
            <a:off x="0" y="4333876"/>
            <a:ext cx="9144000" cy="80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eaLnBrk="1" hangingPunct="1">
              <a:defRPr/>
            </a:pPr>
            <a:endParaRPr lang="en-US" altLang="en-US">
              <a:solidFill>
                <a:srgbClr val="FFFFFF"/>
              </a:solidFill>
              <a:cs typeface="Arial" pitchFamily="34" charset="0"/>
            </a:endParaRPr>
          </a:p>
        </p:txBody>
      </p:sp>
      <p:sp>
        <p:nvSpPr>
          <p:cNvPr id="2" name="Title 1"/>
          <p:cNvSpPr>
            <a:spLocks noGrp="1"/>
          </p:cNvSpPr>
          <p:nvPr>
            <p:ph type="ctrTitle"/>
          </p:nvPr>
        </p:nvSpPr>
        <p:spPr>
          <a:xfrm>
            <a:off x="828676" y="1719072"/>
            <a:ext cx="7572375" cy="1664768"/>
          </a:xfrm>
        </p:spPr>
        <p:txBody>
          <a:bodyPr anchor="ctr">
            <a:normAutofit/>
          </a:bodyPr>
          <a:lstStyle>
            <a:lvl1pPr algn="l">
              <a:defRPr sz="3300" cap="all" baseline="0"/>
            </a:lvl1pPr>
          </a:lstStyle>
          <a:p>
            <a:r>
              <a:rPr lang="en-US" smtClean="0"/>
              <a:t>Click to edit Master title style</a:t>
            </a:r>
            <a:endParaRPr/>
          </a:p>
        </p:txBody>
      </p:sp>
      <p:sp>
        <p:nvSpPr>
          <p:cNvPr id="3" name="Subtitle 2"/>
          <p:cNvSpPr>
            <a:spLocks noGrp="1"/>
          </p:cNvSpPr>
          <p:nvPr>
            <p:ph type="subTitle" idx="1"/>
          </p:nvPr>
        </p:nvSpPr>
        <p:spPr>
          <a:xfrm>
            <a:off x="828675" y="3383838"/>
            <a:ext cx="7572376" cy="716674"/>
          </a:xfrm>
        </p:spPr>
        <p:txBody>
          <a:bodyPr>
            <a:normAutofit/>
          </a:bodyPr>
          <a:lstStyle>
            <a:lvl1pPr marL="0" indent="0" algn="l">
              <a:spcBef>
                <a:spcPts val="0"/>
              </a:spcBef>
              <a:buNone/>
              <a:defRPr sz="14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a:p>
        </p:txBody>
      </p:sp>
      <p:sp>
        <p:nvSpPr>
          <p:cNvPr id="7" name="Date Placeholder 3"/>
          <p:cNvSpPr>
            <a:spLocks noGrp="1"/>
          </p:cNvSpPr>
          <p:nvPr>
            <p:ph type="dt" sz="half" idx="10"/>
          </p:nvPr>
        </p:nvSpPr>
        <p:spPr/>
        <p:txBody>
          <a:bodyPr/>
          <a:lstStyle>
            <a:lvl1pPr>
              <a:defRPr>
                <a:solidFill>
                  <a:srgbClr val="DEDAD7"/>
                </a:solidFill>
                <a:latin typeface="Arial" pitchFamily="34" charset="0"/>
              </a:defRPr>
            </a:lvl1pPr>
          </a:lstStyle>
          <a:p>
            <a:pPr>
              <a:defRPr/>
            </a:pPr>
            <a:fld id="{EE6A06A3-3AC6-4DEC-961A-EFC713856119}" type="datetimeFigureOut">
              <a:rPr lang="en-US" altLang="en-US"/>
              <a:pPr>
                <a:defRPr/>
              </a:pPr>
              <a:t>7/4/2017</a:t>
            </a:fld>
            <a:endParaRPr lang="en-US" altLang="en-US"/>
          </a:p>
        </p:txBody>
      </p:sp>
      <p:sp>
        <p:nvSpPr>
          <p:cNvPr id="8" name="Footer Placeholder 4"/>
          <p:cNvSpPr>
            <a:spLocks noGrp="1"/>
          </p:cNvSpPr>
          <p:nvPr>
            <p:ph type="ftr" sz="quarter" idx="11"/>
          </p:nvPr>
        </p:nvSpPr>
        <p:spPr/>
        <p:txBody>
          <a:bodyPr/>
          <a:lstStyle>
            <a:lvl1pPr>
              <a:defRPr>
                <a:solidFill>
                  <a:srgbClr val="DEDAD7"/>
                </a:solidFill>
                <a:latin typeface="Arial" pitchFamily="34" charset="0"/>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solidFill>
                  <a:srgbClr val="DEDAD7"/>
                </a:solidFill>
                <a:latin typeface="Arial" pitchFamily="34" charset="0"/>
              </a:defRPr>
            </a:lvl1pPr>
          </a:lstStyle>
          <a:p>
            <a:pPr>
              <a:defRPr/>
            </a:pPr>
            <a:fld id="{E18436C3-FED5-4701-A2FC-88C5A04E411E}" type="slidenum">
              <a:rPr lang="en-US" altLang="en-US"/>
              <a:pPr>
                <a:defRPr/>
              </a:pPr>
              <a:t>‹#›</a:t>
            </a:fld>
            <a:endParaRPr lang="en-US" altLang="en-US"/>
          </a:p>
        </p:txBody>
      </p:sp>
    </p:spTree>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504D38F8-78A6-46FB-880B-B5FCA4DAA915}" type="datetimeFigureOut">
              <a:rPr lang="en-US" altLang="en-US"/>
              <a:pPr>
                <a:defRPr/>
              </a:pPr>
              <a:t>7/4/2017</a:t>
            </a:fld>
            <a:endParaRPr lang="en-US" alt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D4547AC7-DDBB-477B-91D3-8741764D3457}" type="slidenum">
              <a:rPr lang="en-US" altLang="en-US"/>
              <a:pPr>
                <a:defRPr/>
              </a:pPr>
              <a:t>‹#›</a:t>
            </a:fld>
            <a:endParaRPr lang="en-US" altLang="en-US"/>
          </a:p>
        </p:txBody>
      </p:sp>
    </p:spTree>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Rectangle 4"/>
          <p:cNvSpPr/>
          <p:nvPr/>
        </p:nvSpPr>
        <p:spPr>
          <a:xfrm>
            <a:off x="0" y="1"/>
            <a:ext cx="9144000" cy="80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eaLnBrk="1" hangingPunct="1">
              <a:defRPr/>
            </a:pPr>
            <a:endParaRPr lang="en-US" altLang="en-US">
              <a:solidFill>
                <a:srgbClr val="FFFFFF"/>
              </a:solidFill>
              <a:cs typeface="Arial" pitchFamily="34" charset="0"/>
            </a:endParaRPr>
          </a:p>
        </p:txBody>
      </p:sp>
      <p:grpSp>
        <p:nvGrpSpPr>
          <p:cNvPr id="4" name="Group 13"/>
          <p:cNvGrpSpPr>
            <a:grpSpLocks/>
          </p:cNvGrpSpPr>
          <p:nvPr/>
        </p:nvGrpSpPr>
        <p:grpSpPr bwMode="auto">
          <a:xfrm>
            <a:off x="0" y="857251"/>
            <a:ext cx="9144000" cy="47625"/>
            <a:chOff x="507492" y="1501519"/>
            <a:chExt cx="8129016" cy="63125"/>
          </a:xfrm>
        </p:grpSpPr>
        <p:cxnSp>
          <p:nvCxnSpPr>
            <p:cNvPr id="7" name="Straight Connector 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rotWithShape="1">
          <a:blip r:embed="rId2" cstate="print">
            <a:duotone>
              <a:schemeClr val="accent2">
                <a:shade val="45000"/>
                <a:satMod val="135000"/>
              </a:schemeClr>
              <a:prstClr val="white"/>
            </a:duotone>
            <a:extLst/>
          </a:blip>
          <a:srcRect/>
          <a:stretch/>
        </p:blipFill>
        <p:spPr>
          <a:xfrm>
            <a:off x="994411" y="1"/>
            <a:ext cx="1310643" cy="1719071"/>
          </a:xfrm>
          <a:prstGeom prst="rect">
            <a:avLst/>
          </a:prstGeom>
        </p:spPr>
      </p:pic>
      <p:grpSp>
        <p:nvGrpSpPr>
          <p:cNvPr id="6" name="Group 12"/>
          <p:cNvGrpSpPr>
            <a:grpSpLocks/>
          </p:cNvGrpSpPr>
          <p:nvPr/>
        </p:nvGrpSpPr>
        <p:grpSpPr bwMode="auto">
          <a:xfrm rot="10800000">
            <a:off x="0" y="4233863"/>
            <a:ext cx="9144000" cy="47625"/>
            <a:chOff x="507492" y="1501519"/>
            <a:chExt cx="8129016" cy="63125"/>
          </a:xfrm>
        </p:grpSpPr>
        <p:cxnSp>
          <p:nvCxnSpPr>
            <p:cNvPr id="12" name="Straight Connector 11"/>
            <p:cNvCxnSpPr/>
            <p:nvPr/>
          </p:nvCxnSpPr>
          <p:spPr>
            <a:xfrm>
              <a:off x="529719" y="1578847"/>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9719" y="1515722"/>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0" y="4333876"/>
            <a:ext cx="9144000" cy="80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eaLnBrk="1" hangingPunct="1">
              <a:defRPr/>
            </a:pPr>
            <a:endParaRPr lang="en-US" altLang="en-US">
              <a:solidFill>
                <a:srgbClr val="FFFFFF"/>
              </a:solidFill>
              <a:cs typeface="Arial" pitchFamily="34" charset="0"/>
            </a:endParaRPr>
          </a:p>
        </p:txBody>
      </p:sp>
      <p:sp>
        <p:nvSpPr>
          <p:cNvPr id="2" name="Title 1"/>
          <p:cNvSpPr>
            <a:spLocks noGrp="1"/>
          </p:cNvSpPr>
          <p:nvPr>
            <p:ph type="ctrTitle"/>
          </p:nvPr>
        </p:nvSpPr>
        <p:spPr>
          <a:xfrm>
            <a:off x="828675" y="1719072"/>
            <a:ext cx="4300538" cy="1664768"/>
          </a:xfrm>
        </p:spPr>
        <p:txBody>
          <a:bodyPr anchor="ctr">
            <a:normAutofit/>
          </a:bodyPr>
          <a:lstStyle>
            <a:lvl1pPr algn="l">
              <a:defRPr sz="3300" cap="all" baseline="0"/>
            </a:lvl1pPr>
          </a:lstStyle>
          <a:p>
            <a:r>
              <a:rPr lang="en-US" smtClean="0"/>
              <a:t>Click to edit Master title style</a:t>
            </a:r>
            <a:endParaRPr/>
          </a:p>
        </p:txBody>
      </p:sp>
      <p:sp>
        <p:nvSpPr>
          <p:cNvPr id="3" name="Subtitle 2"/>
          <p:cNvSpPr>
            <a:spLocks noGrp="1"/>
          </p:cNvSpPr>
          <p:nvPr>
            <p:ph type="subTitle" idx="1"/>
          </p:nvPr>
        </p:nvSpPr>
        <p:spPr>
          <a:xfrm>
            <a:off x="828675" y="3383838"/>
            <a:ext cx="4300538" cy="716674"/>
          </a:xfrm>
        </p:spPr>
        <p:txBody>
          <a:bodyPr>
            <a:normAutofit/>
          </a:bodyPr>
          <a:lstStyle>
            <a:lvl1pPr marL="0" indent="0" algn="l">
              <a:spcBef>
                <a:spcPts val="0"/>
              </a:spcBef>
              <a:buNone/>
              <a:defRPr sz="14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9" y="982993"/>
            <a:ext cx="3908203" cy="3156453"/>
          </a:xfrm>
          <a:solidFill>
            <a:schemeClr val="tx1">
              <a:lumMod val="20000"/>
              <a:lumOff val="80000"/>
            </a:schemeClr>
          </a:solidFill>
        </p:spPr>
        <p:txBody>
          <a:bodyPr tIns="754361" rtlCol="0">
            <a:normAutofit/>
          </a:bodyPr>
          <a:lstStyle>
            <a:lvl1pPr marL="0" indent="0" algn="ctr">
              <a:buNone/>
              <a:defRPr/>
            </a:lvl1pPr>
          </a:lstStyle>
          <a:p>
            <a:pPr lvl="0"/>
            <a:r>
              <a:rPr lang="en-US" noProof="0" smtClean="0"/>
              <a:t>Click icon to add picture</a:t>
            </a:r>
            <a:endParaRPr noProof="0"/>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9"/>
          <p:cNvGrpSpPr>
            <a:grpSpLocks/>
          </p:cNvGrpSpPr>
          <p:nvPr/>
        </p:nvGrpSpPr>
        <p:grpSpPr bwMode="auto">
          <a:xfrm>
            <a:off x="0" y="1885951"/>
            <a:ext cx="9144000" cy="2395538"/>
            <a:chOff x="647402" y="2514600"/>
            <a:chExt cx="10838688" cy="3194035"/>
          </a:xfrm>
        </p:grpSpPr>
        <p:grpSp>
          <p:nvGrpSpPr>
            <p:cNvPr id="5" name="Group 10"/>
            <p:cNvGrpSpPr>
              <a:grpSpLocks/>
            </p:cNvGrpSpPr>
            <p:nvPr/>
          </p:nvGrpSpPr>
          <p:grpSpPr bwMode="auto">
            <a:xfrm>
              <a:off x="647402" y="2514600"/>
              <a:ext cx="10838688" cy="63500"/>
              <a:chOff x="507492" y="1501519"/>
              <a:chExt cx="8129016" cy="63500"/>
            </a:xfrm>
          </p:grpSpPr>
          <p:cxnSp>
            <p:nvCxnSpPr>
              <p:cNvPr id="10" name="Straight Connector 9"/>
              <p:cNvCxnSpPr/>
              <p:nvPr/>
            </p:nvCxnSpPr>
            <p:spPr>
              <a:xfrm>
                <a:off x="507492" y="1565019"/>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47402" y="2641599"/>
              <a:ext cx="10838688" cy="2940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hangingPunct="1">
                <a:defRPr/>
              </a:pPr>
              <a:endParaRPr lang="en-US" altLang="en-US">
                <a:solidFill>
                  <a:srgbClr val="FFFFFF"/>
                </a:solidFill>
                <a:cs typeface="Arial" pitchFamily="34" charset="0"/>
              </a:endParaRPr>
            </a:p>
          </p:txBody>
        </p:sp>
        <p:grpSp>
          <p:nvGrpSpPr>
            <p:cNvPr id="7" name="Group 14"/>
            <p:cNvGrpSpPr>
              <a:grpSpLocks/>
            </p:cNvGrpSpPr>
            <p:nvPr/>
          </p:nvGrpSpPr>
          <p:grpSpPr bwMode="auto">
            <a:xfrm rot="10800000">
              <a:off x="617764" y="5630848"/>
              <a:ext cx="10838689" cy="63500"/>
              <a:chOff x="529719" y="1515806"/>
              <a:chExt cx="8129017" cy="63500"/>
            </a:xfrm>
          </p:grpSpPr>
          <p:cxnSp>
            <p:nvCxnSpPr>
              <p:cNvPr id="8" name="Straight Connector 7"/>
              <p:cNvCxnSpPr/>
              <p:nvPr/>
            </p:nvCxnSpPr>
            <p:spPr>
              <a:xfrm>
                <a:off x="529719" y="1579306"/>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9719" y="1515806"/>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noChangeAspect="1"/>
          </p:cNvPicPr>
          <p:nvPr/>
        </p:nvPicPr>
        <p:blipFill>
          <a:blip r:embed="rId2" cstate="print">
            <a:duotone>
              <a:schemeClr val="accent2">
                <a:shade val="45000"/>
                <a:satMod val="135000"/>
              </a:schemeClr>
              <a:prstClr val="white"/>
            </a:duotone>
            <a:extLst/>
          </a:blip>
          <a:stretch>
            <a:fillRect/>
          </a:stretch>
        </p:blipFill>
        <p:spPr>
          <a:xfrm>
            <a:off x="994411" y="1"/>
            <a:ext cx="1337391" cy="2228855"/>
          </a:xfrm>
          <a:prstGeom prst="rect">
            <a:avLst/>
          </a:prstGeom>
        </p:spPr>
      </p:pic>
      <p:sp>
        <p:nvSpPr>
          <p:cNvPr id="2" name="Title 1"/>
          <p:cNvSpPr>
            <a:spLocks noGrp="1"/>
          </p:cNvSpPr>
          <p:nvPr>
            <p:ph type="title"/>
          </p:nvPr>
        </p:nvSpPr>
        <p:spPr>
          <a:xfrm>
            <a:off x="828676" y="2228855"/>
            <a:ext cx="7553324" cy="1263113"/>
          </a:xfrm>
        </p:spPr>
        <p:txBody>
          <a:bodyPr anchor="ctr">
            <a:normAutofit/>
          </a:bodyPr>
          <a:lstStyle>
            <a:lvl1pPr>
              <a:defRPr sz="33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828676" y="3491968"/>
            <a:ext cx="7553324" cy="382313"/>
          </a:xfrm>
        </p:spPr>
        <p:txBody>
          <a:bodyPr>
            <a:normAutofit/>
          </a:bodyPr>
          <a:lstStyle>
            <a:lvl1pPr marL="0" indent="0">
              <a:spcBef>
                <a:spcPts val="0"/>
              </a:spcBef>
              <a:buNone/>
              <a:defRPr sz="1200">
                <a:solidFill>
                  <a:schemeClr val="bg1"/>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13" name="Date Placeholder 3"/>
          <p:cNvSpPr>
            <a:spLocks noGrp="1"/>
          </p:cNvSpPr>
          <p:nvPr>
            <p:ph type="dt" sz="half" idx="10"/>
          </p:nvPr>
        </p:nvSpPr>
        <p:spPr/>
        <p:txBody>
          <a:bodyPr/>
          <a:lstStyle>
            <a:lvl1pPr>
              <a:defRPr>
                <a:latin typeface="Arial" pitchFamily="34" charset="0"/>
              </a:defRPr>
            </a:lvl1pPr>
          </a:lstStyle>
          <a:p>
            <a:pPr>
              <a:defRPr/>
            </a:pPr>
            <a:fld id="{80D13441-AF7D-4E0B-87AF-6D94EF0B256D}" type="datetimeFigureOut">
              <a:rPr lang="en-US" altLang="en-US"/>
              <a:pPr>
                <a:defRPr/>
              </a:pPr>
              <a:t>7/4/2017</a:t>
            </a:fld>
            <a:endParaRPr lang="en-US" altLang="en-US"/>
          </a:p>
        </p:txBody>
      </p:sp>
      <p:sp>
        <p:nvSpPr>
          <p:cNvPr id="14" name="Footer Placeholder 4"/>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15" name="Slide Number Placeholder 5"/>
          <p:cNvSpPr>
            <a:spLocks noGrp="1"/>
          </p:cNvSpPr>
          <p:nvPr>
            <p:ph type="sldNum" sz="quarter" idx="12"/>
          </p:nvPr>
        </p:nvSpPr>
        <p:spPr/>
        <p:txBody>
          <a:bodyPr/>
          <a:lstStyle>
            <a:lvl1pPr>
              <a:defRPr>
                <a:latin typeface="Arial" pitchFamily="34" charset="0"/>
              </a:defRPr>
            </a:lvl1pPr>
          </a:lstStyle>
          <a:p>
            <a:pPr>
              <a:defRPr/>
            </a:pPr>
            <a:fld id="{119ACEF9-1F11-4473-B8EA-52CEF9EB5149}" type="slidenum">
              <a:rPr lang="en-US" altLang="en-US"/>
              <a:pPr>
                <a:defRPr/>
              </a:pPr>
              <a:t>‹#›</a:t>
            </a:fld>
            <a:endParaRPr lang="en-US" altLang="en-US"/>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28676" y="1200152"/>
            <a:ext cx="3686175" cy="3428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1" y="1200152"/>
            <a:ext cx="3686175" cy="3428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EDE220EB-9191-4E60-AEF7-BD72F27E29C5}" type="datetimeFigureOut">
              <a:rPr lang="en-US" altLang="en-US"/>
              <a:pPr>
                <a:defRPr/>
              </a:pPr>
              <a:t>7/4/2017</a:t>
            </a:fld>
            <a:endParaRPr lang="en-US" alt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731FB95B-ECFB-44F1-A6E1-11C5BF2D9410}" type="slidenum">
              <a:rPr lang="en-US" altLang="en-US"/>
              <a:pPr>
                <a:defRPr/>
              </a:pPr>
              <a:t>‹#›</a:t>
            </a:fld>
            <a:endParaRPr lang="en-US" altLang="en-US"/>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28675" y="1200150"/>
            <a:ext cx="3689604" cy="617934"/>
          </a:xfrm>
        </p:spPr>
        <p:txBody>
          <a:bodyPr anchor="b"/>
          <a:lstStyle>
            <a:lvl1pPr marL="0" indent="0">
              <a:spcBef>
                <a:spcPts val="0"/>
              </a:spcBef>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8675" y="1818084"/>
            <a:ext cx="3689604" cy="2811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4583" y="1200150"/>
            <a:ext cx="3689604" cy="617934"/>
          </a:xfrm>
        </p:spPr>
        <p:txBody>
          <a:bodyPr anchor="b"/>
          <a:lstStyle>
            <a:lvl1pPr marL="0" indent="0">
              <a:spcBef>
                <a:spcPts val="0"/>
              </a:spcBef>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4583" y="1818084"/>
            <a:ext cx="3689604" cy="2811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a:latin typeface="Arial" pitchFamily="34" charset="0"/>
              </a:defRPr>
            </a:lvl1pPr>
          </a:lstStyle>
          <a:p>
            <a:pPr>
              <a:defRPr/>
            </a:pPr>
            <a:fld id="{03BDC11A-5189-4F69-8735-F80B5AAB01AA}" type="datetimeFigureOut">
              <a:rPr lang="en-US" altLang="en-US"/>
              <a:pPr>
                <a:defRPr/>
              </a:pPr>
              <a:t>7/4/2017</a:t>
            </a:fld>
            <a:endParaRPr lang="en-US" alt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C3C9E694-9085-47FE-AA70-E08CD03FCABA}" type="slidenum">
              <a:rPr lang="en-US" altLang="en-US"/>
              <a:pPr>
                <a:defRPr/>
              </a:pPr>
              <a:t>‹#›</a:t>
            </a:fld>
            <a:endParaRPr lang="en-US" altLang="en-US"/>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a:latin typeface="Arial" pitchFamily="34" charset="0"/>
              </a:defRPr>
            </a:lvl1pPr>
          </a:lstStyle>
          <a:p>
            <a:pPr>
              <a:defRPr/>
            </a:pPr>
            <a:fld id="{FB2C4C86-EEEB-44EF-8031-B0B90D36CA67}" type="datetimeFigureOut">
              <a:rPr lang="en-US" altLang="en-US"/>
              <a:pPr>
                <a:defRPr/>
              </a:pPr>
              <a:t>7/4/2017</a:t>
            </a:fld>
            <a:endParaRPr lang="en-US" alt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594AE8B7-EB6E-45DD-849D-FD150EF9DABD}" type="slidenum">
              <a:rPr lang="en-US" altLang="en-US"/>
              <a:pPr>
                <a:defRPr/>
              </a:pPr>
              <a:t>‹#›</a:t>
            </a:fld>
            <a:endParaRPr lang="en-US"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Footer Placeholder 2"/>
          <p:cNvSpPr>
            <a:spLocks noGrp="1"/>
          </p:cNvSpPr>
          <p:nvPr>
            <p:ph type="ftr" sz="quarter" idx="10"/>
          </p:nvPr>
        </p:nvSpPr>
        <p:spPr/>
        <p:txBody>
          <a:bodyPr/>
          <a:lstStyle/>
          <a:p>
            <a:pPr>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4" name="Slide Number Placeholder 3"/>
          <p:cNvSpPr>
            <a:spLocks noGrp="1"/>
          </p:cNvSpPr>
          <p:nvPr>
            <p:ph type="sldNum" sz="quarter" idx="11"/>
          </p:nvPr>
        </p:nvSpPr>
        <p:spPr/>
        <p:txBody>
          <a:bodyPr vert="horz" lIns="91440" tIns="45720" rIns="91440" bIns="45720" rtlCol="0" anchor="ctr"/>
          <a:lstStyle>
            <a:lvl1pPr algn="r">
              <a:defRPr lang="fr-FR" sz="1000" b="0" smtClean="0">
                <a:solidFill>
                  <a:schemeClr val="tx1"/>
                </a:solidFill>
              </a:defRPr>
            </a:lvl1pPr>
          </a:lstStyle>
          <a:p>
            <a:pPr>
              <a:buClr>
                <a:srgbClr val="000000"/>
              </a:buClr>
            </a:pPr>
            <a:fld id="{02147682-891F-40BF-95D1-CD303D701FA6}" type="slidenum">
              <a:rPr>
                <a:solidFill>
                  <a:srgbClr val="000000"/>
                </a:solidFill>
              </a:rPr>
              <a:pPr>
                <a:buClr>
                  <a:srgbClr val="000000"/>
                </a:buClr>
              </a:pPr>
              <a:t>‹#›</a:t>
            </a:fld>
            <a:endParaRPr dirty="0">
              <a:solidFill>
                <a:srgbClr val="000000"/>
              </a:solidFill>
            </a:endParaRPr>
          </a:p>
        </p:txBody>
      </p:sp>
      <p:sp>
        <p:nvSpPr>
          <p:cNvPr id="5" name="Content Placeholder 2"/>
          <p:cNvSpPr>
            <a:spLocks noGrp="1"/>
          </p:cNvSpPr>
          <p:nvPr>
            <p:ph idx="1"/>
          </p:nvPr>
        </p:nvSpPr>
        <p:spPr>
          <a:xfrm>
            <a:off x="144465" y="910817"/>
            <a:ext cx="8656637" cy="331470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3162766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defRPr>
            </a:lvl1pPr>
          </a:lstStyle>
          <a:p>
            <a:pPr>
              <a:defRPr/>
            </a:pPr>
            <a:fld id="{EF71B178-48CF-4C5A-A0F5-1FA54979DAD4}" type="datetimeFigureOut">
              <a:rPr lang="en-US" altLang="en-US"/>
              <a:pPr>
                <a:defRPr/>
              </a:pPr>
              <a:t>7/4/2017</a:t>
            </a:fld>
            <a:endParaRPr lang="en-US" alt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48894246-2EE6-4665-9872-C7508A37E895}" type="slidenum">
              <a:rPr lang="en-US" altLang="en-US"/>
              <a:pPr>
                <a:defRPr/>
              </a:pPr>
              <a:t>‹#›</a:t>
            </a:fld>
            <a:endParaRPr lang="en-US" altLang="en-US"/>
          </a:p>
        </p:txBody>
      </p:sp>
    </p:spTree>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a:p>
        </p:txBody>
      </p:sp>
      <p:sp>
        <p:nvSpPr>
          <p:cNvPr id="4" name="Text Placeholder 3"/>
          <p:cNvSpPr>
            <a:spLocks noGrp="1"/>
          </p:cNvSpPr>
          <p:nvPr>
            <p:ph type="body" sz="half" idx="2"/>
          </p:nvPr>
        </p:nvSpPr>
        <p:spPr>
          <a:xfrm>
            <a:off x="828676" y="1200150"/>
            <a:ext cx="3288411" cy="3429000"/>
          </a:xfrm>
        </p:spPr>
        <p:txBody>
          <a:bodyPr>
            <a:normAutofit/>
          </a:bodyPr>
          <a:lstStyle>
            <a:lvl1pPr marL="0" indent="0">
              <a:spcBef>
                <a:spcPts val="900"/>
              </a:spcBef>
              <a:buNone/>
              <a:defRPr sz="14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smtClean="0"/>
              <a:t>Click to edit Master text styles</a:t>
            </a:r>
          </a:p>
        </p:txBody>
      </p:sp>
      <p:sp>
        <p:nvSpPr>
          <p:cNvPr id="3" name="Content Placeholder 2"/>
          <p:cNvSpPr>
            <a:spLocks noGrp="1"/>
          </p:cNvSpPr>
          <p:nvPr>
            <p:ph idx="1"/>
          </p:nvPr>
        </p:nvSpPr>
        <p:spPr>
          <a:xfrm>
            <a:off x="4231387" y="1200151"/>
            <a:ext cx="4083939" cy="3429001"/>
          </a:xfrm>
        </p:spPr>
        <p:txBody>
          <a:bodyPr>
            <a:normAutofit/>
          </a:bodyPr>
          <a:lstStyle>
            <a:lvl1pPr>
              <a:defRPr sz="1500"/>
            </a:lvl1pPr>
            <a:lvl2pPr>
              <a:defRPr sz="12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701D7677-0131-4134-8FC8-20614D63CCB0}" type="datetimeFigureOut">
              <a:rPr lang="en-US" altLang="en-US"/>
              <a:pPr>
                <a:defRPr/>
              </a:pPr>
              <a:t>7/4/2017</a:t>
            </a:fld>
            <a:endParaRPr lang="en-US" alt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D0C82758-9576-48C8-8339-1C3EF5F624DE}" type="slidenum">
              <a:rPr lang="en-US" altLang="en-US"/>
              <a:pPr>
                <a:defRPr/>
              </a:pPr>
              <a:t>‹#›</a:t>
            </a:fld>
            <a:endParaRPr lang="en-US" altLang="en-US"/>
          </a:p>
        </p:txBody>
      </p:sp>
    </p:spTree>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a:p>
        </p:txBody>
      </p:sp>
      <p:sp>
        <p:nvSpPr>
          <p:cNvPr id="4" name="Text Placeholder 3"/>
          <p:cNvSpPr>
            <a:spLocks noGrp="1"/>
          </p:cNvSpPr>
          <p:nvPr>
            <p:ph type="body" sz="half" idx="2"/>
          </p:nvPr>
        </p:nvSpPr>
        <p:spPr>
          <a:xfrm>
            <a:off x="828676" y="1200150"/>
            <a:ext cx="2547747" cy="3429000"/>
          </a:xfrm>
        </p:spPr>
        <p:txBody>
          <a:bodyPr>
            <a:normAutofit/>
          </a:bodyPr>
          <a:lstStyle>
            <a:lvl1pPr marL="0" indent="0">
              <a:spcBef>
                <a:spcPts val="900"/>
              </a:spcBef>
              <a:buNone/>
              <a:defRPr sz="14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491003" y="1200151"/>
            <a:ext cx="4823184" cy="3429001"/>
          </a:xfrm>
        </p:spPr>
        <p:txBody>
          <a:bodyPr tIns="891518" rtlCol="0">
            <a:normAutofit/>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Click icon to add picture</a:t>
            </a:r>
            <a:endParaRPr noProof="0"/>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BB5F129F-E942-416D-AC34-8CD9295D4E66}" type="datetimeFigureOut">
              <a:rPr lang="en-US" altLang="en-US"/>
              <a:pPr>
                <a:defRPr/>
              </a:pPr>
              <a:t>7/4/2017</a:t>
            </a:fld>
            <a:endParaRPr lang="en-US" alt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2385FD1C-D6B5-44B8-96CE-05F239F57DE3}" type="slidenum">
              <a:rPr lang="en-US" altLang="en-US"/>
              <a:pPr>
                <a:defRPr/>
              </a:pPr>
              <a:t>‹#›</a:t>
            </a:fld>
            <a:endParaRPr lang="en-US" altLang="en-US"/>
          </a:p>
        </p:txBody>
      </p:sp>
    </p:spTree>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08870E72-BCD4-4931-85DB-658D2A96DFA3}" type="datetimeFigureOut">
              <a:rPr lang="en-US" altLang="en-US"/>
              <a:pPr>
                <a:defRPr/>
              </a:pPr>
              <a:t>7/4/2017</a:t>
            </a:fld>
            <a:endParaRPr lang="en-US" alt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3E79CDE5-1669-4B75-8DEF-0BF1EDFCFE6B}" type="slidenum">
              <a:rPr lang="en-US" altLang="en-US"/>
              <a:pPr>
                <a:defRPr/>
              </a:pPr>
              <a:t>‹#›</a:t>
            </a:fld>
            <a:endParaRPr lang="en-US" altLang="en-US"/>
          </a:p>
        </p:txBody>
      </p:sp>
    </p:spTree>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9"/>
          <p:cNvGrpSpPr>
            <a:grpSpLocks/>
          </p:cNvGrpSpPr>
          <p:nvPr/>
        </p:nvGrpSpPr>
        <p:grpSpPr bwMode="auto">
          <a:xfrm rot="5400000">
            <a:off x="4885136" y="2421733"/>
            <a:ext cx="4225529" cy="63103"/>
            <a:chOff x="1073150" y="1219201"/>
            <a:chExt cx="10058400" cy="63125"/>
          </a:xfrm>
        </p:grpSpPr>
        <p:cxnSp>
          <p:nvCxnSpPr>
            <p:cNvPr id="5" name="Straight Connector 4"/>
            <p:cNvCxnSpPr/>
            <p:nvPr/>
          </p:nvCxnSpPr>
          <p:spPr>
            <a:xfrm rot="10800000">
              <a:off x="1047645" y="1204909"/>
              <a:ext cx="10058398"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047645" y="1268034"/>
              <a:ext cx="10058398"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029451" y="273845"/>
            <a:ext cx="1285875" cy="435887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28675" y="273845"/>
            <a:ext cx="6074172"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atin typeface="Arial" pitchFamily="34" charset="0"/>
              </a:defRPr>
            </a:lvl1pPr>
          </a:lstStyle>
          <a:p>
            <a:pPr>
              <a:defRPr/>
            </a:pPr>
            <a:fld id="{E138CEB9-AE51-4CE9-A7C5-09EA7D49E924}" type="datetimeFigureOut">
              <a:rPr lang="en-US" altLang="en-US"/>
              <a:pPr>
                <a:defRPr/>
              </a:pPr>
              <a:t>7/4/2017</a:t>
            </a:fld>
            <a:endParaRPr lang="en-US" altLang="en-US"/>
          </a:p>
        </p:txBody>
      </p:sp>
      <p:sp>
        <p:nvSpPr>
          <p:cNvPr id="8" name="Footer Placeholder 4"/>
          <p:cNvSpPr>
            <a:spLocks noGrp="1"/>
          </p:cNvSpPr>
          <p:nvPr>
            <p:ph type="ftr" sz="quarter" idx="11"/>
          </p:nvPr>
        </p:nvSpPr>
        <p:spPr/>
        <p:txBody>
          <a:bodyPr/>
          <a:lstStyle>
            <a:lvl1pPr>
              <a:defRPr>
                <a:latin typeface="Arial" pitchFamily="34" charset="0"/>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atin typeface="Arial" pitchFamily="34" charset="0"/>
              </a:defRPr>
            </a:lvl1pPr>
          </a:lstStyle>
          <a:p>
            <a:pPr>
              <a:defRPr/>
            </a:pPr>
            <a:fld id="{B5C1C24B-6599-4F5D-A922-7004754ABC87}" type="slidenum">
              <a:rPr lang="en-US" altLang="en-US"/>
              <a:pPr>
                <a:defRPr/>
              </a:pPr>
              <a:t>‹#›</a:t>
            </a:fld>
            <a:endParaRPr lang="en-US"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slideLayout" Target="../slideLayouts/slideLayout57.xml"/><Relationship Id="rId7" Type="http://schemas.openxmlformats.org/officeDocument/2006/relationships/theme" Target="../theme/theme10.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2.png"/><Relationship Id="rId5" Type="http://schemas.openxmlformats.org/officeDocument/2006/relationships/slideLayout" Target="../slideLayouts/slideLayout59.xml"/><Relationship Id="rId10" Type="http://schemas.openxmlformats.org/officeDocument/2006/relationships/image" Target="../media/image1.jpeg"/><Relationship Id="rId4" Type="http://schemas.openxmlformats.org/officeDocument/2006/relationships/slideLayout" Target="../slideLayouts/slideLayout58.xml"/><Relationship Id="rId9" Type="http://schemas.openxmlformats.org/officeDocument/2006/relationships/tags" Target="../tags/tag34.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63.xml"/><Relationship Id="rId7" Type="http://schemas.openxmlformats.org/officeDocument/2006/relationships/tags" Target="../tags/tag3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1.xml"/><Relationship Id="rId5" Type="http://schemas.openxmlformats.org/officeDocument/2006/relationships/slideLayout" Target="../slideLayouts/slideLayout65.xml"/><Relationship Id="rId10" Type="http://schemas.openxmlformats.org/officeDocument/2006/relationships/image" Target="../media/image2.png"/><Relationship Id="rId4" Type="http://schemas.openxmlformats.org/officeDocument/2006/relationships/slideLayout" Target="../slideLayouts/slideLayout64.xml"/><Relationship Id="rId9"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slideLayout" Target="../slideLayouts/slideLayout68.xml"/><Relationship Id="rId7" Type="http://schemas.openxmlformats.org/officeDocument/2006/relationships/theme" Target="../theme/theme1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png"/><Relationship Id="rId5" Type="http://schemas.openxmlformats.org/officeDocument/2006/relationships/slideLayout" Target="../slideLayouts/slideLayout70.xml"/><Relationship Id="rId10" Type="http://schemas.openxmlformats.org/officeDocument/2006/relationships/image" Target="../media/image1.jpeg"/><Relationship Id="rId4" Type="http://schemas.openxmlformats.org/officeDocument/2006/relationships/slideLayout" Target="../slideLayouts/slideLayout69.xml"/><Relationship Id="rId9" Type="http://schemas.openxmlformats.org/officeDocument/2006/relationships/tags" Target="../tags/tag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2.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1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tags" Target="../tags/tag1.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jpeg"/><Relationship Id="rId5" Type="http://schemas.openxmlformats.org/officeDocument/2006/relationships/slideLayout" Target="../slideLayouts/slideLayout12.xml"/><Relationship Id="rId10" Type="http://schemas.openxmlformats.org/officeDocument/2006/relationships/tags" Target="../tags/tag6.xml"/><Relationship Id="rId4" Type="http://schemas.openxmlformats.org/officeDocument/2006/relationships/slideLayout" Target="../slideLayouts/slideLayout11.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jpeg"/><Relationship Id="rId5" Type="http://schemas.openxmlformats.org/officeDocument/2006/relationships/slideLayout" Target="../slideLayouts/slideLayout19.xml"/><Relationship Id="rId10" Type="http://schemas.openxmlformats.org/officeDocument/2006/relationships/tags" Target="../tags/tag10.xml"/><Relationship Id="rId4" Type="http://schemas.openxmlformats.org/officeDocument/2006/relationships/slideLayout" Target="../slideLayouts/slideLayout18.xml"/><Relationship Id="rId9" Type="http://schemas.openxmlformats.org/officeDocument/2006/relationships/tags" Target="../tags/tag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jpeg"/><Relationship Id="rId5" Type="http://schemas.openxmlformats.org/officeDocument/2006/relationships/slideLayout" Target="../slideLayouts/slideLayout26.xml"/><Relationship Id="rId10" Type="http://schemas.openxmlformats.org/officeDocument/2006/relationships/tags" Target="../tags/tag14.xml"/><Relationship Id="rId4" Type="http://schemas.openxmlformats.org/officeDocument/2006/relationships/slideLayout" Target="../slideLayouts/slideLayout25.xml"/><Relationship Id="rId9" Type="http://schemas.openxmlformats.org/officeDocument/2006/relationships/tags" Target="../tags/tag1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ags" Target="../tags/tag18.xml"/><Relationship Id="rId4" Type="http://schemas.openxmlformats.org/officeDocument/2006/relationships/slideLayout" Target="../slideLayouts/slideLayout32.xml"/><Relationship Id="rId9" Type="http://schemas.openxmlformats.org/officeDocument/2006/relationships/tags" Target="../tags/tag1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jpeg"/><Relationship Id="rId5" Type="http://schemas.openxmlformats.org/officeDocument/2006/relationships/slideLayout" Target="../slideLayouts/slideLayout40.xml"/><Relationship Id="rId10" Type="http://schemas.openxmlformats.org/officeDocument/2006/relationships/tags" Target="../tags/tag22.xml"/><Relationship Id="rId4" Type="http://schemas.openxmlformats.org/officeDocument/2006/relationships/slideLayout" Target="../slideLayouts/slideLayout39.xml"/><Relationship Id="rId9" Type="http://schemas.openxmlformats.org/officeDocument/2006/relationships/tags" Target="../tags/tag2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2.png"/><Relationship Id="rId5" Type="http://schemas.openxmlformats.org/officeDocument/2006/relationships/slideLayout" Target="../slideLayouts/slideLayout47.xml"/><Relationship Id="rId10" Type="http://schemas.openxmlformats.org/officeDocument/2006/relationships/image" Target="../media/image1.jpeg"/><Relationship Id="rId4" Type="http://schemas.openxmlformats.org/officeDocument/2006/relationships/slideLayout" Target="../slideLayouts/slideLayout46.xml"/><Relationship Id="rId9" Type="http://schemas.openxmlformats.org/officeDocument/2006/relationships/tags" Target="../tags/tag26.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image" Target="../media/image1.jpeg"/><Relationship Id="rId4" Type="http://schemas.openxmlformats.org/officeDocument/2006/relationships/slideLayout" Target="../slideLayouts/slideLayout52.xml"/><Relationship Id="rId9" Type="http://schemas.openxmlformats.org/officeDocument/2006/relationships/tags" Target="../tags/tag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779"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0"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8"/>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9"/>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24283877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9"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7"/>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8"/>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247683327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1" r:id="rId5"/>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0"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8"/>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9"/>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20472752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481" y="363141"/>
            <a:ext cx="7543800" cy="1207294"/>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802481" y="1590675"/>
            <a:ext cx="7543800" cy="303847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73366" y="4704160"/>
            <a:ext cx="2455069"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800">
                <a:solidFill>
                  <a:schemeClr val="tx2"/>
                </a:solidFill>
                <a:latin typeface="Rockwell" pitchFamily="18" charset="0"/>
              </a:defRPr>
            </a:lvl1pPr>
          </a:lstStyle>
          <a:p>
            <a:pPr>
              <a:defRPr/>
            </a:pPr>
            <a:fld id="{A12894B3-A2A5-4072-9F38-FB4E7D77D50C}" type="datetimeFigureOut">
              <a:rPr lang="en-US" altLang="en-US"/>
              <a:pPr>
                <a:defRPr/>
              </a:pPr>
              <a:t>7/4/2017</a:t>
            </a:fld>
            <a:endParaRPr lang="en-US" altLang="en-US"/>
          </a:p>
        </p:txBody>
      </p:sp>
      <p:sp>
        <p:nvSpPr>
          <p:cNvPr id="5" name="Footer Placeholder 4"/>
          <p:cNvSpPr>
            <a:spLocks noGrp="1"/>
          </p:cNvSpPr>
          <p:nvPr>
            <p:ph type="ftr" sz="quarter" idx="3"/>
          </p:nvPr>
        </p:nvSpPr>
        <p:spPr>
          <a:xfrm>
            <a:off x="815579" y="4704160"/>
            <a:ext cx="4745831" cy="273844"/>
          </a:xfrm>
          <a:prstGeom prst="rect">
            <a:avLst/>
          </a:prstGeom>
        </p:spPr>
        <p:txBody>
          <a:bodyPr vert="horz" wrap="square" lIns="68580" tIns="34290" rIns="68580" bIns="34290" numCol="1" anchor="ctr" anchorCtr="0" compatLnSpc="1">
            <a:prstTxWarp prst="textNoShape">
              <a:avLst/>
            </a:prstTxWarp>
          </a:bodyPr>
          <a:lstStyle>
            <a:lvl1pPr eaLnBrk="1" hangingPunct="1">
              <a:defRPr sz="800">
                <a:solidFill>
                  <a:schemeClr val="tx2"/>
                </a:solidFill>
                <a:latin typeface="Rockwell" pitchFamily="18" charset="0"/>
              </a:defRPr>
            </a:lvl1pPr>
          </a:lstStyle>
          <a:p>
            <a:pPr>
              <a:defRPr/>
            </a:pPr>
            <a:endParaRPr lang="en-US" altLang="en-US"/>
          </a:p>
        </p:txBody>
      </p:sp>
      <p:grpSp>
        <p:nvGrpSpPr>
          <p:cNvPr id="3" name="Group 6"/>
          <p:cNvGrpSpPr>
            <a:grpSpLocks noChangeAspect="1"/>
          </p:cNvGrpSpPr>
          <p:nvPr/>
        </p:nvGrpSpPr>
        <p:grpSpPr bwMode="auto">
          <a:xfrm>
            <a:off x="8551069" y="4672013"/>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035" name="Oval 8"/>
            <p:cNvSpPr>
              <a:spLocks noChangeArrowheads="1"/>
            </p:cNvSpPr>
            <p:nvPr/>
          </p:nvSpPr>
          <p:spPr bwMode="auto">
            <a:xfrm>
              <a:off x="11395746" y="6230103"/>
              <a:ext cx="480060" cy="480060"/>
            </a:xfrm>
            <a:prstGeom prst="ellipse">
              <a:avLst/>
            </a:prstGeom>
            <a:noFill/>
            <a:ln w="12700">
              <a:solidFill>
                <a:srgbClr val="FFFFFF"/>
              </a:solidFill>
              <a:round/>
              <a:headEnd/>
              <a:tailEnd/>
            </a:ln>
            <a:extLst>
              <a:ext uri="{909E8E84-426E-40DD-AFC4-6F175D3DCCD1}"/>
            </a:extLst>
          </p:spPr>
          <p:txBody>
            <a:bodyPr/>
            <a:lstStyle/>
            <a:p>
              <a:pPr eaLnBrk="1" hangingPunct="1">
                <a:defRPr/>
              </a:pPr>
              <a:endParaRPr lang="en-IN" altLang="en-US"/>
            </a:p>
          </p:txBody>
        </p:sp>
      </p:grpSp>
      <p:sp>
        <p:nvSpPr>
          <p:cNvPr id="6" name="Slide Number Placeholder 5"/>
          <p:cNvSpPr>
            <a:spLocks noGrp="1"/>
          </p:cNvSpPr>
          <p:nvPr>
            <p:ph type="sldNum" sz="quarter" idx="4"/>
          </p:nvPr>
        </p:nvSpPr>
        <p:spPr>
          <a:xfrm>
            <a:off x="8483203" y="4704160"/>
            <a:ext cx="479822" cy="273844"/>
          </a:xfrm>
          <a:prstGeom prst="rect">
            <a:avLst/>
          </a:prstGeom>
        </p:spPr>
        <p:txBody>
          <a:bodyPr vert="horz" wrap="square" lIns="68580" tIns="34290" rIns="68580" bIns="34290" numCol="1" anchor="ctr" anchorCtr="0" compatLnSpc="1">
            <a:prstTxWarp prst="textNoShape">
              <a:avLst/>
            </a:prstTxWarp>
          </a:bodyPr>
          <a:lstStyle>
            <a:lvl1pPr algn="ctr" eaLnBrk="1" hangingPunct="1">
              <a:defRPr sz="1100" b="1">
                <a:solidFill>
                  <a:srgbClr val="FFFFFF"/>
                </a:solidFill>
                <a:latin typeface="Rockwell Condensed" pitchFamily="18" charset="0"/>
              </a:defRPr>
            </a:lvl1pPr>
          </a:lstStyle>
          <a:p>
            <a:pPr>
              <a:defRPr/>
            </a:pPr>
            <a:fld id="{38A41C02-F4FA-4656-AC97-1046EE3004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hf sldNum="0" hdr="0" ftr="0" dt="0"/>
  <p:txStyles>
    <p:titleStyle>
      <a:lvl1pPr algn="l" rtl="0" eaLnBrk="0" fontAlgn="base" hangingPunct="0">
        <a:lnSpc>
          <a:spcPct val="90000"/>
        </a:lnSpc>
        <a:spcBef>
          <a:spcPct val="0"/>
        </a:spcBef>
        <a:spcAft>
          <a:spcPct val="0"/>
        </a:spcAft>
        <a:defRPr sz="4100" kern="1200" cap="all">
          <a:blipFill>
            <a:blip r:embed="rId14">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100">
          <a:solidFill>
            <a:schemeClr val="tx1"/>
          </a:solidFill>
          <a:latin typeface="Rockwell Condensed" pitchFamily="18" charset="0"/>
        </a:defRPr>
      </a:lvl2pPr>
      <a:lvl3pPr algn="l" rtl="0" eaLnBrk="0" fontAlgn="base" hangingPunct="0">
        <a:lnSpc>
          <a:spcPct val="90000"/>
        </a:lnSpc>
        <a:spcBef>
          <a:spcPct val="0"/>
        </a:spcBef>
        <a:spcAft>
          <a:spcPct val="0"/>
        </a:spcAft>
        <a:defRPr sz="4100">
          <a:solidFill>
            <a:schemeClr val="tx1"/>
          </a:solidFill>
          <a:latin typeface="Rockwell Condensed" pitchFamily="18" charset="0"/>
        </a:defRPr>
      </a:lvl3pPr>
      <a:lvl4pPr algn="l" rtl="0" eaLnBrk="0" fontAlgn="base" hangingPunct="0">
        <a:lnSpc>
          <a:spcPct val="90000"/>
        </a:lnSpc>
        <a:spcBef>
          <a:spcPct val="0"/>
        </a:spcBef>
        <a:spcAft>
          <a:spcPct val="0"/>
        </a:spcAft>
        <a:defRPr sz="4100">
          <a:solidFill>
            <a:schemeClr val="tx1"/>
          </a:solidFill>
          <a:latin typeface="Rockwell Condensed" pitchFamily="18" charset="0"/>
        </a:defRPr>
      </a:lvl4pPr>
      <a:lvl5pPr algn="l" rtl="0" eaLnBrk="0" fontAlgn="base" hangingPunct="0">
        <a:lnSpc>
          <a:spcPct val="90000"/>
        </a:lnSpc>
        <a:spcBef>
          <a:spcPct val="0"/>
        </a:spcBef>
        <a:spcAft>
          <a:spcPct val="0"/>
        </a:spcAft>
        <a:defRPr sz="4100">
          <a:solidFill>
            <a:schemeClr val="tx1"/>
          </a:solidFill>
          <a:latin typeface="Rockwell Condensed" pitchFamily="18" charset="0"/>
        </a:defRPr>
      </a:lvl5pPr>
      <a:lvl6pPr marL="342900" algn="l" rtl="0" fontAlgn="base">
        <a:lnSpc>
          <a:spcPct val="90000"/>
        </a:lnSpc>
        <a:spcBef>
          <a:spcPct val="0"/>
        </a:spcBef>
        <a:spcAft>
          <a:spcPct val="0"/>
        </a:spcAft>
        <a:defRPr sz="4100">
          <a:solidFill>
            <a:schemeClr val="tx1"/>
          </a:solidFill>
          <a:latin typeface="Rockwell Condensed" pitchFamily="18" charset="0"/>
        </a:defRPr>
      </a:lvl6pPr>
      <a:lvl7pPr marL="685800" algn="l" rtl="0" fontAlgn="base">
        <a:lnSpc>
          <a:spcPct val="90000"/>
        </a:lnSpc>
        <a:spcBef>
          <a:spcPct val="0"/>
        </a:spcBef>
        <a:spcAft>
          <a:spcPct val="0"/>
        </a:spcAft>
        <a:defRPr sz="4100">
          <a:solidFill>
            <a:schemeClr val="tx1"/>
          </a:solidFill>
          <a:latin typeface="Rockwell Condensed" pitchFamily="18" charset="0"/>
        </a:defRPr>
      </a:lvl7pPr>
      <a:lvl8pPr marL="1028700" algn="l" rtl="0" fontAlgn="base">
        <a:lnSpc>
          <a:spcPct val="90000"/>
        </a:lnSpc>
        <a:spcBef>
          <a:spcPct val="0"/>
        </a:spcBef>
        <a:spcAft>
          <a:spcPct val="0"/>
        </a:spcAft>
        <a:defRPr sz="4100">
          <a:solidFill>
            <a:schemeClr val="tx1"/>
          </a:solidFill>
          <a:latin typeface="Rockwell Condensed" pitchFamily="18" charset="0"/>
        </a:defRPr>
      </a:lvl8pPr>
      <a:lvl9pPr marL="1371600" algn="l" rtl="0" fontAlgn="base">
        <a:lnSpc>
          <a:spcPct val="90000"/>
        </a:lnSpc>
        <a:spcBef>
          <a:spcPct val="0"/>
        </a:spcBef>
        <a:spcAft>
          <a:spcPct val="0"/>
        </a:spcAft>
        <a:defRPr sz="4100">
          <a:solidFill>
            <a:schemeClr val="tx1"/>
          </a:solidFill>
          <a:latin typeface="Rockwell Condensed" pitchFamily="18" charset="0"/>
        </a:defRPr>
      </a:lvl9pPr>
    </p:titleStyle>
    <p:bodyStyle>
      <a:lvl1pPr marL="136922" indent="-136922" algn="l" rtl="0" eaLnBrk="0" fontAlgn="base" hangingPunct="0">
        <a:lnSpc>
          <a:spcPct val="90000"/>
        </a:lnSpc>
        <a:spcBef>
          <a:spcPts val="900"/>
        </a:spcBef>
        <a:spcAft>
          <a:spcPct val="0"/>
        </a:spcAft>
        <a:buClr>
          <a:srgbClr val="9E3611"/>
        </a:buClr>
        <a:buSzPct val="85000"/>
        <a:buFont typeface="Wingdings" pitchFamily="2" charset="2"/>
        <a:buChar char="§"/>
        <a:defRPr sz="1500" kern="1200">
          <a:solidFill>
            <a:schemeClr val="tx1"/>
          </a:solidFill>
          <a:latin typeface="+mn-lt"/>
          <a:ea typeface="+mn-ea"/>
          <a:cs typeface="+mn-cs"/>
        </a:defRPr>
      </a:lvl1pPr>
      <a:lvl2pPr marL="342900" indent="-136922" algn="l" rtl="0" eaLnBrk="0" fontAlgn="base" hangingPunct="0">
        <a:lnSpc>
          <a:spcPct val="90000"/>
        </a:lnSpc>
        <a:spcBef>
          <a:spcPts val="300"/>
        </a:spcBef>
        <a:spcAft>
          <a:spcPts val="150"/>
        </a:spcAft>
        <a:buClr>
          <a:srgbClr val="9E3611"/>
        </a:buClr>
        <a:buSzPct val="85000"/>
        <a:buFont typeface="Wingdings" pitchFamily="2" charset="2"/>
        <a:buChar char="§"/>
        <a:defRPr sz="2100" kern="1200">
          <a:solidFill>
            <a:schemeClr val="tx1"/>
          </a:solidFill>
          <a:latin typeface="+mn-lt"/>
          <a:ea typeface="+mn-ea"/>
          <a:cs typeface="+mn-cs"/>
        </a:defRPr>
      </a:lvl2pPr>
      <a:lvl3pPr marL="547688" indent="-136922" algn="l" rtl="0" eaLnBrk="0" fontAlgn="base" hangingPunct="0">
        <a:lnSpc>
          <a:spcPct val="90000"/>
        </a:lnSpc>
        <a:spcBef>
          <a:spcPts val="300"/>
        </a:spcBef>
        <a:spcAft>
          <a:spcPts val="150"/>
        </a:spcAft>
        <a:buClr>
          <a:srgbClr val="9E3611"/>
        </a:buClr>
        <a:buSzPct val="85000"/>
        <a:buFont typeface="Wingdings" pitchFamily="2" charset="2"/>
        <a:buChar char="§"/>
        <a:defRPr sz="1200" kern="1200">
          <a:solidFill>
            <a:schemeClr val="tx1"/>
          </a:solidFill>
          <a:latin typeface="+mn-lt"/>
          <a:ea typeface="+mn-ea"/>
          <a:cs typeface="+mn-cs"/>
        </a:defRPr>
      </a:lvl3pPr>
      <a:lvl4pPr marL="753666" indent="-136922" algn="l" rtl="0" eaLnBrk="0" fontAlgn="base" hangingPunct="0">
        <a:lnSpc>
          <a:spcPct val="90000"/>
        </a:lnSpc>
        <a:spcBef>
          <a:spcPts val="300"/>
        </a:spcBef>
        <a:spcAft>
          <a:spcPts val="150"/>
        </a:spcAft>
        <a:buClr>
          <a:srgbClr val="9E3611"/>
        </a:buClr>
        <a:buSzPct val="85000"/>
        <a:buFont typeface="Wingdings" pitchFamily="2" charset="2"/>
        <a:buChar char="§"/>
        <a:defRPr sz="1200" kern="1200">
          <a:solidFill>
            <a:schemeClr val="tx1"/>
          </a:solidFill>
          <a:latin typeface="+mn-lt"/>
          <a:ea typeface="+mn-ea"/>
          <a:cs typeface="+mn-cs"/>
        </a:defRPr>
      </a:lvl4pPr>
      <a:lvl5pPr marL="959644" indent="-136922" algn="l" rtl="0" eaLnBrk="0" fontAlgn="base" hangingPunct="0">
        <a:lnSpc>
          <a:spcPct val="90000"/>
        </a:lnSpc>
        <a:spcBef>
          <a:spcPts val="300"/>
        </a:spcBef>
        <a:spcAft>
          <a:spcPts val="150"/>
        </a:spcAft>
        <a:buClr>
          <a:srgbClr val="9E3611"/>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28675" y="57151"/>
            <a:ext cx="7485460" cy="822722"/>
          </a:xfrm>
          <a:prstGeom prst="rect">
            <a:avLst/>
          </a:prstGeom>
          <a:noFill/>
          <a:ln w="9525">
            <a:noFill/>
            <a:miter lim="800000"/>
            <a:headEnd/>
            <a:tailEnd/>
          </a:ln>
        </p:spPr>
        <p:txBody>
          <a:bodyPr vert="horz" wrap="square" lIns="0" tIns="34289" rIns="0" bIns="34289" numCol="1" anchor="b"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828675" y="1200150"/>
            <a:ext cx="7486650" cy="3429000"/>
          </a:xfrm>
          <a:prstGeom prst="rect">
            <a:avLst/>
          </a:prstGeom>
          <a:noFill/>
          <a:ln w="9525">
            <a:noFill/>
            <a:miter lim="800000"/>
            <a:headEnd/>
            <a:tailEnd/>
          </a:ln>
        </p:spPr>
        <p:txBody>
          <a:bodyPr vert="horz" wrap="square" lIns="0" tIns="34289" rIns="0"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8675" y="4767264"/>
            <a:ext cx="1371600" cy="273844"/>
          </a:xfrm>
          <a:prstGeom prst="rect">
            <a:avLst/>
          </a:prstGeom>
        </p:spPr>
        <p:txBody>
          <a:bodyPr vert="horz" wrap="square" lIns="0" tIns="34289" rIns="0" bIns="34289" numCol="1" anchor="ctr" anchorCtr="0" compatLnSpc="1">
            <a:prstTxWarp prst="textNoShape">
              <a:avLst/>
            </a:prstTxWarp>
          </a:bodyPr>
          <a:lstStyle>
            <a:lvl1pPr eaLnBrk="1" hangingPunct="1">
              <a:defRPr sz="900">
                <a:solidFill>
                  <a:srgbClr val="3D3632"/>
                </a:solidFill>
                <a:latin typeface="Euphemia"/>
              </a:defRPr>
            </a:lvl1pPr>
          </a:lstStyle>
          <a:p>
            <a:pPr>
              <a:defRPr/>
            </a:pPr>
            <a:fld id="{A504CE19-82BA-4A76-8B39-183C3FD782E5}" type="datetimeFigureOut">
              <a:rPr lang="en-US" altLang="en-US"/>
              <a:pPr>
                <a:defRPr/>
              </a:pPr>
              <a:t>7/4/2017</a:t>
            </a:fld>
            <a:endParaRPr lang="en-US" altLang="en-US"/>
          </a:p>
        </p:txBody>
      </p:sp>
      <p:sp>
        <p:nvSpPr>
          <p:cNvPr id="5" name="Footer Placeholder 4"/>
          <p:cNvSpPr>
            <a:spLocks noGrp="1"/>
          </p:cNvSpPr>
          <p:nvPr>
            <p:ph type="ftr" sz="quarter" idx="3"/>
          </p:nvPr>
        </p:nvSpPr>
        <p:spPr>
          <a:xfrm>
            <a:off x="2200275" y="4767264"/>
            <a:ext cx="4743450" cy="273844"/>
          </a:xfrm>
          <a:prstGeom prst="rect">
            <a:avLst/>
          </a:prstGeom>
        </p:spPr>
        <p:txBody>
          <a:bodyPr vert="horz" wrap="square" lIns="0" tIns="34289" rIns="0" bIns="34289" numCol="1" anchor="ctr" anchorCtr="0" compatLnSpc="1">
            <a:prstTxWarp prst="textNoShape">
              <a:avLst/>
            </a:prstTxWarp>
          </a:bodyPr>
          <a:lstStyle>
            <a:lvl1pPr algn="ctr" eaLnBrk="1" hangingPunct="1">
              <a:defRPr sz="900">
                <a:solidFill>
                  <a:srgbClr val="3D3632"/>
                </a:solidFill>
                <a:latin typeface="Euphemia"/>
              </a:defRPr>
            </a:lvl1pPr>
          </a:lstStyle>
          <a:p>
            <a:pPr>
              <a:defRPr/>
            </a:pPr>
            <a:endParaRPr lang="en-US" altLang="en-US"/>
          </a:p>
        </p:txBody>
      </p:sp>
      <p:sp>
        <p:nvSpPr>
          <p:cNvPr id="6" name="Slide Number Placeholder 5"/>
          <p:cNvSpPr>
            <a:spLocks noGrp="1"/>
          </p:cNvSpPr>
          <p:nvPr>
            <p:ph type="sldNum" sz="quarter" idx="4"/>
          </p:nvPr>
        </p:nvSpPr>
        <p:spPr>
          <a:xfrm>
            <a:off x="6942535" y="4767264"/>
            <a:ext cx="1371600" cy="273844"/>
          </a:xfrm>
          <a:prstGeom prst="rect">
            <a:avLst/>
          </a:prstGeom>
        </p:spPr>
        <p:txBody>
          <a:bodyPr vert="horz" wrap="square" lIns="0" tIns="34289" rIns="0" bIns="34289" numCol="1" anchor="ctr" anchorCtr="0" compatLnSpc="1">
            <a:prstTxWarp prst="textNoShape">
              <a:avLst/>
            </a:prstTxWarp>
          </a:bodyPr>
          <a:lstStyle>
            <a:lvl1pPr algn="r" eaLnBrk="1" hangingPunct="1">
              <a:defRPr sz="900">
                <a:solidFill>
                  <a:srgbClr val="3D3632"/>
                </a:solidFill>
                <a:latin typeface="Euphemia"/>
              </a:defRPr>
            </a:lvl1pPr>
          </a:lstStyle>
          <a:p>
            <a:pPr>
              <a:defRPr/>
            </a:pPr>
            <a:fld id="{B0F41554-E34C-4322-9EF4-FBA4294F76FF}" type="slidenum">
              <a:rPr lang="en-US" altLang="en-US"/>
              <a:pPr>
                <a:defRPr/>
              </a:pPr>
              <a:t>‹#›</a:t>
            </a:fld>
            <a:endParaRPr lang="en-US" altLang="en-US"/>
          </a:p>
        </p:txBody>
      </p:sp>
      <p:grpSp>
        <p:nvGrpSpPr>
          <p:cNvPr id="2" name="Group 14"/>
          <p:cNvGrpSpPr>
            <a:grpSpLocks/>
          </p:cNvGrpSpPr>
          <p:nvPr/>
        </p:nvGrpSpPr>
        <p:grpSpPr bwMode="auto">
          <a:xfrm>
            <a:off x="827486" y="914401"/>
            <a:ext cx="7489031" cy="63104"/>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slow">
    <p:fade/>
  </p:transition>
  <p:txStyles>
    <p:titleStyle>
      <a:lvl1pPr algn="l" rtl="0" eaLnBrk="0" fontAlgn="base" hangingPunct="0">
        <a:lnSpc>
          <a:spcPct val="90000"/>
        </a:lnSpc>
        <a:spcBef>
          <a:spcPct val="0"/>
        </a:spcBef>
        <a:spcAft>
          <a:spcPct val="0"/>
        </a:spcAft>
        <a:defRPr sz="2100" kern="1200">
          <a:solidFill>
            <a:schemeClr val="tx1"/>
          </a:solidFill>
          <a:latin typeface="+mj-lt"/>
          <a:ea typeface="+mj-ea"/>
          <a:cs typeface="+mj-cs"/>
        </a:defRPr>
      </a:lvl1pPr>
      <a:lvl2pPr algn="l" rtl="0" eaLnBrk="0" fontAlgn="base" hangingPunct="0">
        <a:lnSpc>
          <a:spcPct val="90000"/>
        </a:lnSpc>
        <a:spcBef>
          <a:spcPct val="0"/>
        </a:spcBef>
        <a:spcAft>
          <a:spcPct val="0"/>
        </a:spcAft>
        <a:defRPr sz="2100">
          <a:solidFill>
            <a:schemeClr val="tx1"/>
          </a:solidFill>
          <a:latin typeface="Plantagenet Cherokee"/>
        </a:defRPr>
      </a:lvl2pPr>
      <a:lvl3pPr algn="l" rtl="0" eaLnBrk="0" fontAlgn="base" hangingPunct="0">
        <a:lnSpc>
          <a:spcPct val="90000"/>
        </a:lnSpc>
        <a:spcBef>
          <a:spcPct val="0"/>
        </a:spcBef>
        <a:spcAft>
          <a:spcPct val="0"/>
        </a:spcAft>
        <a:defRPr sz="2100">
          <a:solidFill>
            <a:schemeClr val="tx1"/>
          </a:solidFill>
          <a:latin typeface="Plantagenet Cherokee"/>
        </a:defRPr>
      </a:lvl3pPr>
      <a:lvl4pPr algn="l" rtl="0" eaLnBrk="0" fontAlgn="base" hangingPunct="0">
        <a:lnSpc>
          <a:spcPct val="90000"/>
        </a:lnSpc>
        <a:spcBef>
          <a:spcPct val="0"/>
        </a:spcBef>
        <a:spcAft>
          <a:spcPct val="0"/>
        </a:spcAft>
        <a:defRPr sz="2100">
          <a:solidFill>
            <a:schemeClr val="tx1"/>
          </a:solidFill>
          <a:latin typeface="Plantagenet Cherokee"/>
        </a:defRPr>
      </a:lvl4pPr>
      <a:lvl5pPr algn="l" rtl="0" eaLnBrk="0" fontAlgn="base" hangingPunct="0">
        <a:lnSpc>
          <a:spcPct val="90000"/>
        </a:lnSpc>
        <a:spcBef>
          <a:spcPct val="0"/>
        </a:spcBef>
        <a:spcAft>
          <a:spcPct val="0"/>
        </a:spcAft>
        <a:defRPr sz="2100">
          <a:solidFill>
            <a:schemeClr val="tx1"/>
          </a:solidFill>
          <a:latin typeface="Plantagenet Cherokee"/>
        </a:defRPr>
      </a:lvl5pPr>
      <a:lvl6pPr marL="342892" algn="l" rtl="0" fontAlgn="base">
        <a:lnSpc>
          <a:spcPct val="90000"/>
        </a:lnSpc>
        <a:spcBef>
          <a:spcPct val="0"/>
        </a:spcBef>
        <a:spcAft>
          <a:spcPct val="0"/>
        </a:spcAft>
        <a:defRPr sz="2100">
          <a:solidFill>
            <a:schemeClr val="tx1"/>
          </a:solidFill>
          <a:latin typeface="Plantagenet Cherokee"/>
        </a:defRPr>
      </a:lvl6pPr>
      <a:lvl7pPr marL="685783" algn="l" rtl="0" fontAlgn="base">
        <a:lnSpc>
          <a:spcPct val="90000"/>
        </a:lnSpc>
        <a:spcBef>
          <a:spcPct val="0"/>
        </a:spcBef>
        <a:spcAft>
          <a:spcPct val="0"/>
        </a:spcAft>
        <a:defRPr sz="2100">
          <a:solidFill>
            <a:schemeClr val="tx1"/>
          </a:solidFill>
          <a:latin typeface="Plantagenet Cherokee"/>
        </a:defRPr>
      </a:lvl7pPr>
      <a:lvl8pPr marL="1028675" algn="l" rtl="0" fontAlgn="base">
        <a:lnSpc>
          <a:spcPct val="90000"/>
        </a:lnSpc>
        <a:spcBef>
          <a:spcPct val="0"/>
        </a:spcBef>
        <a:spcAft>
          <a:spcPct val="0"/>
        </a:spcAft>
        <a:defRPr sz="2100">
          <a:solidFill>
            <a:schemeClr val="tx1"/>
          </a:solidFill>
          <a:latin typeface="Plantagenet Cherokee"/>
        </a:defRPr>
      </a:lvl8pPr>
      <a:lvl9pPr marL="1371566" algn="l" rtl="0" fontAlgn="base">
        <a:lnSpc>
          <a:spcPct val="90000"/>
        </a:lnSpc>
        <a:spcBef>
          <a:spcPct val="0"/>
        </a:spcBef>
        <a:spcAft>
          <a:spcPct val="0"/>
        </a:spcAft>
        <a:defRPr sz="2100">
          <a:solidFill>
            <a:schemeClr val="tx1"/>
          </a:solidFill>
          <a:latin typeface="Plantagenet Cherokee"/>
        </a:defRPr>
      </a:lvl9pPr>
    </p:titleStyle>
    <p:bodyStyle>
      <a:lvl1pPr marL="171446" indent="-171446" algn="l" rtl="0" eaLnBrk="0" fontAlgn="base" hangingPunct="0">
        <a:lnSpc>
          <a:spcPct val="90000"/>
        </a:lnSpc>
        <a:spcBef>
          <a:spcPts val="1350"/>
        </a:spcBef>
        <a:spcAft>
          <a:spcPct val="0"/>
        </a:spcAft>
        <a:buFont typeface="Wingdings" pitchFamily="2" charset="2"/>
        <a:buChar char="§"/>
        <a:defRPr sz="1500" kern="1200">
          <a:solidFill>
            <a:schemeClr val="tx1"/>
          </a:solidFill>
          <a:latin typeface="+mn-lt"/>
          <a:ea typeface="+mn-ea"/>
          <a:cs typeface="+mn-cs"/>
        </a:defRPr>
      </a:lvl1pPr>
      <a:lvl2pPr marL="514337" indent="-171446" algn="l" rtl="0" eaLnBrk="0" fontAlgn="base" hangingPunct="0">
        <a:lnSpc>
          <a:spcPct val="90000"/>
        </a:lnSpc>
        <a:spcBef>
          <a:spcPts val="450"/>
        </a:spcBef>
        <a:spcAft>
          <a:spcPct val="0"/>
        </a:spcAft>
        <a:buFont typeface="Wingdings" pitchFamily="2" charset="2"/>
        <a:buChar char="§"/>
        <a:defRPr sz="1200" kern="1200">
          <a:solidFill>
            <a:schemeClr val="tx1"/>
          </a:solidFill>
          <a:latin typeface="+mn-lt"/>
          <a:ea typeface="+mn-ea"/>
          <a:cs typeface="+mn-cs"/>
        </a:defRPr>
      </a:lvl2pPr>
      <a:lvl3pPr marL="857228" indent="-171446" algn="l" rtl="0" eaLnBrk="0" fontAlgn="base" hangingPunct="0">
        <a:lnSpc>
          <a:spcPct val="90000"/>
        </a:lnSpc>
        <a:spcBef>
          <a:spcPts val="450"/>
        </a:spcBef>
        <a:spcAft>
          <a:spcPct val="0"/>
        </a:spcAft>
        <a:buFont typeface="Wingdings" pitchFamily="2" charset="2"/>
        <a:buChar char="§"/>
        <a:defRPr sz="1100" kern="1200">
          <a:solidFill>
            <a:schemeClr val="tx1"/>
          </a:solidFill>
          <a:latin typeface="+mn-lt"/>
          <a:ea typeface="+mn-ea"/>
          <a:cs typeface="+mn-cs"/>
        </a:defRPr>
      </a:lvl3pPr>
      <a:lvl4pPr marL="1200120" indent="-171446" algn="l" rtl="0" eaLnBrk="0" fontAlgn="base" hangingPunct="0">
        <a:lnSpc>
          <a:spcPct val="90000"/>
        </a:lnSpc>
        <a:spcBef>
          <a:spcPts val="450"/>
        </a:spcBef>
        <a:spcAft>
          <a:spcPct val="0"/>
        </a:spcAft>
        <a:buFont typeface="Wingdings" pitchFamily="2" charset="2"/>
        <a:buChar char="§"/>
        <a:defRPr sz="1100" kern="1200">
          <a:solidFill>
            <a:schemeClr val="tx1"/>
          </a:solidFill>
          <a:latin typeface="+mn-lt"/>
          <a:ea typeface="+mn-ea"/>
          <a:cs typeface="+mn-cs"/>
        </a:defRPr>
      </a:lvl4pPr>
      <a:lvl5pPr marL="1543012" indent="-171446" algn="l" rtl="0" eaLnBrk="0" fontAlgn="base" hangingPunct="0">
        <a:lnSpc>
          <a:spcPct val="90000"/>
        </a:lnSpc>
        <a:spcBef>
          <a:spcPts val="450"/>
        </a:spcBef>
        <a:spcAft>
          <a:spcPct val="0"/>
        </a:spcAft>
        <a:buFont typeface="Wingdings" pitchFamily="2" charset="2"/>
        <a:buChar char="§"/>
        <a:defRPr sz="11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9pPr>
    </p:bodyStyle>
    <p:otherStyle>
      <a:defPPr>
        <a:defRPr/>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9"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7"/>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8"/>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41060608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3" r:id="rId5"/>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1"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9"/>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10"/>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60359543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1"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9"/>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10"/>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163828789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1"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9"/>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10"/>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8752988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1"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9"/>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10"/>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403201059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1"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9"/>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10"/>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340796238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0"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8"/>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9"/>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38795800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4" name="AC Banner"/>
          <p:cNvSpPr>
            <a:spLocks noChangeArrowheads="1"/>
          </p:cNvSpPr>
          <p:nvPr/>
        </p:nvSpPr>
        <p:spPr bwMode="gray">
          <a:xfrm>
            <a:off x="0" y="1"/>
            <a:ext cx="9144000" cy="759619"/>
          </a:xfrm>
          <a:prstGeom prst="rect">
            <a:avLst/>
          </a:prstGeom>
          <a:solidFill>
            <a:schemeClr val="bg2">
              <a:lumMod val="75000"/>
            </a:schemeClr>
          </a:solidFill>
          <a:ln w="12700">
            <a:noFill/>
            <a:miter lim="800000"/>
            <a:headEnd/>
            <a:tailEnd/>
          </a:ln>
          <a:effectLst/>
        </p:spPr>
        <p:txBody>
          <a:bodyPr wrap="none" anchor="ctr"/>
          <a:lstStyle/>
          <a:p>
            <a:pPr algn="ctr" eaLnBrk="0" fontAlgn="base" hangingPunct="0">
              <a:lnSpc>
                <a:spcPct val="80000"/>
              </a:lnSpc>
              <a:spcBef>
                <a:spcPct val="0"/>
              </a:spcBef>
              <a:spcAft>
                <a:spcPct val="0"/>
              </a:spcAft>
              <a:defRPr/>
            </a:pPr>
            <a:endParaRPr lang="en-US" sz="3200" b="1" dirty="0">
              <a:solidFill>
                <a:srgbClr val="000000"/>
              </a:solidFill>
            </a:endParaRPr>
          </a:p>
        </p:txBody>
      </p:sp>
      <p:sp>
        <p:nvSpPr>
          <p:cNvPr id="3076" name="Rectangle 29"/>
          <p:cNvSpPr>
            <a:spLocks noGrp="1" noChangeArrowheads="1"/>
          </p:cNvSpPr>
          <p:nvPr>
            <p:ph type="body" idx="1"/>
          </p:nvPr>
        </p:nvSpPr>
        <p:spPr bwMode="gray">
          <a:xfrm>
            <a:off x="144465" y="1065611"/>
            <a:ext cx="8656637" cy="367784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9" name="Rectangle 65"/>
          <p:cNvSpPr>
            <a:spLocks noGrp="1" noChangeArrowheads="1"/>
          </p:cNvSpPr>
          <p:nvPr>
            <p:ph type="title"/>
          </p:nvPr>
        </p:nvSpPr>
        <p:spPr bwMode="gray">
          <a:xfrm>
            <a:off x="1765301" y="41674"/>
            <a:ext cx="6235700" cy="65960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t>Click to edit Master title style</a:t>
            </a:r>
          </a:p>
        </p:txBody>
      </p:sp>
      <p:pic>
        <p:nvPicPr>
          <p:cNvPr id="3080" name="Picture 2" descr="RESIZED%20ONE%20OUNCE%20DAY!"/>
          <p:cNvPicPr>
            <a:picLocks noChangeAspect="1" noChangeArrowheads="1"/>
          </p:cNvPicPr>
          <p:nvPr/>
        </p:nvPicPr>
        <p:blipFill>
          <a:blip r:embed="rId10" cstate="print"/>
          <a:srcRect/>
          <a:stretch>
            <a:fillRect/>
          </a:stretch>
        </p:blipFill>
        <p:spPr bwMode="auto">
          <a:xfrm>
            <a:off x="8001000" y="0"/>
            <a:ext cx="1143000" cy="371475"/>
          </a:xfrm>
          <a:prstGeom prst="rect">
            <a:avLst/>
          </a:prstGeom>
          <a:noFill/>
          <a:ln w="9525">
            <a:noFill/>
            <a:miter lim="800000"/>
            <a:headEnd/>
            <a:tailEnd/>
          </a:ln>
        </p:spPr>
      </p:pic>
      <p:sp>
        <p:nvSpPr>
          <p:cNvPr id="2" name="AcnSubjectTitle_ID_2" hidden="1"/>
          <p:cNvSpPr txBox="1"/>
          <p:nvPr>
            <p:custDataLst>
              <p:tags r:id="rId8"/>
            </p:custDataLst>
          </p:nvPr>
        </p:nvSpPr>
        <p:spPr bwMode="gray">
          <a:xfrm>
            <a:off x="1765300" y="1065610"/>
            <a:ext cx="6985000" cy="338554"/>
          </a:xfrm>
          <a:prstGeom prst="rect">
            <a:avLst/>
          </a:prstGeom>
          <a:noFill/>
        </p:spPr>
        <p:txBody>
          <a:bodyPr vert="horz" wrap="square" rtlCol="0">
            <a:spAutoFit/>
          </a:bodyPr>
          <a:lstStyle/>
          <a:p>
            <a:pPr eaLnBrk="0" fontAlgn="base" hangingPunct="0">
              <a:spcBef>
                <a:spcPct val="20000"/>
              </a:spcBef>
              <a:spcAft>
                <a:spcPct val="0"/>
              </a:spcAft>
              <a:buClr>
                <a:srgbClr val="000000"/>
              </a:buClr>
            </a:pPr>
            <a:r>
              <a:rPr lang="en-US" sz="1600" b="1" dirty="0">
                <a:solidFill>
                  <a:srgbClr val="000000"/>
                </a:solidFill>
              </a:rPr>
              <a:t>Subject Title</a:t>
            </a:r>
          </a:p>
        </p:txBody>
      </p:sp>
      <p:sp>
        <p:nvSpPr>
          <p:cNvPr id="3" name="AcnFootnote_ID_3" hidden="1"/>
          <p:cNvSpPr txBox="1"/>
          <p:nvPr>
            <p:custDataLst>
              <p:tags r:id="rId9"/>
            </p:custDataLst>
          </p:nvPr>
        </p:nvSpPr>
        <p:spPr bwMode="gray">
          <a:xfrm>
            <a:off x="1765301" y="4691064"/>
            <a:ext cx="6235700" cy="430887"/>
          </a:xfrm>
          <a:prstGeom prst="rect">
            <a:avLst/>
          </a:prstGeom>
          <a:noFill/>
        </p:spPr>
        <p:txBody>
          <a:bodyPr vert="horz" wrap="square" rtlCol="0" anchor="b">
            <a:spAutoFit/>
          </a:bodyPr>
          <a:lstStyle/>
          <a:p>
            <a:pPr marL="538163" indent="-538163" eaLnBrk="0" fontAlgn="base" hangingPunct="0">
              <a:spcBef>
                <a:spcPct val="20000"/>
              </a:spcBef>
              <a:spcAft>
                <a:spcPct val="0"/>
              </a:spcAft>
              <a:buClr>
                <a:srgbClr val="000000"/>
              </a:buClr>
            </a:pPr>
            <a:r>
              <a:rPr lang="en-US" sz="1000" dirty="0">
                <a:solidFill>
                  <a:srgbClr val="000000"/>
                </a:solidFill>
              </a:rPr>
              <a:t>*	Footnote</a:t>
            </a:r>
          </a:p>
          <a:p>
            <a:pPr marL="538163" indent="-538163" eaLnBrk="0" fontAlgn="base" hangingPunct="0">
              <a:spcBef>
                <a:spcPct val="20000"/>
              </a:spcBef>
              <a:spcAft>
                <a:spcPct val="0"/>
              </a:spcAft>
              <a:buClr>
                <a:srgbClr val="000000"/>
              </a:buClr>
            </a:pPr>
            <a:r>
              <a:rPr lang="en-US" sz="1000" dirty="0">
                <a:solidFill>
                  <a:srgbClr val="000000"/>
                </a:solidFill>
              </a:rPr>
              <a:t>Source:	Source</a:t>
            </a:r>
          </a:p>
        </p:txBody>
      </p:sp>
      <p:grpSp>
        <p:nvGrpSpPr>
          <p:cNvPr id="13" name="Group 12"/>
          <p:cNvGrpSpPr/>
          <p:nvPr/>
        </p:nvGrpSpPr>
        <p:grpSpPr>
          <a:xfrm>
            <a:off x="107504" y="249493"/>
            <a:ext cx="1492687" cy="332492"/>
            <a:chOff x="459320" y="3068960"/>
            <a:chExt cx="2183719" cy="635721"/>
          </a:xfrm>
        </p:grpSpPr>
        <p:pic>
          <p:nvPicPr>
            <p:cNvPr id="14" name="Picture 13"/>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459320" y="3319885"/>
              <a:ext cx="2183719" cy="384796"/>
            </a:xfrm>
            <a:prstGeom prst="rect">
              <a:avLst/>
            </a:prstGeom>
          </p:spPr>
        </p:pic>
        <p:sp>
          <p:nvSpPr>
            <p:cNvPr id="15" name="Freeform 14"/>
            <p:cNvSpPr/>
            <p:nvPr userDrawn="1"/>
          </p:nvSpPr>
          <p:spPr>
            <a:xfrm>
              <a:off x="1741785" y="3068960"/>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CA" sz="1300" b="1" dirty="0">
                <a:solidFill>
                  <a:srgbClr val="FFFFFF"/>
                </a:solidFill>
              </a:endParaRPr>
            </a:p>
          </p:txBody>
        </p:sp>
      </p:grpSp>
      <p:sp>
        <p:nvSpPr>
          <p:cNvPr id="19" name="Rectangle 62"/>
          <p:cNvSpPr txBox="1">
            <a:spLocks noChangeArrowheads="1"/>
          </p:cNvSpPr>
          <p:nvPr/>
        </p:nvSpPr>
        <p:spPr bwMode="gray">
          <a:xfrm>
            <a:off x="5075306" y="4785472"/>
            <a:ext cx="2593041" cy="3429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0"/>
              </a:spcBef>
              <a:spcAft>
                <a:spcPct val="0"/>
              </a:spcAft>
              <a:buClrTx/>
              <a:defRPr sz="1000" b="0" kern="1200">
                <a:solidFill>
                  <a:srgbClr val="000000"/>
                </a:solidFill>
                <a:latin typeface="Arial" charset="0"/>
                <a:ea typeface="+mn-ea"/>
                <a:cs typeface="+mn-cs"/>
              </a:defRPr>
            </a:lvl1pPr>
            <a:lvl2pPr marL="4572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2pPr>
            <a:lvl3pPr marL="9144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3pPr>
            <a:lvl4pPr marL="13716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4pPr>
            <a:lvl5pPr marL="1828800" algn="ctr" rtl="0" eaLnBrk="0" fontAlgn="base" hangingPunct="0">
              <a:spcBef>
                <a:spcPct val="20000"/>
              </a:spcBef>
              <a:spcAft>
                <a:spcPct val="0"/>
              </a:spcAft>
              <a:buClr>
                <a:schemeClr val="tx1"/>
              </a:buClr>
              <a:defRPr sz="1300" b="1" kern="1200">
                <a:solidFill>
                  <a:srgbClr val="000000"/>
                </a:solidFill>
                <a:latin typeface="Arial" charset="0"/>
                <a:ea typeface="+mn-ea"/>
                <a:cs typeface="+mn-cs"/>
              </a:defRPr>
            </a:lvl5pPr>
            <a:lvl6pPr marL="2286000" algn="l" defTabSz="914400" rtl="0" eaLnBrk="1" latinLnBrk="0" hangingPunct="1">
              <a:defRPr sz="1300" b="1" kern="1200">
                <a:solidFill>
                  <a:srgbClr val="000000"/>
                </a:solidFill>
                <a:latin typeface="Arial" charset="0"/>
                <a:ea typeface="+mn-ea"/>
                <a:cs typeface="+mn-cs"/>
              </a:defRPr>
            </a:lvl6pPr>
            <a:lvl7pPr marL="2743200" algn="l" defTabSz="914400" rtl="0" eaLnBrk="1" latinLnBrk="0" hangingPunct="1">
              <a:defRPr sz="1300" b="1" kern="1200">
                <a:solidFill>
                  <a:srgbClr val="000000"/>
                </a:solidFill>
                <a:latin typeface="Arial" charset="0"/>
                <a:ea typeface="+mn-ea"/>
                <a:cs typeface="+mn-cs"/>
              </a:defRPr>
            </a:lvl7pPr>
            <a:lvl8pPr marL="3200400" algn="l" defTabSz="914400" rtl="0" eaLnBrk="1" latinLnBrk="0" hangingPunct="1">
              <a:defRPr sz="1300" b="1" kern="1200">
                <a:solidFill>
                  <a:srgbClr val="000000"/>
                </a:solidFill>
                <a:latin typeface="Arial" charset="0"/>
                <a:ea typeface="+mn-ea"/>
                <a:cs typeface="+mn-cs"/>
              </a:defRPr>
            </a:lvl8pPr>
            <a:lvl9pPr marL="3657600" algn="l" defTabSz="914400" rtl="0" eaLnBrk="1" latinLnBrk="0" hangingPunct="1">
              <a:defRPr sz="1300" b="1" kern="1200">
                <a:solidFill>
                  <a:srgbClr val="000000"/>
                </a:solidFill>
                <a:latin typeface="Arial" charset="0"/>
                <a:ea typeface="+mn-ea"/>
                <a:cs typeface="+mn-cs"/>
              </a:defRPr>
            </a:lvl9pPr>
          </a:lstStyle>
          <a:p>
            <a:pPr>
              <a:defRPr/>
            </a:pPr>
            <a:r>
              <a:rPr lang="en-GB" dirty="0">
                <a:solidFill>
                  <a:srgbClr val="DD4411"/>
                </a:solidFill>
              </a:rPr>
              <a:t>- Confidential - </a:t>
            </a:r>
          </a:p>
        </p:txBody>
      </p:sp>
      <p:sp>
        <p:nvSpPr>
          <p:cNvPr id="6" name="Footer Placeholder 5"/>
          <p:cNvSpPr>
            <a:spLocks noGrp="1"/>
          </p:cNvSpPr>
          <p:nvPr>
            <p:ph type="ftr" sz="quarter" idx="3"/>
          </p:nvPr>
        </p:nvSpPr>
        <p:spPr>
          <a:xfrm>
            <a:off x="144465" y="4894008"/>
            <a:ext cx="4126805" cy="189000"/>
          </a:xfrm>
          <a:prstGeom prst="rect">
            <a:avLst/>
          </a:prstGeom>
        </p:spPr>
        <p:txBody>
          <a:bodyPr vert="horz" lIns="91440" tIns="45720" rIns="91440" bIns="45720" rtlCol="0" anchor="ctr"/>
          <a:lstStyle>
            <a:lvl1pPr algn="l">
              <a:defRPr sz="1000" b="0">
                <a:solidFill>
                  <a:schemeClr val="tx1"/>
                </a:solidFill>
              </a:defRPr>
            </a:lvl1pPr>
          </a:lstStyle>
          <a:p>
            <a:pPr eaLnBrk="0" fontAlgn="base" hangingPunct="0">
              <a:spcBef>
                <a:spcPct val="20000"/>
              </a:spcBef>
              <a:spcAft>
                <a:spcPct val="0"/>
              </a:spcAft>
              <a:buClr>
                <a:srgbClr val="000000"/>
              </a:buClr>
            </a:pPr>
            <a:r>
              <a:rPr lang="en-US" dirty="0">
                <a:solidFill>
                  <a:srgbClr val="000000"/>
                </a:solidFill>
              </a:rPr>
              <a:t>Copyright © 2015 Accenture All Rights Reserved. </a:t>
            </a:r>
            <a:endParaRPr lang="fr-FR" dirty="0">
              <a:solidFill>
                <a:srgbClr val="000000"/>
              </a:solidFill>
            </a:endParaRPr>
          </a:p>
        </p:txBody>
      </p:sp>
      <p:sp>
        <p:nvSpPr>
          <p:cNvPr id="7" name="Slide Number Placeholder 6"/>
          <p:cNvSpPr>
            <a:spLocks noGrp="1"/>
          </p:cNvSpPr>
          <p:nvPr>
            <p:ph type="sldNum" sz="quarter" idx="4"/>
          </p:nvPr>
        </p:nvSpPr>
        <p:spPr>
          <a:xfrm>
            <a:off x="6667500" y="4894008"/>
            <a:ext cx="2133600" cy="189000"/>
          </a:xfrm>
          <a:prstGeom prst="rect">
            <a:avLst/>
          </a:prstGeom>
        </p:spPr>
        <p:txBody>
          <a:bodyPr vert="horz" lIns="91440" tIns="45720" rIns="91440" bIns="45720" rtlCol="0" anchor="ctr"/>
          <a:lstStyle>
            <a:lvl1pPr algn="r">
              <a:defRPr lang="fr-FR" sz="1000" b="0" smtClean="0">
                <a:solidFill>
                  <a:schemeClr val="tx1"/>
                </a:solidFill>
              </a:defRPr>
            </a:lvl1pPr>
          </a:lstStyle>
          <a:p>
            <a:pPr eaLnBrk="0" fontAlgn="base" hangingPunct="0">
              <a:spcBef>
                <a:spcPct val="20000"/>
              </a:spcBef>
              <a:spcAft>
                <a:spcPct val="0"/>
              </a:spcAft>
              <a:buClr>
                <a:srgbClr val="000000"/>
              </a:buClr>
            </a:pPr>
            <a:fld id="{02147682-891F-40BF-95D1-CD303D701FA6}" type="slidenum">
              <a:rPr>
                <a:solidFill>
                  <a:srgbClr val="000000"/>
                </a:solidFill>
              </a:rPr>
              <a:pPr eaLnBrk="0" fontAlgn="base" hangingPunct="0">
                <a:spcBef>
                  <a:spcPct val="20000"/>
                </a:spcBef>
                <a:spcAft>
                  <a:spcPct val="0"/>
                </a:spcAft>
                <a:buClr>
                  <a:srgbClr val="000000"/>
                </a:buClr>
              </a:pPr>
              <a:t>‹#›</a:t>
            </a:fld>
            <a:endParaRPr dirty="0">
              <a:solidFill>
                <a:srgbClr val="000000"/>
              </a:solidFill>
            </a:endParaRPr>
          </a:p>
        </p:txBody>
      </p:sp>
    </p:spTree>
    <p:extLst>
      <p:ext uri="{BB962C8B-B14F-4D97-AF65-F5344CB8AC3E}">
        <p14:creationId xmlns="" xmlns:p14="http://schemas.microsoft.com/office/powerpoint/2010/main" val="276220044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defRPr>
      </a:lvl2pPr>
      <a:lvl3pPr algn="l" rtl="0" eaLnBrk="0" fontAlgn="base" hangingPunct="0">
        <a:spcBef>
          <a:spcPct val="0"/>
        </a:spcBef>
        <a:spcAft>
          <a:spcPct val="0"/>
        </a:spcAft>
        <a:defRPr b="1">
          <a:solidFill>
            <a:schemeClr val="bg1"/>
          </a:solidFill>
          <a:latin typeface="Arial" charset="0"/>
        </a:defRPr>
      </a:lvl3pPr>
      <a:lvl4pPr algn="l" rtl="0" eaLnBrk="0" fontAlgn="base" hangingPunct="0">
        <a:spcBef>
          <a:spcPct val="0"/>
        </a:spcBef>
        <a:spcAft>
          <a:spcPct val="0"/>
        </a:spcAft>
        <a:defRPr b="1">
          <a:solidFill>
            <a:schemeClr val="bg1"/>
          </a:solidFill>
          <a:latin typeface="Arial" charset="0"/>
        </a:defRPr>
      </a:lvl4pPr>
      <a:lvl5pPr algn="l" rtl="0" eaLnBrk="0" fontAlgn="base" hangingPunct="0">
        <a:spcBef>
          <a:spcPct val="0"/>
        </a:spcBef>
        <a:spcAft>
          <a:spcPct val="0"/>
        </a:spcAft>
        <a:defRPr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a:solidFill>
            <a:schemeClr val="tx1"/>
          </a:solidFill>
          <a:latin typeface="+mn-lt"/>
        </a:defRPr>
      </a:lvl2pPr>
      <a:lvl3pPr marL="858838" indent="-168275" algn="l" rtl="0" eaLnBrk="0" fontAlgn="base" hangingPunct="0">
        <a:spcBef>
          <a:spcPct val="20000"/>
        </a:spcBef>
        <a:spcAft>
          <a:spcPct val="0"/>
        </a:spcAft>
        <a:buClr>
          <a:schemeClr val="tx1"/>
        </a:buClr>
        <a:buChar char="•"/>
        <a:defRPr sz="1600">
          <a:solidFill>
            <a:schemeClr val="tx1"/>
          </a:solidFill>
          <a:latin typeface="+mn-lt"/>
        </a:defRPr>
      </a:lvl3pPr>
      <a:lvl4pPr marL="1200150" indent="-227013" algn="l" rtl="0" eaLnBrk="0" fontAlgn="base" hangingPunct="0">
        <a:spcBef>
          <a:spcPct val="20000"/>
        </a:spcBef>
        <a:spcAft>
          <a:spcPct val="0"/>
        </a:spcAft>
        <a:buClr>
          <a:schemeClr val="tx1"/>
        </a:buClr>
        <a:buChar char="–"/>
        <a:defRPr sz="14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hyperlink" Target="http://aphospitalsanitation.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aphospitalsanitation.com/HspSelection.aspx" TargetMode="External"/><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aphospitalsanitation.com/HspSelection.aspx" TargetMode="External"/><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1.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5.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hyperlink" Target="http://aphospitalsanitation.com/HspSelection.aspx" TargetMode="External"/><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1000">
              <a:srgbClr val="00B050">
                <a:lumMod val="50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10" name="object 10"/>
          <p:cNvSpPr/>
          <p:nvPr/>
        </p:nvSpPr>
        <p:spPr>
          <a:xfrm>
            <a:off x="0" y="0"/>
            <a:ext cx="9144000" cy="5143500"/>
          </a:xfrm>
          <a:custGeom>
            <a:avLst/>
            <a:gdLst/>
            <a:ahLst/>
            <a:cxnLst/>
            <a:rect l="l" t="t" r="r" b="b"/>
            <a:pathLst>
              <a:path w="9144000" h="6858000">
                <a:moveTo>
                  <a:pt x="9144000" y="0"/>
                </a:moveTo>
                <a:lnTo>
                  <a:pt x="0" y="0"/>
                </a:lnTo>
                <a:lnTo>
                  <a:pt x="0" y="6857999"/>
                </a:lnTo>
                <a:lnTo>
                  <a:pt x="9144000" y="6857999"/>
                </a:lnTo>
                <a:lnTo>
                  <a:pt x="9144000" y="0"/>
                </a:lnTo>
                <a:close/>
              </a:path>
            </a:pathLst>
          </a:custGeom>
          <a:solidFill>
            <a:srgbClr val="000090"/>
          </a:solidFill>
        </p:spPr>
        <p:txBody>
          <a:bodyPr wrap="square" lIns="0" tIns="0" rIns="0" bIns="0" rtlCol="0">
            <a:noAutofit/>
          </a:bodyPr>
          <a:lstStyle/>
          <a:p>
            <a:endParaRPr dirty="0"/>
          </a:p>
        </p:txBody>
      </p:sp>
      <p:sp>
        <p:nvSpPr>
          <p:cNvPr id="5" name="object 5"/>
          <p:cNvSpPr/>
          <p:nvPr/>
        </p:nvSpPr>
        <p:spPr>
          <a:xfrm>
            <a:off x="0" y="0"/>
            <a:ext cx="9144000" cy="5143500"/>
          </a:xfrm>
          <a:prstGeom prst="rect">
            <a:avLst/>
          </a:prstGeom>
          <a:blipFill>
            <a:blip r:embed="rId3" cstate="print"/>
            <a:stretch>
              <a:fillRect/>
            </a:stretch>
          </a:blipFill>
        </p:spPr>
        <p:txBody>
          <a:bodyPr wrap="square" lIns="0" tIns="0" rIns="0" bIns="0" rtlCol="0">
            <a:noAutofit/>
          </a:bodyPr>
          <a:lstStyle/>
          <a:p>
            <a:endParaRPr dirty="0"/>
          </a:p>
        </p:txBody>
      </p:sp>
      <p:sp>
        <p:nvSpPr>
          <p:cNvPr id="4" name="object 4"/>
          <p:cNvSpPr txBox="1"/>
          <p:nvPr/>
        </p:nvSpPr>
        <p:spPr>
          <a:xfrm>
            <a:off x="266700" y="3571883"/>
            <a:ext cx="8610600" cy="1318528"/>
          </a:xfrm>
          <a:prstGeom prst="rect">
            <a:avLst/>
          </a:prstGeom>
        </p:spPr>
        <p:txBody>
          <a:bodyPr wrap="square" lIns="0" tIns="0" rIns="0" bIns="0" rtlCol="0">
            <a:noAutofit/>
          </a:bodyPr>
          <a:lstStyle/>
          <a:p>
            <a:pPr marL="12700" marR="68579">
              <a:lnSpc>
                <a:spcPts val="3779"/>
              </a:lnSpc>
              <a:spcBef>
                <a:spcPts val="189"/>
              </a:spcBef>
            </a:pPr>
            <a:r>
              <a:rPr lang="en-IN" sz="3200" b="1" i="1" dirty="0" smtClean="0">
                <a:latin typeface="Calibri" pitchFamily="34" charset="0"/>
                <a:cs typeface="Calibri" pitchFamily="34" charset="0"/>
              </a:rPr>
              <a:t>Core Dash Board Integrated Hospital Sanitation Monitoring System In Andhra Pradesh </a:t>
            </a:r>
            <a:endParaRPr sz="3200" b="1" i="1" dirty="0">
              <a:latin typeface="Calibri" pitchFamily="34" charset="0"/>
              <a:cs typeface="Calibri" pitchFamily="34" charset="0"/>
            </a:endParaRPr>
          </a:p>
        </p:txBody>
      </p:sp>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00760" y="142858"/>
            <a:ext cx="1857388" cy="1272177"/>
          </a:xfrm>
          <a:prstGeom prst="rect">
            <a:avLst/>
          </a:prstGeom>
        </p:spPr>
      </p:pic>
      <p:pic>
        <p:nvPicPr>
          <p:cNvPr id="88067" name="Picture 3" descr="F:\aplogo.png"/>
          <p:cNvPicPr>
            <a:picLocks noChangeAspect="1" noChangeArrowheads="1"/>
          </p:cNvPicPr>
          <p:nvPr/>
        </p:nvPicPr>
        <p:blipFill>
          <a:blip r:embed="rId5" cstate="print"/>
          <a:srcRect/>
          <a:stretch>
            <a:fillRect/>
          </a:stretch>
        </p:blipFill>
        <p:spPr bwMode="auto">
          <a:xfrm>
            <a:off x="285720" y="142858"/>
            <a:ext cx="1643074" cy="150019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Measuring Parameters</a:t>
            </a:r>
          </a:p>
        </p:txBody>
      </p:sp>
      <p:graphicFrame>
        <p:nvGraphicFramePr>
          <p:cNvPr id="5" name="Table 4"/>
          <p:cNvGraphicFramePr>
            <a:graphicFrameLocks noGrp="1"/>
          </p:cNvGraphicFramePr>
          <p:nvPr>
            <p:extLst>
              <p:ext uri="{D42A27DB-BD31-4B8C-83A1-F6EECF244321}">
                <p14:modId xmlns="" xmlns:p14="http://schemas.microsoft.com/office/powerpoint/2010/main" val="3196627625"/>
              </p:ext>
            </p:extLst>
          </p:nvPr>
        </p:nvGraphicFramePr>
        <p:xfrm>
          <a:off x="76200" y="1071552"/>
          <a:ext cx="8991602" cy="4000528"/>
        </p:xfrm>
        <a:graphic>
          <a:graphicData uri="http://schemas.openxmlformats.org/drawingml/2006/table">
            <a:tbl>
              <a:tblPr/>
              <a:tblGrid>
                <a:gridCol w="2168759">
                  <a:extLst>
                    <a:ext uri="{9D8B030D-6E8A-4147-A177-3AD203B41FA5}">
                      <a16:colId xmlns="" xmlns:a16="http://schemas.microsoft.com/office/drawing/2014/main" val="20000"/>
                    </a:ext>
                  </a:extLst>
                </a:gridCol>
                <a:gridCol w="2205535">
                  <a:extLst>
                    <a:ext uri="{9D8B030D-6E8A-4147-A177-3AD203B41FA5}">
                      <a16:colId xmlns="" xmlns:a16="http://schemas.microsoft.com/office/drawing/2014/main" val="20001"/>
                    </a:ext>
                  </a:extLst>
                </a:gridCol>
                <a:gridCol w="2293043">
                  <a:extLst>
                    <a:ext uri="{9D8B030D-6E8A-4147-A177-3AD203B41FA5}">
                      <a16:colId xmlns="" xmlns:a16="http://schemas.microsoft.com/office/drawing/2014/main" val="20002"/>
                    </a:ext>
                  </a:extLst>
                </a:gridCol>
                <a:gridCol w="2324265">
                  <a:extLst>
                    <a:ext uri="{9D8B030D-6E8A-4147-A177-3AD203B41FA5}">
                      <a16:colId xmlns="" xmlns:a16="http://schemas.microsoft.com/office/drawing/2014/main" val="20003"/>
                    </a:ext>
                  </a:extLst>
                </a:gridCol>
              </a:tblGrid>
              <a:tr h="991749">
                <a:tc>
                  <a:txBody>
                    <a:bodyPr/>
                    <a:lstStyle/>
                    <a:p>
                      <a:pPr algn="ctr" fontAlgn="b"/>
                      <a:r>
                        <a:rPr lang="en-IN" sz="1800" b="1" i="1" u="none" strike="noStrike" dirty="0">
                          <a:solidFill>
                            <a:srgbClr val="000000"/>
                          </a:solidFill>
                          <a:latin typeface="Calibri"/>
                        </a:rPr>
                        <a:t> </a:t>
                      </a:r>
                    </a:p>
                  </a:txBody>
                  <a:tcPr marL="9524" marR="9524"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No. of Monitoring Items</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No. of Measurable Elements</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No. of Check points </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extLst>
                  <a:ext uri="{0D108BD9-81ED-4DB2-BD59-A6C34878D82A}">
                    <a16:rowId xmlns="" xmlns:a16="http://schemas.microsoft.com/office/drawing/2014/main" val="10000"/>
                  </a:ext>
                </a:extLst>
              </a:tr>
              <a:tr h="934326">
                <a:tc>
                  <a:txBody>
                    <a:bodyPr/>
                    <a:lstStyle/>
                    <a:p>
                      <a:pPr lvl="0" algn="l" fontAlgn="b"/>
                      <a:r>
                        <a:rPr lang="en-IN" sz="1800" b="1" i="0" u="none" strike="noStrike" dirty="0">
                          <a:solidFill>
                            <a:srgbClr val="000000"/>
                          </a:solidFill>
                          <a:latin typeface="Calibri"/>
                        </a:rPr>
                        <a:t> Sanitation</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9</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53</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a:solidFill>
                            <a:srgbClr val="000000"/>
                          </a:solidFill>
                          <a:latin typeface="+mn-lt"/>
                        </a:rPr>
                        <a:t>53</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extLst>
                  <a:ext uri="{0D108BD9-81ED-4DB2-BD59-A6C34878D82A}">
                    <a16:rowId xmlns="" xmlns:a16="http://schemas.microsoft.com/office/drawing/2014/main" val="10001"/>
                  </a:ext>
                </a:extLst>
              </a:tr>
              <a:tr h="1050510">
                <a:tc>
                  <a:txBody>
                    <a:bodyPr/>
                    <a:lstStyle/>
                    <a:p>
                      <a:pPr lvl="0" algn="l" fontAlgn="b"/>
                      <a:r>
                        <a:rPr lang="en-IN" sz="1800" b="1" i="0" u="none" strike="noStrike" dirty="0">
                          <a:solidFill>
                            <a:srgbClr val="000000"/>
                          </a:solidFill>
                          <a:latin typeface="Calibri"/>
                        </a:rPr>
                        <a:t> Security</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6</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5</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54</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extLst>
                  <a:ext uri="{0D108BD9-81ED-4DB2-BD59-A6C34878D82A}">
                    <a16:rowId xmlns="" xmlns:a16="http://schemas.microsoft.com/office/drawing/2014/main" val="10002"/>
                  </a:ext>
                </a:extLst>
              </a:tr>
              <a:tr h="1023943">
                <a:tc>
                  <a:txBody>
                    <a:bodyPr/>
                    <a:lstStyle/>
                    <a:p>
                      <a:pPr lvl="0" algn="l" fontAlgn="b"/>
                      <a:r>
                        <a:rPr lang="en-IN" sz="1800" b="1" i="0" u="none" strike="noStrike" dirty="0">
                          <a:solidFill>
                            <a:srgbClr val="000000"/>
                          </a:solidFill>
                          <a:latin typeface="Calibri"/>
                        </a:rPr>
                        <a:t> Pest Rodent  Control</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a:solidFill>
                            <a:srgbClr val="000000"/>
                          </a:solidFill>
                          <a:latin typeface="+mn-lt"/>
                        </a:rPr>
                        <a:t>7</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a:solidFill>
                            <a:srgbClr val="000000"/>
                          </a:solidFill>
                          <a:latin typeface="+mn-lt"/>
                        </a:rPr>
                        <a:t>39</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tc>
                  <a:txBody>
                    <a:bodyPr/>
                    <a:lstStyle/>
                    <a:p>
                      <a:pPr algn="ctr" fontAlgn="b"/>
                      <a:r>
                        <a:rPr lang="en-IN" sz="1800" b="1" i="0" u="none" strike="noStrike" dirty="0">
                          <a:solidFill>
                            <a:srgbClr val="000000"/>
                          </a:solidFill>
                          <a:latin typeface="+mn-lt"/>
                        </a:rPr>
                        <a:t>48</a:t>
                      </a:r>
                    </a:p>
                  </a:txBody>
                  <a:tcPr marL="9524" marR="9524"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tcPr>
                </a:tc>
                <a:extLst>
                  <a:ext uri="{0D108BD9-81ED-4DB2-BD59-A6C34878D82A}">
                    <a16:rowId xmlns="" xmlns:a16="http://schemas.microsoft.com/office/drawing/2014/main" val="10003"/>
                  </a:ext>
                </a:extLst>
              </a:tr>
            </a:tbl>
          </a:graphicData>
        </a:graphic>
      </p:graphicFrame>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416139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571486"/>
          <a:ext cx="2714644" cy="4572014"/>
        </p:xfrm>
        <a:graphic>
          <a:graphicData uri="http://schemas.openxmlformats.org/drawingml/2006/table">
            <a:tbl>
              <a:tblPr firstRow="1" bandRow="1">
                <a:tableStyleId>{5C22544A-7EE6-4342-B048-85BDC9FD1C3A}</a:tableStyleId>
              </a:tblPr>
              <a:tblGrid>
                <a:gridCol w="428628"/>
                <a:gridCol w="1643074"/>
                <a:gridCol w="642942"/>
              </a:tblGrid>
              <a:tr h="423417">
                <a:tc gridSpan="3">
                  <a:txBody>
                    <a:bodyPr/>
                    <a:lstStyle/>
                    <a:p>
                      <a:pPr algn="ctr">
                        <a:lnSpc>
                          <a:spcPct val="115000"/>
                        </a:lnSpc>
                        <a:spcAft>
                          <a:spcPts val="0"/>
                        </a:spcAft>
                      </a:pPr>
                      <a:r>
                        <a:rPr lang="en-IN" sz="1600" b="1" kern="1200" dirty="0" smtClean="0">
                          <a:solidFill>
                            <a:schemeClr val="dk1"/>
                          </a:solidFill>
                          <a:latin typeface="Cambria"/>
                          <a:ea typeface="Times New Roman"/>
                          <a:cs typeface="Arial"/>
                        </a:rPr>
                        <a:t>Sanitation </a:t>
                      </a:r>
                      <a:endParaRPr lang="en-IN" sz="1600" b="1" kern="1200" dirty="0">
                        <a:solidFill>
                          <a:schemeClr val="dk1"/>
                        </a:solidFill>
                        <a:latin typeface="Cambria"/>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lnSpc>
                          <a:spcPct val="115000"/>
                        </a:lnSpc>
                        <a:spcAft>
                          <a:spcPts val="0"/>
                        </a:spcAft>
                      </a:pPr>
                      <a:endParaRPr lang="en-IN" sz="1100">
                        <a:latin typeface="Calibri"/>
                        <a:ea typeface="Times New Roman"/>
                        <a:cs typeface="Times New Roman"/>
                      </a:endParaRPr>
                    </a:p>
                  </a:txBody>
                  <a:tcPr marL="68580" marR="68580" marT="0" marB="0" anchor="ctr"/>
                </a:tc>
                <a:tc hMerge="1">
                  <a:txBody>
                    <a:bodyPr/>
                    <a:lstStyle/>
                    <a:p>
                      <a:pPr algn="ctr">
                        <a:lnSpc>
                          <a:spcPct val="115000"/>
                        </a:lnSpc>
                        <a:spcAft>
                          <a:spcPts val="0"/>
                        </a:spcAft>
                      </a:pPr>
                      <a:endParaRPr lang="en-IN" sz="1100" dirty="0">
                        <a:latin typeface="Calibri"/>
                        <a:ea typeface="Calibri"/>
                        <a:cs typeface="Times New Roman"/>
                      </a:endParaRPr>
                    </a:p>
                  </a:txBody>
                  <a:tcPr marL="68580" marR="68580" marT="0" marB="0" anchor="ctr"/>
                </a:tc>
              </a:tr>
              <a:tr h="432641">
                <a:tc>
                  <a:txBody>
                    <a:bodyPr/>
                    <a:lstStyle/>
                    <a:p>
                      <a:pPr algn="ctr">
                        <a:lnSpc>
                          <a:spcPct val="115000"/>
                        </a:lnSpc>
                        <a:spcAft>
                          <a:spcPts val="0"/>
                        </a:spcAft>
                      </a:pPr>
                      <a:r>
                        <a:rPr lang="en-US" sz="1200" b="1" dirty="0">
                          <a:latin typeface="Cambria"/>
                          <a:ea typeface="Calibri"/>
                          <a:cs typeface="Arial"/>
                        </a:rPr>
                        <a:t>S.No</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IN" sz="1100" b="1" kern="1200" dirty="0">
                          <a:latin typeface="Cambria"/>
                          <a:ea typeface="Times New Roman"/>
                          <a:cs typeface="Arial"/>
                        </a:rPr>
                        <a:t>Monitoring Item</a:t>
                      </a:r>
                      <a:endParaRPr lang="en-IN" sz="11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IN" sz="1200" b="1" dirty="0">
                          <a:latin typeface="Cambria"/>
                          <a:ea typeface="Calibri"/>
                          <a:cs typeface="Arial"/>
                        </a:rPr>
                        <a:t>Weightage</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6587">
                <a:tc>
                  <a:txBody>
                    <a:bodyPr/>
                    <a:lstStyle/>
                    <a:p>
                      <a:pPr algn="ctr">
                        <a:lnSpc>
                          <a:spcPct val="115000"/>
                        </a:lnSpc>
                        <a:spcAft>
                          <a:spcPts val="0"/>
                        </a:spcAft>
                      </a:pPr>
                      <a:r>
                        <a:rPr lang="en-US" sz="1200" b="0" dirty="0">
                          <a:latin typeface="Cambria"/>
                          <a:ea typeface="Calibri"/>
                          <a:cs typeface="Arial"/>
                        </a:rPr>
                        <a:t>1</a:t>
                      </a:r>
                      <a:endParaRPr lang="en-IN" sz="1100" b="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Cleanliness of Toilets / Urinals / Wash basins </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10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3303">
                <a:tc>
                  <a:txBody>
                    <a:bodyPr/>
                    <a:lstStyle/>
                    <a:p>
                      <a:pPr algn="ctr">
                        <a:lnSpc>
                          <a:spcPct val="115000"/>
                        </a:lnSpc>
                        <a:spcAft>
                          <a:spcPts val="0"/>
                        </a:spcAft>
                      </a:pPr>
                      <a:r>
                        <a:rPr lang="en-US" sz="1200" b="0" dirty="0">
                          <a:latin typeface="Cambria"/>
                          <a:ea typeface="Calibri"/>
                          <a:cs typeface="Arial"/>
                        </a:rPr>
                        <a:t>2</a:t>
                      </a:r>
                      <a:endParaRPr lang="en-IN" sz="1100" b="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Cleanliness of Wards </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10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600343">
                <a:tc>
                  <a:txBody>
                    <a:bodyPr/>
                    <a:lstStyle/>
                    <a:p>
                      <a:pPr algn="ctr">
                        <a:lnSpc>
                          <a:spcPct val="115000"/>
                        </a:lnSpc>
                        <a:spcAft>
                          <a:spcPts val="0"/>
                        </a:spcAft>
                      </a:pPr>
                      <a:r>
                        <a:rPr lang="en-US" sz="1200" b="0" dirty="0">
                          <a:latin typeface="Cambria"/>
                          <a:ea typeface="Calibri"/>
                          <a:cs typeface="Arial"/>
                        </a:rPr>
                        <a:t>3</a:t>
                      </a:r>
                      <a:endParaRPr lang="en-IN" sz="1100" b="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Cleanliness of Labour Room / OT / Emergency / OP/ Lab </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10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6587">
                <a:tc>
                  <a:txBody>
                    <a:bodyPr/>
                    <a:lstStyle/>
                    <a:p>
                      <a:pPr algn="ctr">
                        <a:lnSpc>
                          <a:spcPct val="115000"/>
                        </a:lnSpc>
                        <a:spcAft>
                          <a:spcPts val="0"/>
                        </a:spcAft>
                      </a:pPr>
                      <a:r>
                        <a:rPr lang="en-US" sz="1200" b="0" dirty="0">
                          <a:latin typeface="Cambria"/>
                          <a:ea typeface="Calibri"/>
                          <a:cs typeface="Arial"/>
                        </a:rPr>
                        <a:t>4</a:t>
                      </a:r>
                      <a:endParaRPr lang="en-IN" sz="1100" b="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Cleanliness of Other Areas </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10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6587">
                <a:tc>
                  <a:txBody>
                    <a:bodyPr/>
                    <a:lstStyle/>
                    <a:p>
                      <a:pPr algn="ctr">
                        <a:lnSpc>
                          <a:spcPct val="115000"/>
                        </a:lnSpc>
                        <a:spcAft>
                          <a:spcPts val="0"/>
                        </a:spcAft>
                      </a:pPr>
                      <a:r>
                        <a:rPr lang="en-US" sz="1200" b="0">
                          <a:latin typeface="Cambria"/>
                          <a:ea typeface="Calibri"/>
                          <a:cs typeface="Arial"/>
                        </a:rPr>
                        <a:t>5</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Cleanliness of Drainage and Sewerage  </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10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3303">
                <a:tc>
                  <a:txBody>
                    <a:bodyPr/>
                    <a:lstStyle/>
                    <a:p>
                      <a:pPr algn="ctr">
                        <a:lnSpc>
                          <a:spcPct val="115000"/>
                        </a:lnSpc>
                        <a:spcAft>
                          <a:spcPts val="0"/>
                        </a:spcAft>
                      </a:pPr>
                      <a:r>
                        <a:rPr lang="en-US" sz="1200" b="0">
                          <a:latin typeface="Cambria"/>
                          <a:ea typeface="Calibri"/>
                          <a:cs typeface="Arial"/>
                        </a:rPr>
                        <a:t>6</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Garbage Disposal </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10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3303">
                <a:tc>
                  <a:txBody>
                    <a:bodyPr/>
                    <a:lstStyle/>
                    <a:p>
                      <a:pPr algn="ctr">
                        <a:lnSpc>
                          <a:spcPct val="115000"/>
                        </a:lnSpc>
                        <a:spcAft>
                          <a:spcPts val="0"/>
                        </a:spcAft>
                      </a:pPr>
                      <a:r>
                        <a:rPr lang="en-US" sz="1200" b="0">
                          <a:latin typeface="Cambria"/>
                          <a:ea typeface="Calibri"/>
                          <a:cs typeface="Arial"/>
                        </a:rPr>
                        <a:t>7</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Cleanliness of open areas</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10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16320">
                <a:tc>
                  <a:txBody>
                    <a:bodyPr/>
                    <a:lstStyle/>
                    <a:p>
                      <a:pPr algn="ctr">
                        <a:lnSpc>
                          <a:spcPct val="115000"/>
                        </a:lnSpc>
                        <a:spcAft>
                          <a:spcPts val="0"/>
                        </a:spcAft>
                      </a:pPr>
                      <a:r>
                        <a:rPr lang="en-US" sz="1200" b="0">
                          <a:latin typeface="Cambria"/>
                          <a:ea typeface="Calibri"/>
                          <a:cs typeface="Arial"/>
                        </a:rPr>
                        <a:t>8</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Attendance and Uniform</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latin typeface="Cambria"/>
                          <a:ea typeface="Calibri"/>
                          <a:cs typeface="Arial"/>
                        </a:rPr>
                        <a:t>20</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16320">
                <a:tc>
                  <a:txBody>
                    <a:bodyPr/>
                    <a:lstStyle/>
                    <a:p>
                      <a:pPr algn="ctr">
                        <a:lnSpc>
                          <a:spcPct val="115000"/>
                        </a:lnSpc>
                        <a:spcAft>
                          <a:spcPts val="0"/>
                        </a:spcAft>
                      </a:pPr>
                      <a:r>
                        <a:rPr lang="en-US" sz="1200" b="0">
                          <a:latin typeface="Cambria"/>
                          <a:ea typeface="Calibri"/>
                          <a:cs typeface="Arial"/>
                        </a:rPr>
                        <a:t>9</a:t>
                      </a:r>
                      <a:endParaRPr lang="en-IN" sz="1100" b="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IN" sz="1100" b="0" kern="1200" dirty="0">
                          <a:latin typeface="Cambria"/>
                          <a:ea typeface="Times New Roman"/>
                          <a:cs typeface="Arial"/>
                        </a:rPr>
                        <a:t>Consumables</a:t>
                      </a:r>
                      <a:endParaRPr lang="en-IN" sz="1100" b="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latin typeface="Cambria"/>
                          <a:ea typeface="Calibri"/>
                          <a:cs typeface="Arial"/>
                        </a:rPr>
                        <a:t>10</a:t>
                      </a:r>
                      <a:endParaRPr lang="en-IN" sz="1100" b="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3303">
                <a:tc gridSpan="2">
                  <a:txBody>
                    <a:bodyPr/>
                    <a:lstStyle/>
                    <a:p>
                      <a:pPr>
                        <a:lnSpc>
                          <a:spcPct val="115000"/>
                        </a:lnSpc>
                        <a:spcAft>
                          <a:spcPts val="0"/>
                        </a:spcAft>
                      </a:pPr>
                      <a:r>
                        <a:rPr lang="en-IN" sz="1100" b="1" kern="1200" dirty="0">
                          <a:latin typeface="Cambria"/>
                          <a:ea typeface="Times New Roman"/>
                          <a:cs typeface="Arial"/>
                        </a:rPr>
                        <a:t>Grand Total</a:t>
                      </a:r>
                      <a:endParaRPr lang="en-IN" sz="11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IN"/>
                    </a:p>
                  </a:txBody>
                  <a:tcPr/>
                </a:tc>
                <a:tc>
                  <a:txBody>
                    <a:bodyPr/>
                    <a:lstStyle/>
                    <a:p>
                      <a:pPr algn="ctr">
                        <a:lnSpc>
                          <a:spcPct val="115000"/>
                        </a:lnSpc>
                        <a:spcAft>
                          <a:spcPts val="0"/>
                        </a:spcAft>
                      </a:pPr>
                      <a:r>
                        <a:rPr lang="en-US" sz="1200" b="1" dirty="0">
                          <a:latin typeface="Cambria"/>
                          <a:ea typeface="Calibri"/>
                          <a:cs typeface="Arial"/>
                        </a:rPr>
                        <a:t>100</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Content Placeholder 3"/>
          <p:cNvGraphicFramePr>
            <a:graphicFrameLocks/>
          </p:cNvGraphicFramePr>
          <p:nvPr/>
        </p:nvGraphicFramePr>
        <p:xfrm>
          <a:off x="3071801" y="571486"/>
          <a:ext cx="2571769" cy="4572015"/>
        </p:xfrm>
        <a:graphic>
          <a:graphicData uri="http://schemas.openxmlformats.org/drawingml/2006/table">
            <a:tbl>
              <a:tblPr firstRow="1" bandRow="1">
                <a:tableStyleId>{5C22544A-7EE6-4342-B048-85BDC9FD1C3A}</a:tableStyleId>
              </a:tblPr>
              <a:tblGrid>
                <a:gridCol w="440875"/>
                <a:gridCol w="1543061"/>
                <a:gridCol w="587833"/>
              </a:tblGrid>
              <a:tr h="452310">
                <a:tc gridSpan="3">
                  <a:txBody>
                    <a:bodyPr/>
                    <a:lstStyle/>
                    <a:p>
                      <a:pPr algn="ctr">
                        <a:lnSpc>
                          <a:spcPct val="115000"/>
                        </a:lnSpc>
                        <a:spcAft>
                          <a:spcPts val="0"/>
                        </a:spcAft>
                      </a:pPr>
                      <a:r>
                        <a:rPr lang="en-IN" sz="1600" b="1" kern="1200" dirty="0" smtClean="0">
                          <a:solidFill>
                            <a:schemeClr val="dk1"/>
                          </a:solidFill>
                          <a:latin typeface="Cambria"/>
                          <a:ea typeface="Times New Roman"/>
                          <a:cs typeface="Arial"/>
                        </a:rPr>
                        <a:t>Security </a:t>
                      </a:r>
                      <a:endParaRPr lang="en-IN" sz="1600" b="1" kern="1200" dirty="0">
                        <a:solidFill>
                          <a:schemeClr val="dk1"/>
                        </a:solidFill>
                        <a:latin typeface="Cambria"/>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lnSpc>
                          <a:spcPct val="115000"/>
                        </a:lnSpc>
                        <a:spcAft>
                          <a:spcPts val="0"/>
                        </a:spcAft>
                      </a:pPr>
                      <a:endParaRPr lang="en-IN" sz="1100">
                        <a:latin typeface="Calibri"/>
                        <a:ea typeface="Times New Roman"/>
                        <a:cs typeface="Times New Roman"/>
                      </a:endParaRPr>
                    </a:p>
                  </a:txBody>
                  <a:tcPr marL="68580" marR="68580" marT="0" marB="0" anchor="ctr"/>
                </a:tc>
                <a:tc hMerge="1">
                  <a:txBody>
                    <a:bodyPr/>
                    <a:lstStyle/>
                    <a:p>
                      <a:pPr algn="ctr">
                        <a:lnSpc>
                          <a:spcPct val="115000"/>
                        </a:lnSpc>
                        <a:spcAft>
                          <a:spcPts val="0"/>
                        </a:spcAft>
                      </a:pPr>
                      <a:endParaRPr lang="en-IN" sz="1100" dirty="0">
                        <a:latin typeface="Calibri"/>
                        <a:ea typeface="Calibri"/>
                        <a:cs typeface="Times New Roman"/>
                      </a:endParaRPr>
                    </a:p>
                  </a:txBody>
                  <a:tcPr marL="68580" marR="68580" marT="0" marB="0" anchor="ctr"/>
                </a:tc>
              </a:tr>
              <a:tr h="504508">
                <a:tc>
                  <a:txBody>
                    <a:bodyPr/>
                    <a:lstStyle/>
                    <a:p>
                      <a:pPr algn="ctr">
                        <a:lnSpc>
                          <a:spcPct val="115000"/>
                        </a:lnSpc>
                        <a:spcAft>
                          <a:spcPts val="0"/>
                        </a:spcAft>
                      </a:pPr>
                      <a:r>
                        <a:rPr lang="en-US" sz="1200" b="1" dirty="0">
                          <a:latin typeface="Cambria"/>
                          <a:ea typeface="Calibri"/>
                          <a:cs typeface="Arial"/>
                        </a:rPr>
                        <a:t>S.No</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IN" sz="1100" b="1" kern="1200" dirty="0">
                          <a:latin typeface="Cambria"/>
                          <a:ea typeface="Times New Roman"/>
                          <a:cs typeface="Arial"/>
                        </a:rPr>
                        <a:t>Monitoring Item</a:t>
                      </a:r>
                      <a:endParaRPr lang="en-IN" sz="11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IN" sz="1200" b="1" dirty="0">
                          <a:latin typeface="Cambria"/>
                          <a:ea typeface="Calibri"/>
                          <a:cs typeface="Arial"/>
                        </a:rPr>
                        <a:t>Weightage</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9473">
                <a:tc>
                  <a:txBody>
                    <a:bodyPr/>
                    <a:lstStyle/>
                    <a:p>
                      <a:pPr algn="ctr">
                        <a:lnSpc>
                          <a:spcPct val="107000"/>
                        </a:lnSpc>
                        <a:spcAft>
                          <a:spcPts val="0"/>
                        </a:spcAft>
                      </a:pPr>
                      <a:r>
                        <a:rPr lang="en-IN" sz="1200" dirty="0">
                          <a:solidFill>
                            <a:srgbClr val="000000"/>
                          </a:solidFill>
                          <a:latin typeface="Cambria"/>
                          <a:ea typeface="Calibri"/>
                          <a:cs typeface="Arial"/>
                        </a:rPr>
                        <a:t>1</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Attendance  of the Staff</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solidFill>
                            <a:srgbClr val="000000"/>
                          </a:solidFill>
                          <a:latin typeface="Cambria"/>
                          <a:ea typeface="Calibri"/>
                          <a:cs typeface="Arial"/>
                        </a:rPr>
                        <a:t>25</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22119">
                <a:tc>
                  <a:txBody>
                    <a:bodyPr/>
                    <a:lstStyle/>
                    <a:p>
                      <a:pPr algn="ctr">
                        <a:lnSpc>
                          <a:spcPct val="107000"/>
                        </a:lnSpc>
                        <a:spcAft>
                          <a:spcPts val="0"/>
                        </a:spcAft>
                      </a:pPr>
                      <a:r>
                        <a:rPr lang="en-IN" sz="1200" dirty="0">
                          <a:solidFill>
                            <a:srgbClr val="000000"/>
                          </a:solidFill>
                          <a:latin typeface="Cambria"/>
                          <a:ea typeface="Calibri"/>
                          <a:cs typeface="Arial"/>
                        </a:rPr>
                        <a:t>2</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Uniform of the Staff</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solidFill>
                            <a:srgbClr val="000000"/>
                          </a:solidFill>
                          <a:latin typeface="Cambria"/>
                          <a:ea typeface="Calibri"/>
                          <a:cs typeface="Arial"/>
                        </a:rPr>
                        <a:t>10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658330">
                <a:tc>
                  <a:txBody>
                    <a:bodyPr/>
                    <a:lstStyle/>
                    <a:p>
                      <a:pPr algn="ctr">
                        <a:lnSpc>
                          <a:spcPct val="107000"/>
                        </a:lnSpc>
                        <a:spcAft>
                          <a:spcPts val="0"/>
                        </a:spcAft>
                      </a:pPr>
                      <a:r>
                        <a:rPr lang="en-IN" sz="1200">
                          <a:solidFill>
                            <a:srgbClr val="000000"/>
                          </a:solidFill>
                          <a:latin typeface="Cambria"/>
                          <a:ea typeface="Calibri"/>
                          <a:cs typeface="Arial"/>
                        </a:rPr>
                        <a:t>3</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Control of Stray Animals </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solidFill>
                            <a:srgbClr val="000000"/>
                          </a:solidFill>
                          <a:latin typeface="Cambria"/>
                          <a:ea typeface="Calibri"/>
                          <a:cs typeface="Arial"/>
                        </a:rPr>
                        <a:t>20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704210">
                <a:tc>
                  <a:txBody>
                    <a:bodyPr/>
                    <a:lstStyle/>
                    <a:p>
                      <a:pPr algn="ctr">
                        <a:lnSpc>
                          <a:spcPct val="107000"/>
                        </a:lnSpc>
                        <a:spcAft>
                          <a:spcPts val="0"/>
                        </a:spcAft>
                      </a:pPr>
                      <a:r>
                        <a:rPr lang="en-IN" sz="1200">
                          <a:solidFill>
                            <a:srgbClr val="000000"/>
                          </a:solidFill>
                          <a:latin typeface="Cambria"/>
                          <a:ea typeface="Calibri"/>
                          <a:cs typeface="Arial"/>
                        </a:rPr>
                        <a:t>4</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Crowd Control and Systematic  Parking of Vehicles</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solidFill>
                            <a:srgbClr val="000000"/>
                          </a:solidFill>
                          <a:latin typeface="Cambria"/>
                          <a:ea typeface="Calibri"/>
                          <a:cs typeface="Arial"/>
                        </a:rPr>
                        <a:t>20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9473">
                <a:tc>
                  <a:txBody>
                    <a:bodyPr/>
                    <a:lstStyle/>
                    <a:p>
                      <a:pPr algn="ctr">
                        <a:lnSpc>
                          <a:spcPct val="107000"/>
                        </a:lnSpc>
                        <a:spcAft>
                          <a:spcPts val="0"/>
                        </a:spcAft>
                      </a:pPr>
                      <a:r>
                        <a:rPr lang="en-IN" sz="1200">
                          <a:solidFill>
                            <a:srgbClr val="000000"/>
                          </a:solidFill>
                          <a:latin typeface="Cambria"/>
                          <a:ea typeface="Calibri"/>
                          <a:cs typeface="Arial"/>
                        </a:rPr>
                        <a:t>5</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Complaints from Public</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solidFill>
                            <a:srgbClr val="000000"/>
                          </a:solidFill>
                          <a:latin typeface="Cambria"/>
                          <a:ea typeface="Calibri"/>
                          <a:cs typeface="Arial"/>
                        </a:rPr>
                        <a:t>10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9473">
                <a:tc>
                  <a:txBody>
                    <a:bodyPr/>
                    <a:lstStyle/>
                    <a:p>
                      <a:pPr algn="ctr">
                        <a:lnSpc>
                          <a:spcPct val="107000"/>
                        </a:lnSpc>
                        <a:spcAft>
                          <a:spcPts val="0"/>
                        </a:spcAft>
                      </a:pPr>
                      <a:r>
                        <a:rPr lang="en-IN" sz="1200">
                          <a:solidFill>
                            <a:srgbClr val="000000"/>
                          </a:solidFill>
                          <a:latin typeface="Cambria"/>
                          <a:ea typeface="Calibri"/>
                          <a:cs typeface="Arial"/>
                        </a:rPr>
                        <a:t>6</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Regular Trainings to Staff</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dirty="0">
                          <a:solidFill>
                            <a:srgbClr val="000000"/>
                          </a:solidFill>
                          <a:latin typeface="Cambria"/>
                          <a:ea typeface="Calibri"/>
                          <a:cs typeface="Arial"/>
                        </a:rPr>
                        <a:t>15</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22119">
                <a:tc gridSpan="2">
                  <a:txBody>
                    <a:bodyPr/>
                    <a:lstStyle/>
                    <a:p>
                      <a:pPr>
                        <a:lnSpc>
                          <a:spcPct val="115000"/>
                        </a:lnSpc>
                        <a:spcAft>
                          <a:spcPts val="0"/>
                        </a:spcAft>
                      </a:pPr>
                      <a:r>
                        <a:rPr lang="en-IN" sz="1100" b="1" kern="1200" dirty="0">
                          <a:latin typeface="Cambria"/>
                          <a:ea typeface="Times New Roman"/>
                          <a:cs typeface="Arial"/>
                        </a:rPr>
                        <a:t>Grand Total</a:t>
                      </a:r>
                      <a:endParaRPr lang="en-IN" sz="11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IN"/>
                    </a:p>
                  </a:txBody>
                  <a:tcPr/>
                </a:tc>
                <a:tc>
                  <a:txBody>
                    <a:bodyPr/>
                    <a:lstStyle/>
                    <a:p>
                      <a:pPr algn="ctr">
                        <a:lnSpc>
                          <a:spcPct val="115000"/>
                        </a:lnSpc>
                        <a:spcAft>
                          <a:spcPts val="0"/>
                        </a:spcAft>
                      </a:pPr>
                      <a:r>
                        <a:rPr lang="en-US" sz="1200" b="1" dirty="0">
                          <a:latin typeface="Cambria"/>
                          <a:ea typeface="Calibri"/>
                          <a:cs typeface="Arial"/>
                        </a:rPr>
                        <a:t>100</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Content Placeholder 3"/>
          <p:cNvGraphicFramePr>
            <a:graphicFrameLocks/>
          </p:cNvGraphicFramePr>
          <p:nvPr/>
        </p:nvGraphicFramePr>
        <p:xfrm>
          <a:off x="5715008" y="571485"/>
          <a:ext cx="3214710" cy="4576946"/>
        </p:xfrm>
        <a:graphic>
          <a:graphicData uri="http://schemas.openxmlformats.org/drawingml/2006/table">
            <a:tbl>
              <a:tblPr firstRow="1" bandRow="1">
                <a:tableStyleId>{5C22544A-7EE6-4342-B048-85BDC9FD1C3A}</a:tableStyleId>
              </a:tblPr>
              <a:tblGrid>
                <a:gridCol w="357189"/>
                <a:gridCol w="2286017"/>
                <a:gridCol w="571504"/>
              </a:tblGrid>
              <a:tr h="447938">
                <a:tc gridSpan="3">
                  <a:txBody>
                    <a:bodyPr/>
                    <a:lstStyle/>
                    <a:p>
                      <a:pPr marL="0" algn="ctr" defTabSz="685800" rtl="0" eaLnBrk="1" latinLnBrk="0" hangingPunct="1">
                        <a:lnSpc>
                          <a:spcPct val="115000"/>
                        </a:lnSpc>
                        <a:spcAft>
                          <a:spcPts val="0"/>
                        </a:spcAft>
                      </a:pPr>
                      <a:r>
                        <a:rPr lang="en-US" sz="1600" b="1" kern="1200" dirty="0" smtClean="0">
                          <a:solidFill>
                            <a:schemeClr val="dk1"/>
                          </a:solidFill>
                          <a:latin typeface="Cambria"/>
                          <a:ea typeface="Times New Roman"/>
                          <a:cs typeface="Arial"/>
                        </a:rPr>
                        <a:t>Pest &amp; Rodent Control </a:t>
                      </a:r>
                      <a:endParaRPr lang="en-IN" sz="1600" b="1" kern="1200" dirty="0">
                        <a:solidFill>
                          <a:schemeClr val="dk1"/>
                        </a:solidFill>
                        <a:latin typeface="Cambria"/>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lnSpc>
                          <a:spcPct val="115000"/>
                        </a:lnSpc>
                        <a:spcAft>
                          <a:spcPts val="0"/>
                        </a:spcAft>
                      </a:pPr>
                      <a:endParaRPr lang="en-IN" sz="1100">
                        <a:latin typeface="Calibri"/>
                        <a:ea typeface="Times New Roman"/>
                        <a:cs typeface="Times New Roman"/>
                      </a:endParaRPr>
                    </a:p>
                  </a:txBody>
                  <a:tcPr marL="68580" marR="68580" marT="0" marB="0" anchor="ctr"/>
                </a:tc>
                <a:tc hMerge="1">
                  <a:txBody>
                    <a:bodyPr/>
                    <a:lstStyle/>
                    <a:p>
                      <a:pPr algn="ctr">
                        <a:lnSpc>
                          <a:spcPct val="115000"/>
                        </a:lnSpc>
                        <a:spcAft>
                          <a:spcPts val="0"/>
                        </a:spcAft>
                      </a:pPr>
                      <a:endParaRPr lang="en-IN" sz="1100" dirty="0">
                        <a:latin typeface="Calibri"/>
                        <a:ea typeface="Calibri"/>
                        <a:cs typeface="Times New Roman"/>
                      </a:endParaRPr>
                    </a:p>
                  </a:txBody>
                  <a:tcPr marL="68580" marR="68580" marT="0" marB="0" anchor="ctr"/>
                </a:tc>
              </a:tr>
              <a:tr h="420882">
                <a:tc>
                  <a:txBody>
                    <a:bodyPr/>
                    <a:lstStyle/>
                    <a:p>
                      <a:pPr algn="ctr">
                        <a:lnSpc>
                          <a:spcPct val="115000"/>
                        </a:lnSpc>
                        <a:spcAft>
                          <a:spcPts val="0"/>
                        </a:spcAft>
                      </a:pPr>
                      <a:r>
                        <a:rPr lang="en-US" sz="1200" b="1" dirty="0">
                          <a:latin typeface="Cambria"/>
                          <a:ea typeface="Calibri"/>
                          <a:cs typeface="Arial"/>
                        </a:rPr>
                        <a:t>S.No</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IN" sz="1100" b="1" kern="1200" dirty="0">
                          <a:latin typeface="Cambria"/>
                          <a:ea typeface="Times New Roman"/>
                          <a:cs typeface="Arial"/>
                        </a:rPr>
                        <a:t>Monitoring Item</a:t>
                      </a:r>
                      <a:endParaRPr lang="en-IN" sz="11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IN" sz="1200" b="1" dirty="0">
                          <a:latin typeface="Cambria"/>
                          <a:ea typeface="Calibri"/>
                          <a:cs typeface="Arial"/>
                        </a:rPr>
                        <a:t>Weightage</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1654">
                <a:tc>
                  <a:txBody>
                    <a:bodyPr/>
                    <a:lstStyle/>
                    <a:p>
                      <a:pPr algn="ctr">
                        <a:lnSpc>
                          <a:spcPct val="107000"/>
                        </a:lnSpc>
                        <a:spcAft>
                          <a:spcPts val="0"/>
                        </a:spcAft>
                      </a:pPr>
                      <a:r>
                        <a:rPr lang="en-IN" sz="1200" dirty="0">
                          <a:solidFill>
                            <a:srgbClr val="000000"/>
                          </a:solidFill>
                          <a:latin typeface="Cambria"/>
                          <a:ea typeface="Calibri"/>
                          <a:cs typeface="Arial"/>
                        </a:rPr>
                        <a:t>1</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Attendance &amp; Uniform of the Staff</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latin typeface="Cambria"/>
                          <a:ea typeface="Calibri"/>
                          <a:cs typeface="Arial"/>
                        </a:rPr>
                        <a:t>10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32136">
                <a:tc>
                  <a:txBody>
                    <a:bodyPr/>
                    <a:lstStyle/>
                    <a:p>
                      <a:pPr algn="ctr">
                        <a:lnSpc>
                          <a:spcPct val="107000"/>
                        </a:lnSpc>
                        <a:spcAft>
                          <a:spcPts val="0"/>
                        </a:spcAft>
                      </a:pPr>
                      <a:r>
                        <a:rPr lang="en-IN" sz="1200" dirty="0">
                          <a:solidFill>
                            <a:srgbClr val="000000"/>
                          </a:solidFill>
                          <a:latin typeface="Cambria"/>
                          <a:ea typeface="Calibri"/>
                          <a:cs typeface="Arial"/>
                        </a:rPr>
                        <a:t>2</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Control of  Pest &amp; Rodents</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latin typeface="Cambria"/>
                          <a:ea typeface="Calibri"/>
                          <a:cs typeface="Arial"/>
                        </a:rPr>
                        <a:t>30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86481">
                <a:tc>
                  <a:txBody>
                    <a:bodyPr/>
                    <a:lstStyle/>
                    <a:p>
                      <a:pPr algn="ctr">
                        <a:lnSpc>
                          <a:spcPct val="107000"/>
                        </a:lnSpc>
                        <a:spcAft>
                          <a:spcPts val="0"/>
                        </a:spcAft>
                      </a:pPr>
                      <a:r>
                        <a:rPr lang="en-IN" sz="1200" dirty="0">
                          <a:solidFill>
                            <a:srgbClr val="000000"/>
                          </a:solidFill>
                          <a:latin typeface="Cambria"/>
                          <a:ea typeface="Calibri"/>
                          <a:cs typeface="Arial"/>
                        </a:rPr>
                        <a:t>3</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Dis-infestation Treatment as per periodicity</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dirty="0">
                          <a:latin typeface="Cambria"/>
                          <a:ea typeface="Calibri"/>
                          <a:cs typeface="Arial"/>
                        </a:rPr>
                        <a:t>10</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1654">
                <a:tc>
                  <a:txBody>
                    <a:bodyPr/>
                    <a:lstStyle/>
                    <a:p>
                      <a:pPr algn="ctr">
                        <a:lnSpc>
                          <a:spcPct val="107000"/>
                        </a:lnSpc>
                        <a:spcAft>
                          <a:spcPts val="0"/>
                        </a:spcAft>
                      </a:pPr>
                      <a:r>
                        <a:rPr lang="en-IN" sz="1200" dirty="0">
                          <a:solidFill>
                            <a:srgbClr val="000000"/>
                          </a:solidFill>
                          <a:latin typeface="Cambria"/>
                          <a:ea typeface="Calibri"/>
                          <a:cs typeface="Arial"/>
                        </a:rPr>
                        <a:t>4</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Recommended Preventive measure  for re-infestation</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latin typeface="Cambria"/>
                          <a:ea typeface="Calibri"/>
                          <a:cs typeface="Arial"/>
                        </a:rPr>
                        <a:t>10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1654">
                <a:tc>
                  <a:txBody>
                    <a:bodyPr/>
                    <a:lstStyle/>
                    <a:p>
                      <a:pPr algn="ctr">
                        <a:lnSpc>
                          <a:spcPct val="107000"/>
                        </a:lnSpc>
                        <a:spcAft>
                          <a:spcPts val="0"/>
                        </a:spcAft>
                      </a:pPr>
                      <a:r>
                        <a:rPr lang="en-IN" sz="1200" dirty="0">
                          <a:solidFill>
                            <a:srgbClr val="000000"/>
                          </a:solidFill>
                          <a:latin typeface="Cambria"/>
                          <a:ea typeface="Calibri"/>
                          <a:cs typeface="Arial"/>
                        </a:rPr>
                        <a:t>5</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dirty="0">
                          <a:solidFill>
                            <a:srgbClr val="000000"/>
                          </a:solidFill>
                          <a:latin typeface="Cambria"/>
                          <a:ea typeface="Calibri"/>
                          <a:cs typeface="Arial"/>
                        </a:rPr>
                        <a:t>Usage of Reputed Chemical/ Pesticides Reports</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a:latin typeface="Cambria"/>
                          <a:ea typeface="Calibri"/>
                          <a:cs typeface="Arial"/>
                        </a:rPr>
                        <a:t>10</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179381">
                <a:tc>
                  <a:txBody>
                    <a:bodyPr/>
                    <a:lstStyle/>
                    <a:p>
                      <a:pPr algn="ctr">
                        <a:lnSpc>
                          <a:spcPct val="107000"/>
                        </a:lnSpc>
                        <a:spcAft>
                          <a:spcPts val="0"/>
                        </a:spcAft>
                      </a:pPr>
                      <a:r>
                        <a:rPr lang="en-IN" sz="1200" dirty="0">
                          <a:solidFill>
                            <a:srgbClr val="000000"/>
                          </a:solidFill>
                          <a:latin typeface="Cambria"/>
                          <a:ea typeface="Calibri"/>
                          <a:cs typeface="Arial"/>
                        </a:rPr>
                        <a:t>6</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US" sz="1200" dirty="0">
                          <a:latin typeface="Cambria"/>
                          <a:ea typeface="Calibri"/>
                          <a:cs typeface="Arial"/>
                        </a:rPr>
                        <a:t>Evidence of any pest and knowledge of infestation associated with the neighboring premises which may affect the hospital.(complaints from public)</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dirty="0">
                          <a:latin typeface="Cambria"/>
                          <a:ea typeface="Calibri"/>
                          <a:cs typeface="Arial"/>
                        </a:rPr>
                        <a:t>20</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44424">
                <a:tc>
                  <a:txBody>
                    <a:bodyPr/>
                    <a:lstStyle/>
                    <a:p>
                      <a:pPr algn="ctr">
                        <a:lnSpc>
                          <a:spcPct val="107000"/>
                        </a:lnSpc>
                        <a:spcAft>
                          <a:spcPts val="0"/>
                        </a:spcAft>
                      </a:pPr>
                      <a:r>
                        <a:rPr lang="en-IN" sz="1200" dirty="0">
                          <a:solidFill>
                            <a:srgbClr val="000000"/>
                          </a:solidFill>
                          <a:latin typeface="Cambria"/>
                          <a:ea typeface="Calibri"/>
                          <a:cs typeface="Arial"/>
                        </a:rPr>
                        <a:t>7</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IN" sz="1200">
                          <a:solidFill>
                            <a:srgbClr val="000000"/>
                          </a:solidFill>
                          <a:latin typeface="Cambria"/>
                          <a:ea typeface="Calibri"/>
                          <a:cs typeface="Arial"/>
                        </a:rPr>
                        <a:t>Regular Trainings to Staff</a:t>
                      </a:r>
                      <a:endParaRPr lang="en-IN" sz="11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IN" sz="1200" dirty="0">
                          <a:latin typeface="Cambria"/>
                          <a:ea typeface="Calibri"/>
                          <a:cs typeface="Arial"/>
                        </a:rPr>
                        <a:t>10</a:t>
                      </a:r>
                      <a:endParaRPr lang="en-IN"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85809">
                <a:tc gridSpan="2">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IN" sz="1100" b="1" kern="1200" dirty="0" smtClean="0">
                          <a:latin typeface="Cambria"/>
                          <a:ea typeface="Times New Roman"/>
                          <a:cs typeface="Arial"/>
                        </a:rPr>
                        <a:t>Grand Total</a:t>
                      </a:r>
                      <a:endParaRPr lang="en-IN" sz="1100" dirty="0" smtClean="0">
                        <a:latin typeface="Calibri"/>
                        <a:ea typeface="Times New Roman"/>
                        <a:cs typeface="Times New Roman"/>
                      </a:endParaRPr>
                    </a:p>
                    <a:p>
                      <a:pPr>
                        <a:lnSpc>
                          <a:spcPct val="115000"/>
                        </a:lnSpc>
                        <a:spcAft>
                          <a:spcPts val="0"/>
                        </a:spcAft>
                      </a:pPr>
                      <a:endParaRPr lang="en-IN" sz="11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IN"/>
                    </a:p>
                  </a:txBody>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100" b="1" dirty="0" smtClean="0">
                          <a:latin typeface="Cambria"/>
                          <a:ea typeface="Calibri"/>
                          <a:cs typeface="Arial"/>
                        </a:rPr>
                        <a:t>100</a:t>
                      </a:r>
                      <a:endParaRPr lang="en-IN" sz="1050" dirty="0" smtClean="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7" name="Title 1"/>
          <p:cNvSpPr>
            <a:spLocks noGrp="1"/>
          </p:cNvSpPr>
          <p:nvPr>
            <p:ph type="title"/>
          </p:nvPr>
        </p:nvSpPr>
        <p:spPr>
          <a:xfrm>
            <a:off x="285720" y="142858"/>
            <a:ext cx="8643998" cy="351221"/>
          </a:xfrm>
          <a:solidFill>
            <a:srgbClr val="00B0F0"/>
          </a:solidFill>
        </p:spPr>
        <p:txBody>
          <a:bodyPr>
            <a:normAutofit/>
          </a:bodyPr>
          <a:lstStyle/>
          <a:p>
            <a:pPr algn="ctr"/>
            <a:r>
              <a:rPr lang="en-IN" sz="2000" b="1" dirty="0" smtClean="0">
                <a:solidFill>
                  <a:schemeClr val="tx1"/>
                </a:solidFill>
                <a:latin typeface="Cambria" pitchFamily="18" charset="0"/>
              </a:rPr>
              <a:t>MONITORING ITEMS</a:t>
            </a:r>
            <a:endParaRPr lang="en-IN" sz="2000" dirty="0">
              <a:solidFill>
                <a:schemeClr val="tx1"/>
              </a:solidFill>
              <a:latin typeface="Cambria" pitchFamily="18"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 y="1037451"/>
            <a:ext cx="8954912" cy="3763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142844" y="4774168"/>
            <a:ext cx="5184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hlinkClick r:id="rId4"/>
              </a:rPr>
              <a:t>http://aphospitalsanitation.com</a:t>
            </a:r>
            <a:endParaRPr lang="en-US" altLang="en-US" dirty="0"/>
          </a:p>
        </p:txBody>
      </p:sp>
      <p:sp>
        <p:nvSpPr>
          <p:cNvPr id="10" name="Rectangle 9"/>
          <p:cNvSpPr/>
          <p:nvPr/>
        </p:nvSpPr>
        <p:spPr>
          <a:xfrm>
            <a:off x="76200" y="1037451"/>
            <a:ext cx="8954912" cy="376314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Home Page for Facilities</a:t>
            </a:r>
          </a:p>
        </p:txBody>
      </p:sp>
      <p:sp>
        <p:nvSpPr>
          <p:cNvPr id="12" name="Rounded Rectangle 8"/>
          <p:cNvSpPr/>
          <p:nvPr/>
        </p:nvSpPr>
        <p:spPr>
          <a:xfrm>
            <a:off x="1447802" y="3120034"/>
            <a:ext cx="1057275" cy="33694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95603" y="2813061"/>
            <a:ext cx="282575" cy="211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95603" y="3024992"/>
            <a:ext cx="282575" cy="211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22503" y="3383966"/>
            <a:ext cx="282575" cy="211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574779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1" y="1028700"/>
            <a:ext cx="89916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76203" y="1028702"/>
            <a:ext cx="8991600" cy="405764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9" name="Picture 1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740654" y="3630216"/>
            <a:ext cx="352425" cy="15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Dashboard for Facilities</a:t>
            </a:r>
          </a:p>
        </p:txBody>
      </p:sp>
      <p:sp>
        <p:nvSpPr>
          <p:cNvPr id="13" name="Rounded Rectangle 8"/>
          <p:cNvSpPr/>
          <p:nvPr/>
        </p:nvSpPr>
        <p:spPr>
          <a:xfrm>
            <a:off x="4267202" y="3086101"/>
            <a:ext cx="1057275" cy="22860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0294" y="3181456"/>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74155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Data Entry View for Facilities</a:t>
            </a:r>
          </a:p>
        </p:txBody>
      </p:sp>
      <p:pic>
        <p:nvPicPr>
          <p:cNvPr id="6"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028700"/>
            <a:ext cx="89916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76201" y="1028700"/>
            <a:ext cx="8991600" cy="40576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6" name="Rounded Rectangle 8"/>
          <p:cNvSpPr/>
          <p:nvPr/>
        </p:nvSpPr>
        <p:spPr>
          <a:xfrm>
            <a:off x="8010526" y="2628900"/>
            <a:ext cx="1057275" cy="234315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39163" y="2800351"/>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217792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Sanitation Photos Upload View</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8779" y="1028700"/>
            <a:ext cx="8969023"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ounded Rectangle 9"/>
          <p:cNvSpPr/>
          <p:nvPr/>
        </p:nvSpPr>
        <p:spPr>
          <a:xfrm>
            <a:off x="1143003" y="3943350"/>
            <a:ext cx="1817511" cy="285750"/>
          </a:xfrm>
          <a:prstGeom prst="roundRect">
            <a:avLst/>
          </a:prstGeom>
          <a:solidFill>
            <a:schemeClr val="bg1">
              <a:alpha val="9000"/>
            </a:schemeClr>
          </a:solidFill>
          <a:ln w="57150">
            <a:solidFill>
              <a:srgbClr val="CC33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5" name="Rectangle 14"/>
          <p:cNvSpPr/>
          <p:nvPr/>
        </p:nvSpPr>
        <p:spPr>
          <a:xfrm>
            <a:off x="98779" y="1000114"/>
            <a:ext cx="8969023" cy="4143386"/>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7575" y="4114686"/>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358088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Data Entry View for Facilities</a:t>
            </a:r>
          </a:p>
        </p:txBody>
      </p:sp>
      <p:pic>
        <p:nvPicPr>
          <p:cNvPr id="7"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40" y="1028700"/>
            <a:ext cx="898276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ounded Rectangle 5"/>
          <p:cNvSpPr/>
          <p:nvPr/>
        </p:nvSpPr>
        <p:spPr>
          <a:xfrm>
            <a:off x="5537200" y="2972991"/>
            <a:ext cx="1092200" cy="39886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7" name="Rectangle 16"/>
          <p:cNvSpPr/>
          <p:nvPr/>
        </p:nvSpPr>
        <p:spPr>
          <a:xfrm>
            <a:off x="98778" y="1028700"/>
            <a:ext cx="8969023" cy="40576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81037" y="3238605"/>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64062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Score Card for Facility</a:t>
            </a:r>
          </a:p>
        </p:txBody>
      </p:sp>
      <p:pic>
        <p:nvPicPr>
          <p:cNvPr id="6"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028701"/>
            <a:ext cx="8991600" cy="3810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782219" y="4693267"/>
            <a:ext cx="1481137" cy="406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4"/>
          <p:cNvSpPr/>
          <p:nvPr/>
        </p:nvSpPr>
        <p:spPr>
          <a:xfrm>
            <a:off x="3746124" y="4700412"/>
            <a:ext cx="1579563" cy="39886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Rectangle 11"/>
          <p:cNvSpPr/>
          <p:nvPr/>
        </p:nvSpPr>
        <p:spPr>
          <a:xfrm>
            <a:off x="76203" y="1028701"/>
            <a:ext cx="9067797" cy="411479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89173" y="4785013"/>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2645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Dashboard for Facilities</a:t>
            </a:r>
          </a:p>
        </p:txBody>
      </p:sp>
      <p:pic>
        <p:nvPicPr>
          <p:cNvPr id="6"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8778" y="1028700"/>
            <a:ext cx="8958575"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943601" y="3136107"/>
            <a:ext cx="314325" cy="1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0"/>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740653" y="2544366"/>
            <a:ext cx="352425" cy="15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1"/>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4533901" y="3100387"/>
            <a:ext cx="723900" cy="164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p:cNvSpPr/>
          <p:nvPr/>
        </p:nvSpPr>
        <p:spPr>
          <a:xfrm>
            <a:off x="98779" y="1028700"/>
            <a:ext cx="8958573" cy="40576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20" name="Picture 19"/>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10327" y="3405958"/>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ounded Rectangle 8"/>
          <p:cNvSpPr/>
          <p:nvPr/>
        </p:nvSpPr>
        <p:spPr>
          <a:xfrm>
            <a:off x="4327234" y="3267774"/>
            <a:ext cx="1057275" cy="22860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pic>
        <p:nvPicPr>
          <p:cNvPr id="10" name="Picture 9"/>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263275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191001" y="114301"/>
            <a:ext cx="4825604" cy="4859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9875" name="Group 5"/>
          <p:cNvGrpSpPr>
            <a:grpSpLocks/>
          </p:cNvGrpSpPr>
          <p:nvPr/>
        </p:nvGrpSpPr>
        <p:grpSpPr bwMode="auto">
          <a:xfrm>
            <a:off x="152402" y="2544111"/>
            <a:ext cx="5393531" cy="853679"/>
            <a:chOff x="428625" y="3371850"/>
            <a:chExt cx="4200527" cy="385733"/>
          </a:xfrm>
        </p:grpSpPr>
        <p:sp>
          <p:nvSpPr>
            <p:cNvPr id="7" name="Rounded Rectangle 13"/>
            <p:cNvSpPr/>
            <p:nvPr/>
          </p:nvSpPr>
          <p:spPr bwMode="gray">
            <a:xfrm rot="16200000">
              <a:off x="2341071" y="1464453"/>
              <a:ext cx="375635" cy="4200527"/>
            </a:xfrm>
            <a:prstGeom prst="round2SameRect">
              <a:avLst>
                <a:gd name="adj1" fmla="val 50000"/>
                <a:gd name="adj2" fmla="val 0"/>
              </a:avLst>
            </a:prstGeom>
            <a:solidFill>
              <a:sysClr val="window" lastClr="FFFFFF">
                <a:lumMod val="95000"/>
              </a:sysClr>
            </a:solidFill>
            <a:ln w="6350">
              <a:solidFill>
                <a:srgbClr val="778888">
                  <a:lumMod val="20000"/>
                  <a:lumOff val="80000"/>
                </a:srgbClr>
              </a:solidFill>
              <a:miter lim="800000"/>
              <a:headEnd/>
              <a:tailEnd/>
            </a:ln>
            <a:effectLst/>
          </p:spPr>
          <p:txBody>
            <a:bodyPr vert="vert" lIns="0" tIns="231458" rIns="0" bIns="0" anchor="ctr"/>
            <a:lstStyle/>
            <a:p>
              <a:pPr>
                <a:spcAft>
                  <a:spcPts val="127"/>
                </a:spcAft>
                <a:defRPr/>
              </a:pPr>
              <a:r>
                <a:rPr lang="en-US" sz="2800" b="1" kern="0" dirty="0">
                  <a:solidFill>
                    <a:srgbClr val="000042"/>
                  </a:solidFill>
                </a:rPr>
                <a:t>     HSMS Integrates with CM 	CORE Dashboard</a:t>
              </a:r>
            </a:p>
          </p:txBody>
        </p:sp>
        <p:grpSp>
          <p:nvGrpSpPr>
            <p:cNvPr id="79877" name="Group 7"/>
            <p:cNvGrpSpPr>
              <a:grpSpLocks/>
            </p:cNvGrpSpPr>
            <p:nvPr/>
          </p:nvGrpSpPr>
          <p:grpSpPr bwMode="auto">
            <a:xfrm>
              <a:off x="428625" y="3371850"/>
              <a:ext cx="421291" cy="385733"/>
              <a:chOff x="457202" y="1636185"/>
              <a:chExt cx="499305" cy="422338"/>
            </a:xfrm>
          </p:grpSpPr>
          <p:sp>
            <p:nvSpPr>
              <p:cNvPr id="9" name="Freeform 12"/>
              <p:cNvSpPr>
                <a:spLocks/>
              </p:cNvSpPr>
              <p:nvPr/>
            </p:nvSpPr>
            <p:spPr bwMode="auto">
              <a:xfrm>
                <a:off x="457202" y="1636185"/>
                <a:ext cx="498806" cy="422338"/>
              </a:xfrm>
              <a:custGeom>
                <a:avLst/>
                <a:gdLst>
                  <a:gd name="T0" fmla="*/ 35 w 59"/>
                  <a:gd name="T1" fmla="*/ 28 h 49"/>
                  <a:gd name="T2" fmla="*/ 27 w 59"/>
                  <a:gd name="T3" fmla="*/ 22 h 49"/>
                  <a:gd name="T4" fmla="*/ 35 w 59"/>
                  <a:gd name="T5" fmla="*/ 22 h 49"/>
                  <a:gd name="T6" fmla="*/ 59 w 59"/>
                  <a:gd name="T7" fmla="*/ 0 h 49"/>
                  <a:gd name="T8" fmla="*/ 25 w 59"/>
                  <a:gd name="T9" fmla="*/ 0 h 49"/>
                  <a:gd name="T10" fmla="*/ 1 w 59"/>
                  <a:gd name="T11" fmla="*/ 19 h 49"/>
                  <a:gd name="T12" fmla="*/ 1 w 59"/>
                  <a:gd name="T13" fmla="*/ 30 h 49"/>
                  <a:gd name="T14" fmla="*/ 25 w 59"/>
                  <a:gd name="T15" fmla="*/ 49 h 49"/>
                  <a:gd name="T16" fmla="*/ 59 w 59"/>
                  <a:gd name="T17" fmla="*/ 49 h 49"/>
                  <a:gd name="T18" fmla="*/ 35 w 59"/>
                  <a:gd name="T1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35" y="28"/>
                    </a:moveTo>
                    <a:cubicBezTo>
                      <a:pt x="27" y="22"/>
                      <a:pt x="27" y="22"/>
                      <a:pt x="27" y="22"/>
                    </a:cubicBezTo>
                    <a:cubicBezTo>
                      <a:pt x="35" y="22"/>
                      <a:pt x="35" y="22"/>
                      <a:pt x="35" y="22"/>
                    </a:cubicBezTo>
                    <a:cubicBezTo>
                      <a:pt x="48" y="22"/>
                      <a:pt x="58" y="12"/>
                      <a:pt x="59" y="0"/>
                    </a:cubicBezTo>
                    <a:cubicBezTo>
                      <a:pt x="25" y="0"/>
                      <a:pt x="25" y="0"/>
                      <a:pt x="25" y="0"/>
                    </a:cubicBezTo>
                    <a:cubicBezTo>
                      <a:pt x="13" y="0"/>
                      <a:pt x="3" y="8"/>
                      <a:pt x="1" y="19"/>
                    </a:cubicBezTo>
                    <a:cubicBezTo>
                      <a:pt x="0" y="20"/>
                      <a:pt x="0" y="27"/>
                      <a:pt x="1" y="30"/>
                    </a:cubicBezTo>
                    <a:cubicBezTo>
                      <a:pt x="3" y="41"/>
                      <a:pt x="13" y="49"/>
                      <a:pt x="25" y="49"/>
                    </a:cubicBezTo>
                    <a:cubicBezTo>
                      <a:pt x="59" y="49"/>
                      <a:pt x="59" y="49"/>
                      <a:pt x="59" y="49"/>
                    </a:cubicBezTo>
                    <a:cubicBezTo>
                      <a:pt x="58" y="37"/>
                      <a:pt x="47" y="28"/>
                      <a:pt x="35" y="28"/>
                    </a:cubicBezTo>
                    <a:close/>
                  </a:path>
                </a:pathLst>
              </a:custGeom>
              <a:solidFill>
                <a:srgbClr val="00B0F0"/>
              </a:solidFill>
              <a:ln>
                <a:noFill/>
              </a:ln>
            </p:spPr>
            <p:txBody>
              <a:bodyPr lIns="38576" tIns="19289" rIns="38576" bIns="19289"/>
              <a:lstStyle/>
              <a:p>
                <a:pPr>
                  <a:defRPr/>
                </a:pPr>
                <a:endParaRPr lang="en-US" kern="0" dirty="0">
                  <a:solidFill>
                    <a:srgbClr val="000000"/>
                  </a:solidFill>
                </a:endParaRPr>
              </a:p>
            </p:txBody>
          </p:sp>
          <p:sp>
            <p:nvSpPr>
              <p:cNvPr id="10" name="Oval 13"/>
              <p:cNvSpPr>
                <a:spLocks noChangeArrowheads="1"/>
              </p:cNvSpPr>
              <p:nvPr/>
            </p:nvSpPr>
            <p:spPr bwMode="auto">
              <a:xfrm>
                <a:off x="498366" y="1670459"/>
                <a:ext cx="355944" cy="353791"/>
              </a:xfrm>
              <a:prstGeom prst="ellipse">
                <a:avLst/>
              </a:prstGeom>
              <a:solidFill>
                <a:sysClr val="window" lastClr="FFFFFF">
                  <a:lumMod val="95000"/>
                </a:sysClr>
              </a:solidFill>
              <a:ln>
                <a:noFill/>
              </a:ln>
              <a:extLst/>
            </p:spPr>
            <p:txBody>
              <a:bodyPr lIns="38576" tIns="19289" rIns="38576" bIns="19289"/>
              <a:lstStyle/>
              <a:p>
                <a:pPr>
                  <a:defRPr/>
                </a:pPr>
                <a:endParaRPr lang="en-US" kern="0" dirty="0">
                  <a:solidFill>
                    <a:srgbClr val="000000"/>
                  </a:solidFill>
                </a:endParaRPr>
              </a:p>
            </p:txBody>
          </p:sp>
          <p:sp>
            <p:nvSpPr>
              <p:cNvPr id="11" name="Oval 14"/>
              <p:cNvSpPr>
                <a:spLocks noChangeArrowheads="1"/>
              </p:cNvSpPr>
              <p:nvPr/>
            </p:nvSpPr>
            <p:spPr bwMode="auto">
              <a:xfrm>
                <a:off x="541951" y="1712472"/>
                <a:ext cx="267564" cy="269766"/>
              </a:xfrm>
              <a:prstGeom prst="ellipse">
                <a:avLst/>
              </a:prstGeom>
              <a:solidFill>
                <a:srgbClr val="00B0F0"/>
              </a:solidFill>
              <a:ln>
                <a:noFill/>
              </a:ln>
            </p:spPr>
            <p:txBody>
              <a:bodyPr lIns="38576" tIns="19289" rIns="38576" bIns="19289"/>
              <a:lstStyle/>
              <a:p>
                <a:pPr>
                  <a:defRPr/>
                </a:pPr>
                <a:endParaRPr lang="en-US" kern="0" dirty="0">
                  <a:solidFill>
                    <a:srgbClr val="000000"/>
                  </a:solidFill>
                </a:endParaRPr>
              </a:p>
            </p:txBody>
          </p:sp>
        </p:grpSp>
      </p:grpSp>
    </p:spTree>
    <p:extLst>
      <p:ext uri="{BB962C8B-B14F-4D97-AF65-F5344CB8AC3E}">
        <p14:creationId xmlns="" xmlns:p14="http://schemas.microsoft.com/office/powerpoint/2010/main" val="159768427"/>
      </p:ext>
    </p:extLst>
  </p:cSld>
  <p:clrMapOvr>
    <a:masterClrMapping/>
  </p:clrMapOvr>
  <p:transition spd="slow" advClick="0"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3142"/>
            <a:ext cx="8610600" cy="651272"/>
          </a:xfrm>
          <a:solidFill>
            <a:srgbClr val="00B0F0"/>
          </a:solidFill>
        </p:spPr>
        <p:txBody>
          <a:bodyPr/>
          <a:lstStyle/>
          <a:p>
            <a:pPr>
              <a:defRPr/>
            </a:pPr>
            <a:r>
              <a:rPr lang="en-IN" sz="2100" cap="none" dirty="0" smtClean="0">
                <a:solidFill>
                  <a:schemeClr val="tx1"/>
                </a:solidFill>
                <a:latin typeface="Cambria" charset="0"/>
                <a:ea typeface="Cambria" charset="0"/>
                <a:cs typeface="Cambria" charset="0"/>
              </a:rPr>
              <a:t>Introduction</a:t>
            </a:r>
            <a:endParaRPr lang="en-IN" sz="2100" cap="none" dirty="0">
              <a:solidFill>
                <a:schemeClr val="tx1"/>
              </a:solidFill>
              <a:latin typeface="Cambria" charset="0"/>
              <a:ea typeface="Cambria" charset="0"/>
              <a:cs typeface="Cambria" charset="0"/>
            </a:endParaRPr>
          </a:p>
        </p:txBody>
      </p:sp>
      <p:sp>
        <p:nvSpPr>
          <p:cNvPr id="3" name="Content Placeholder 2"/>
          <p:cNvSpPr>
            <a:spLocks noGrp="1"/>
          </p:cNvSpPr>
          <p:nvPr>
            <p:ph sz="quarter" idx="1"/>
          </p:nvPr>
        </p:nvSpPr>
        <p:spPr>
          <a:xfrm>
            <a:off x="228600" y="1143000"/>
            <a:ext cx="8610600" cy="3600450"/>
          </a:xfrm>
          <a:solidFill>
            <a:schemeClr val="accent5">
              <a:lumMod val="20000"/>
              <a:lumOff val="80000"/>
            </a:schemeClr>
          </a:solidFill>
        </p:spPr>
        <p:txBody>
          <a:bodyPr>
            <a:normAutofit/>
          </a:bodyPr>
          <a:lstStyle/>
          <a:p>
            <a:pPr>
              <a:lnSpc>
                <a:spcPct val="150000"/>
              </a:lnSpc>
              <a:defRPr/>
            </a:pPr>
            <a:r>
              <a:rPr lang="en-IN" sz="1700" dirty="0" smtClean="0">
                <a:latin typeface="Calibri" pitchFamily="34" charset="0"/>
                <a:cs typeface="Calibri" pitchFamily="34" charset="0"/>
              </a:rPr>
              <a:t>Maintenance of hygiene and cleanliness of health facilities was found to be not only related to aesthetics and patient satisfaction but also as an essential step that reduces the incidence of Hospital Acquired (Nosocomial) infections.</a:t>
            </a:r>
          </a:p>
          <a:p>
            <a:pPr>
              <a:lnSpc>
                <a:spcPct val="150000"/>
              </a:lnSpc>
              <a:defRPr/>
            </a:pPr>
            <a:r>
              <a:rPr lang="en-IN" sz="1700" dirty="0" smtClean="0">
                <a:latin typeface="Calibri" pitchFamily="34" charset="0"/>
                <a:cs typeface="Calibri" pitchFamily="34" charset="0"/>
              </a:rPr>
              <a:t>The Govt of AP has formulated and approved the New Scientific Sanitation Policy-2015 for better implementation of sanitation in government hospitals wherein Sanitation, Security, Pest &amp; Rodent control services would be implemented different Service Providers for better implementation of the services  to create a visible impact in maintaining Health facilities up to the satisfaction of the patients. </a:t>
            </a:r>
          </a:p>
          <a:p>
            <a:pPr>
              <a:defRPr/>
            </a:pPr>
            <a:endParaRPr lang="en-IN" sz="1700" dirty="0" smtClean="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CM CORE DASHBOARD – HSMS Integration </a:t>
            </a:r>
          </a:p>
        </p:txBody>
      </p:sp>
      <p:pic>
        <p:nvPicPr>
          <p:cNvPr id="20"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1" y="1438275"/>
            <a:ext cx="8973924" cy="313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20"/>
          <p:cNvSpPr/>
          <p:nvPr/>
        </p:nvSpPr>
        <p:spPr>
          <a:xfrm>
            <a:off x="98778" y="1428750"/>
            <a:ext cx="8969023" cy="31432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17693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Sanitation Appraisal </a:t>
            </a:r>
          </a:p>
        </p:txBody>
      </p:sp>
      <p:pic>
        <p:nvPicPr>
          <p:cNvPr id="2" name="Picture 1"/>
          <p:cNvPicPr>
            <a:picLocks noChangeAspect="1"/>
          </p:cNvPicPr>
          <p:nvPr/>
        </p:nvPicPr>
        <p:blipFill>
          <a:blip r:embed="rId2"/>
          <a:stretch>
            <a:fillRect/>
          </a:stretch>
        </p:blipFill>
        <p:spPr>
          <a:xfrm>
            <a:off x="76200" y="1028701"/>
            <a:ext cx="8991600" cy="3401524"/>
          </a:xfrm>
          <a:prstGeom prst="rect">
            <a:avLst/>
          </a:prstGeom>
        </p:spPr>
      </p:pic>
      <p:sp>
        <p:nvSpPr>
          <p:cNvPr id="6" name="Rectangle 5"/>
          <p:cNvSpPr/>
          <p:nvPr/>
        </p:nvSpPr>
        <p:spPr>
          <a:xfrm>
            <a:off x="98778" y="1028701"/>
            <a:ext cx="8969023" cy="3401523"/>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7" name="TextBox 9"/>
          <p:cNvSpPr txBox="1">
            <a:spLocks noChangeArrowheads="1"/>
          </p:cNvSpPr>
          <p:nvPr/>
        </p:nvSpPr>
        <p:spPr bwMode="auto">
          <a:xfrm>
            <a:off x="76200" y="4572001"/>
            <a:ext cx="5638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hlinkClick r:id="rId3"/>
              </a:rPr>
              <a:t>http://aphospitalsanitation.com/HspSelection.aspx</a:t>
            </a:r>
            <a:endParaRPr lang="en-US" altLang="en-US" dirty="0"/>
          </a:p>
        </p:txBody>
      </p:sp>
      <p:sp>
        <p:nvSpPr>
          <p:cNvPr id="8" name="Rounded Rectangle 7"/>
          <p:cNvSpPr/>
          <p:nvPr/>
        </p:nvSpPr>
        <p:spPr>
          <a:xfrm>
            <a:off x="4073526" y="2057400"/>
            <a:ext cx="4994275" cy="544116"/>
          </a:xfrm>
          <a:prstGeom prst="roundRect">
            <a:avLst/>
          </a:prstGeom>
          <a:solidFill>
            <a:schemeClr val="bg1">
              <a:alpha val="9000"/>
            </a:schemeClr>
          </a:solidFill>
          <a:ln w="57150">
            <a:solidFill>
              <a:srgbClr val="CC33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9" name="Rounded Rectangle 7"/>
          <p:cNvSpPr/>
          <p:nvPr/>
        </p:nvSpPr>
        <p:spPr>
          <a:xfrm>
            <a:off x="2086150" y="3657601"/>
            <a:ext cx="1876251" cy="176008"/>
          </a:xfrm>
          <a:prstGeom prst="roundRect">
            <a:avLst/>
          </a:prstGeom>
          <a:solidFill>
            <a:schemeClr val="bg1">
              <a:alpha val="9000"/>
            </a:schemeClr>
          </a:solidFill>
          <a:ln w="57150">
            <a:solidFill>
              <a:srgbClr val="CC33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10795" y="3657601"/>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201637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Daily Compliance Report </a:t>
            </a:r>
          </a:p>
        </p:txBody>
      </p:sp>
      <p:pic>
        <p:nvPicPr>
          <p:cNvPr id="10"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052969"/>
            <a:ext cx="8991600" cy="4033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a:xfrm>
            <a:off x="81845" y="1052763"/>
            <a:ext cx="8985956" cy="4033587"/>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13" name="Pictur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848600" y="1143001"/>
            <a:ext cx="1126984" cy="217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81607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Sanitation Appraisal </a:t>
            </a:r>
          </a:p>
        </p:txBody>
      </p:sp>
      <p:pic>
        <p:nvPicPr>
          <p:cNvPr id="2" name="Picture 1"/>
          <p:cNvPicPr>
            <a:picLocks noChangeAspect="1"/>
          </p:cNvPicPr>
          <p:nvPr/>
        </p:nvPicPr>
        <p:blipFill>
          <a:blip r:embed="rId2"/>
          <a:stretch>
            <a:fillRect/>
          </a:stretch>
        </p:blipFill>
        <p:spPr>
          <a:xfrm>
            <a:off x="76200" y="1028701"/>
            <a:ext cx="8991600" cy="3401524"/>
          </a:xfrm>
          <a:prstGeom prst="rect">
            <a:avLst/>
          </a:prstGeom>
        </p:spPr>
      </p:pic>
      <p:sp>
        <p:nvSpPr>
          <p:cNvPr id="6" name="Rectangle 5"/>
          <p:cNvSpPr/>
          <p:nvPr/>
        </p:nvSpPr>
        <p:spPr>
          <a:xfrm>
            <a:off x="98778" y="1028701"/>
            <a:ext cx="8969023" cy="3401523"/>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7" name="TextBox 9"/>
          <p:cNvSpPr txBox="1">
            <a:spLocks noChangeArrowheads="1"/>
          </p:cNvSpPr>
          <p:nvPr/>
        </p:nvSpPr>
        <p:spPr bwMode="auto">
          <a:xfrm>
            <a:off x="76200" y="4572001"/>
            <a:ext cx="5638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hlinkClick r:id="rId3"/>
              </a:rPr>
              <a:t>http://aphospitalsanitation.com/HspSelection.aspx</a:t>
            </a:r>
            <a:endParaRPr lang="en-US" altLang="en-US" dirty="0"/>
          </a:p>
        </p:txBody>
      </p:sp>
      <p:sp>
        <p:nvSpPr>
          <p:cNvPr id="8" name="Rounded Rectangle 7"/>
          <p:cNvSpPr/>
          <p:nvPr/>
        </p:nvSpPr>
        <p:spPr>
          <a:xfrm>
            <a:off x="4073526" y="2057400"/>
            <a:ext cx="4994275" cy="544116"/>
          </a:xfrm>
          <a:prstGeom prst="roundRect">
            <a:avLst/>
          </a:prstGeom>
          <a:solidFill>
            <a:schemeClr val="bg1">
              <a:alpha val="9000"/>
            </a:schemeClr>
          </a:solidFill>
          <a:ln w="57150">
            <a:solidFill>
              <a:srgbClr val="CC33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9" name="Rounded Rectangle 7"/>
          <p:cNvSpPr/>
          <p:nvPr/>
        </p:nvSpPr>
        <p:spPr>
          <a:xfrm>
            <a:off x="1957476" y="3028951"/>
            <a:ext cx="1876251" cy="176008"/>
          </a:xfrm>
          <a:prstGeom prst="roundRect">
            <a:avLst/>
          </a:prstGeom>
          <a:solidFill>
            <a:schemeClr val="bg1">
              <a:alpha val="9000"/>
            </a:schemeClr>
          </a:solidFill>
          <a:ln w="57150">
            <a:solidFill>
              <a:srgbClr val="CC33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25161" y="3071712"/>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42011" y="2390983"/>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18845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Dashboard Reports </a:t>
            </a:r>
          </a:p>
        </p:txBody>
      </p:sp>
      <p:pic>
        <p:nvPicPr>
          <p:cNvPr id="2" name="Picture 1"/>
          <p:cNvPicPr>
            <a:picLocks noChangeAspect="1"/>
          </p:cNvPicPr>
          <p:nvPr/>
        </p:nvPicPr>
        <p:blipFill>
          <a:blip r:embed="rId2"/>
          <a:stretch>
            <a:fillRect/>
          </a:stretch>
        </p:blipFill>
        <p:spPr>
          <a:xfrm>
            <a:off x="76200" y="1028700"/>
            <a:ext cx="8991600" cy="4057650"/>
          </a:xfrm>
          <a:prstGeom prst="rect">
            <a:avLst/>
          </a:prstGeom>
        </p:spPr>
      </p:pic>
      <p:sp>
        <p:nvSpPr>
          <p:cNvPr id="7" name="Rectangle 6"/>
          <p:cNvSpPr/>
          <p:nvPr/>
        </p:nvSpPr>
        <p:spPr>
          <a:xfrm>
            <a:off x="81845" y="1028700"/>
            <a:ext cx="8985956" cy="40576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8" name="Rounded Rectangle 8"/>
          <p:cNvSpPr/>
          <p:nvPr/>
        </p:nvSpPr>
        <p:spPr>
          <a:xfrm>
            <a:off x="4191002" y="4514851"/>
            <a:ext cx="1057275" cy="33694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3962400" y="3543301"/>
            <a:ext cx="2133600" cy="66620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1" y="3981384"/>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8637" y="4679987"/>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382250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Dashboard Report</a:t>
            </a:r>
          </a:p>
        </p:txBody>
      </p:sp>
      <p:pic>
        <p:nvPicPr>
          <p:cNvPr id="6"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6046" y="1028701"/>
            <a:ext cx="9040487" cy="411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76201" y="1028700"/>
            <a:ext cx="8991600" cy="411480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13" name="Picture 8"/>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262063" y="4541044"/>
            <a:ext cx="4953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ounded Rectangle 9"/>
          <p:cNvSpPr/>
          <p:nvPr/>
        </p:nvSpPr>
        <p:spPr>
          <a:xfrm>
            <a:off x="6477001" y="4499373"/>
            <a:ext cx="1752600" cy="24169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55419" y="4550673"/>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417030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Sanitation Photos</a:t>
            </a:r>
          </a:p>
        </p:txBody>
      </p:sp>
      <p:pic>
        <p:nvPicPr>
          <p:cNvPr id="7" name="Picture 10"/>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020366"/>
            <a:ext cx="9067800" cy="389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76200" y="1028701"/>
            <a:ext cx="9067800" cy="410380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10" name="Picture 9"/>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898901" y="4843462"/>
            <a:ext cx="1219200"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ounded Rectangle 13"/>
          <p:cNvSpPr/>
          <p:nvPr/>
        </p:nvSpPr>
        <p:spPr>
          <a:xfrm>
            <a:off x="8086726" y="4415433"/>
            <a:ext cx="1057275" cy="33694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4" name="Rounded Rectangle 14"/>
          <p:cNvSpPr/>
          <p:nvPr/>
        </p:nvSpPr>
        <p:spPr>
          <a:xfrm>
            <a:off x="3786182" y="4806553"/>
            <a:ext cx="1430339" cy="33694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863631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Dashboard Report</a:t>
            </a:r>
          </a:p>
        </p:txBody>
      </p:sp>
      <p:pic>
        <p:nvPicPr>
          <p:cNvPr id="6"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6046" y="1028701"/>
            <a:ext cx="9040487" cy="411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76201" y="1028700"/>
            <a:ext cx="8991600" cy="411480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13" name="Picture 8"/>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262063" y="4541044"/>
            <a:ext cx="4953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ounded Rectangle 9"/>
          <p:cNvSpPr/>
          <p:nvPr/>
        </p:nvSpPr>
        <p:spPr>
          <a:xfrm>
            <a:off x="385763" y="4114801"/>
            <a:ext cx="1752600" cy="24169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24365" y="4176921"/>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3556879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Dashboard Report</a:t>
            </a:r>
          </a:p>
        </p:txBody>
      </p:sp>
      <p:pic>
        <p:nvPicPr>
          <p:cNvPr id="7"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013" y="1028702"/>
            <a:ext cx="8967788" cy="3486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5646" y="1028702"/>
            <a:ext cx="9062156" cy="400049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10" name="Picture 9"/>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0800" y="4582237"/>
            <a:ext cx="2170112"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181602" y="4582237"/>
            <a:ext cx="1495425" cy="335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ounded Rectangle 7"/>
          <p:cNvSpPr/>
          <p:nvPr/>
        </p:nvSpPr>
        <p:spPr>
          <a:xfrm>
            <a:off x="2514602" y="4551761"/>
            <a:ext cx="2333625" cy="36314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15" name="Picture 1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28113" y="4715796"/>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249545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Daily Detail Report</a:t>
            </a:r>
          </a:p>
        </p:txBody>
      </p:sp>
      <p:pic>
        <p:nvPicPr>
          <p:cNvPr id="2" name="Picture 1"/>
          <p:cNvPicPr>
            <a:picLocks noChangeAspect="1"/>
          </p:cNvPicPr>
          <p:nvPr/>
        </p:nvPicPr>
        <p:blipFill>
          <a:blip r:embed="rId2"/>
          <a:stretch>
            <a:fillRect/>
          </a:stretch>
        </p:blipFill>
        <p:spPr>
          <a:xfrm>
            <a:off x="76200" y="1028700"/>
            <a:ext cx="8991600" cy="4057650"/>
          </a:xfrm>
          <a:prstGeom prst="rect">
            <a:avLst/>
          </a:prstGeom>
        </p:spPr>
      </p:pic>
      <p:sp>
        <p:nvSpPr>
          <p:cNvPr id="9" name="Rectangle 8"/>
          <p:cNvSpPr/>
          <p:nvPr/>
        </p:nvSpPr>
        <p:spPr>
          <a:xfrm>
            <a:off x="76202" y="1028702"/>
            <a:ext cx="8991601" cy="405764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3" name="Rounded Rectangle 7"/>
          <p:cNvSpPr/>
          <p:nvPr/>
        </p:nvSpPr>
        <p:spPr>
          <a:xfrm>
            <a:off x="2057402" y="3257551"/>
            <a:ext cx="2333625" cy="36314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42970" y="3335203"/>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47274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857224" y="234554"/>
            <a:ext cx="7445007" cy="628650"/>
          </a:xfrm>
          <a:solidFill>
            <a:srgbClr val="00B0F0"/>
          </a:solidFill>
        </p:spPr>
        <p:txBody>
          <a:bodyPr/>
          <a:lstStyle/>
          <a:p>
            <a:pPr eaLnBrk="1" hangingPunct="1"/>
            <a:r>
              <a:rPr lang="en-IN" altLang="en-US" dirty="0" smtClean="0">
                <a:latin typeface="Cambria" pitchFamily="18" charset="0"/>
              </a:rPr>
              <a:t>     Comparison </a:t>
            </a:r>
          </a:p>
        </p:txBody>
      </p:sp>
      <p:sp>
        <p:nvSpPr>
          <p:cNvPr id="56323" name="Text Placeholder 2"/>
          <p:cNvSpPr>
            <a:spLocks noGrp="1"/>
          </p:cNvSpPr>
          <p:nvPr>
            <p:ph type="body" idx="1"/>
          </p:nvPr>
        </p:nvSpPr>
        <p:spPr>
          <a:xfrm>
            <a:off x="857224" y="1000114"/>
            <a:ext cx="3689747" cy="617935"/>
          </a:xfrm>
        </p:spPr>
        <p:txBody>
          <a:bodyPr/>
          <a:lstStyle/>
          <a:p>
            <a:pPr algn="ctr" eaLnBrk="1" hangingPunct="1">
              <a:spcBef>
                <a:spcPct val="0"/>
              </a:spcBef>
            </a:pPr>
            <a:r>
              <a:rPr lang="en-IN" altLang="en-US" sz="2100" b="0" i="1" dirty="0" smtClean="0">
                <a:latin typeface="Calibri" pitchFamily="34" charset="0"/>
                <a:cs typeface="Calibri" pitchFamily="34" charset="0"/>
              </a:rPr>
              <a:t>Before SSP</a:t>
            </a:r>
            <a:r>
              <a:rPr lang="en-IN" altLang="en-US" sz="2100" dirty="0" smtClean="0"/>
              <a:t>	</a:t>
            </a:r>
            <a:r>
              <a:rPr lang="en-IN" altLang="en-US" dirty="0" smtClean="0"/>
              <a:t>			</a:t>
            </a:r>
          </a:p>
        </p:txBody>
      </p:sp>
      <p:sp>
        <p:nvSpPr>
          <p:cNvPr id="78851" name="Content Placeholder 3"/>
          <p:cNvSpPr>
            <a:spLocks noGrp="1"/>
          </p:cNvSpPr>
          <p:nvPr>
            <p:ph sz="half" idx="2"/>
          </p:nvPr>
        </p:nvSpPr>
        <p:spPr>
          <a:xfrm>
            <a:off x="828678" y="1357304"/>
            <a:ext cx="3689747" cy="3271849"/>
          </a:xfrm>
          <a:solidFill>
            <a:schemeClr val="bg1">
              <a:lumMod val="85000"/>
            </a:schemeClr>
          </a:solidFill>
        </p:spPr>
        <p:txBody>
          <a:bodyPr/>
          <a:lstStyle/>
          <a:p>
            <a:pPr eaLnBrk="1" hangingPunct="1">
              <a:buFont typeface="Wingdings" charset="2"/>
              <a:buChar char="§"/>
              <a:defRPr/>
            </a:pPr>
            <a:r>
              <a:rPr lang="en-IN" altLang="en-US" dirty="0">
                <a:latin typeface="Calibri" pitchFamily="34" charset="0"/>
                <a:cs typeface="Calibri" pitchFamily="34" charset="0"/>
              </a:rPr>
              <a:t>Low sanitation standards </a:t>
            </a:r>
          </a:p>
          <a:p>
            <a:pPr eaLnBrk="1" hangingPunct="1">
              <a:buFont typeface="Wingdings" charset="2"/>
              <a:buChar char="§"/>
              <a:defRPr/>
            </a:pPr>
            <a:r>
              <a:rPr lang="en-IN" altLang="en-US" dirty="0">
                <a:latin typeface="Calibri" pitchFamily="34" charset="0"/>
                <a:cs typeface="Calibri" pitchFamily="34" charset="0"/>
              </a:rPr>
              <a:t>Manual monitoring mechanism(Monthly)</a:t>
            </a:r>
          </a:p>
          <a:p>
            <a:pPr eaLnBrk="1" hangingPunct="1">
              <a:buFont typeface="Wingdings" charset="2"/>
              <a:buChar char="§"/>
              <a:defRPr/>
            </a:pPr>
            <a:r>
              <a:rPr lang="en-IN" altLang="en-US" dirty="0">
                <a:latin typeface="Calibri" pitchFamily="34" charset="0"/>
                <a:cs typeface="Calibri" pitchFamily="34" charset="0"/>
              </a:rPr>
              <a:t>Centralized services (one service provider maintenance Sanitation, Security, Pest Rodent control).</a:t>
            </a:r>
          </a:p>
          <a:p>
            <a:pPr eaLnBrk="1" hangingPunct="1">
              <a:buFont typeface="Wingdings" charset="2"/>
              <a:buChar char="§"/>
              <a:defRPr/>
            </a:pPr>
            <a:r>
              <a:rPr lang="en-IN" altLang="en-US" dirty="0">
                <a:latin typeface="Calibri" pitchFamily="34" charset="0"/>
                <a:cs typeface="Calibri" pitchFamily="34" charset="0"/>
              </a:rPr>
              <a:t>Low accountability and transparency </a:t>
            </a:r>
          </a:p>
          <a:p>
            <a:pPr eaLnBrk="1" hangingPunct="1">
              <a:buFont typeface="Wingdings" charset="2"/>
              <a:buChar char="§"/>
              <a:defRPr/>
            </a:pPr>
            <a:r>
              <a:rPr lang="en-IN" altLang="en-US" dirty="0">
                <a:latin typeface="Calibri" pitchFamily="34" charset="0"/>
                <a:cs typeface="Calibri" pitchFamily="34" charset="0"/>
              </a:rPr>
              <a:t>Payments – </a:t>
            </a:r>
            <a:r>
              <a:rPr lang="en-IN" altLang="en-US" dirty="0" smtClean="0">
                <a:latin typeface="Calibri" pitchFamily="34" charset="0"/>
                <a:cs typeface="Calibri" pitchFamily="34" charset="0"/>
              </a:rPr>
              <a:t>Manual </a:t>
            </a:r>
            <a:r>
              <a:rPr lang="en-IN" altLang="en-US" dirty="0">
                <a:latin typeface="Calibri" pitchFamily="34" charset="0"/>
                <a:cs typeface="Calibri" pitchFamily="34" charset="0"/>
              </a:rPr>
              <a:t>mode	     	 	 		</a:t>
            </a:r>
            <a:r>
              <a:rPr lang="en-IN" altLang="en-US" dirty="0"/>
              <a:t>	 	</a:t>
            </a:r>
          </a:p>
        </p:txBody>
      </p:sp>
      <p:sp>
        <p:nvSpPr>
          <p:cNvPr id="56325" name="Text Placeholder 4"/>
          <p:cNvSpPr>
            <a:spLocks noGrp="1"/>
          </p:cNvSpPr>
          <p:nvPr>
            <p:ph type="body" sz="quarter" idx="3"/>
          </p:nvPr>
        </p:nvSpPr>
        <p:spPr>
          <a:xfrm>
            <a:off x="4572000" y="1000114"/>
            <a:ext cx="3689747" cy="617935"/>
          </a:xfrm>
        </p:spPr>
        <p:txBody>
          <a:bodyPr/>
          <a:lstStyle/>
          <a:p>
            <a:pPr eaLnBrk="1" hangingPunct="1">
              <a:spcBef>
                <a:spcPct val="0"/>
              </a:spcBef>
            </a:pPr>
            <a:r>
              <a:rPr lang="en-IN" altLang="en-US" sz="2100" b="0" i="1" dirty="0" smtClean="0">
                <a:latin typeface="Calibri" pitchFamily="34" charset="0"/>
                <a:cs typeface="Calibri" pitchFamily="34" charset="0"/>
              </a:rPr>
              <a:t>After SSP</a:t>
            </a:r>
          </a:p>
          <a:p>
            <a:pPr eaLnBrk="1" hangingPunct="1">
              <a:spcBef>
                <a:spcPct val="0"/>
              </a:spcBef>
            </a:pPr>
            <a:endParaRPr lang="en-IN" altLang="en-US" sz="2100" dirty="0" smtClean="0"/>
          </a:p>
        </p:txBody>
      </p:sp>
      <p:sp>
        <p:nvSpPr>
          <p:cNvPr id="78853" name="Content Placeholder 5"/>
          <p:cNvSpPr>
            <a:spLocks noGrp="1"/>
          </p:cNvSpPr>
          <p:nvPr>
            <p:ph sz="quarter" idx="4"/>
          </p:nvPr>
        </p:nvSpPr>
        <p:spPr>
          <a:xfrm>
            <a:off x="4624390" y="1357304"/>
            <a:ext cx="3689747" cy="3271849"/>
          </a:xfrm>
          <a:solidFill>
            <a:schemeClr val="bg1">
              <a:lumMod val="85000"/>
            </a:schemeClr>
          </a:solidFill>
        </p:spPr>
        <p:txBody>
          <a:bodyPr/>
          <a:lstStyle/>
          <a:p>
            <a:pPr eaLnBrk="1" hangingPunct="1">
              <a:buFont typeface="Wingdings" charset="2"/>
              <a:buChar char="§"/>
              <a:defRPr/>
            </a:pPr>
            <a:r>
              <a:rPr lang="en-IN" altLang="en-US" dirty="0">
                <a:latin typeface="Calibri" pitchFamily="34" charset="0"/>
                <a:cs typeface="Calibri" pitchFamily="34" charset="0"/>
              </a:rPr>
              <a:t>Increase sanitation standards	</a:t>
            </a:r>
          </a:p>
          <a:p>
            <a:pPr eaLnBrk="1" hangingPunct="1">
              <a:buFont typeface="Wingdings" charset="2"/>
              <a:buChar char="§"/>
              <a:defRPr/>
            </a:pPr>
            <a:r>
              <a:rPr lang="en-IN" altLang="en-US" dirty="0">
                <a:latin typeface="Calibri" pitchFamily="34" charset="0"/>
                <a:cs typeface="Calibri" pitchFamily="34" charset="0"/>
              </a:rPr>
              <a:t>Scientific (Real time) Monitoring mechanism (daily) </a:t>
            </a:r>
          </a:p>
          <a:p>
            <a:pPr eaLnBrk="1" hangingPunct="1">
              <a:buFont typeface="Wingdings" charset="2"/>
              <a:buChar char="§"/>
              <a:defRPr/>
            </a:pPr>
            <a:r>
              <a:rPr lang="en-IN" altLang="en-US" dirty="0">
                <a:latin typeface="Calibri" pitchFamily="34" charset="0"/>
                <a:cs typeface="Calibri" pitchFamily="34" charset="0"/>
              </a:rPr>
              <a:t>Decentralized services (specialized service provider for individual services  Sanitation, Security, Pest Rodent control)</a:t>
            </a:r>
          </a:p>
          <a:p>
            <a:pPr eaLnBrk="1" hangingPunct="1">
              <a:buFont typeface="Wingdings" charset="2"/>
              <a:buChar char="§"/>
              <a:defRPr/>
            </a:pPr>
            <a:r>
              <a:rPr lang="en-IN" altLang="en-US" dirty="0">
                <a:latin typeface="Calibri" pitchFamily="34" charset="0"/>
                <a:cs typeface="Calibri" pitchFamily="34" charset="0"/>
              </a:rPr>
              <a:t>Increase accountability and transparency</a:t>
            </a:r>
          </a:p>
          <a:p>
            <a:pPr eaLnBrk="1" hangingPunct="1">
              <a:buFont typeface="Wingdings" charset="2"/>
              <a:buChar char="§"/>
              <a:defRPr/>
            </a:pPr>
            <a:r>
              <a:rPr lang="en-IN" altLang="en-US" dirty="0">
                <a:latin typeface="Calibri" pitchFamily="34" charset="0"/>
                <a:cs typeface="Calibri" pitchFamily="34" charset="0"/>
              </a:rPr>
              <a:t>Payments – Online mode</a:t>
            </a:r>
            <a:r>
              <a:rPr lang="en-IN" altLang="en-US" dirty="0"/>
              <a:t>	</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Daily Detail Report</a:t>
            </a:r>
          </a:p>
        </p:txBody>
      </p:sp>
      <p:pic>
        <p:nvPicPr>
          <p:cNvPr id="3" name="Picture 2"/>
          <p:cNvPicPr>
            <a:picLocks noChangeAspect="1"/>
          </p:cNvPicPr>
          <p:nvPr/>
        </p:nvPicPr>
        <p:blipFill>
          <a:blip r:embed="rId2"/>
          <a:stretch>
            <a:fillRect/>
          </a:stretch>
        </p:blipFill>
        <p:spPr>
          <a:xfrm>
            <a:off x="76202" y="1028700"/>
            <a:ext cx="8991601" cy="4057650"/>
          </a:xfrm>
          <a:prstGeom prst="rect">
            <a:avLst/>
          </a:prstGeom>
        </p:spPr>
      </p:pic>
      <p:sp>
        <p:nvSpPr>
          <p:cNvPr id="7" name="Rectangle 6"/>
          <p:cNvSpPr/>
          <p:nvPr/>
        </p:nvSpPr>
        <p:spPr>
          <a:xfrm>
            <a:off x="76200" y="1028702"/>
            <a:ext cx="8991603" cy="405764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8" name="Rounded Rectangle 7"/>
          <p:cNvSpPr/>
          <p:nvPr/>
        </p:nvSpPr>
        <p:spPr>
          <a:xfrm>
            <a:off x="4572002" y="2778831"/>
            <a:ext cx="4419601" cy="421570"/>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07500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Dashboard Reports </a:t>
            </a:r>
          </a:p>
        </p:txBody>
      </p:sp>
      <p:pic>
        <p:nvPicPr>
          <p:cNvPr id="2" name="Picture 1"/>
          <p:cNvPicPr>
            <a:picLocks noChangeAspect="1"/>
          </p:cNvPicPr>
          <p:nvPr/>
        </p:nvPicPr>
        <p:blipFill>
          <a:blip r:embed="rId2"/>
          <a:stretch>
            <a:fillRect/>
          </a:stretch>
        </p:blipFill>
        <p:spPr>
          <a:xfrm>
            <a:off x="76200" y="1028700"/>
            <a:ext cx="8991600" cy="4057650"/>
          </a:xfrm>
          <a:prstGeom prst="rect">
            <a:avLst/>
          </a:prstGeom>
        </p:spPr>
      </p:pic>
      <p:sp>
        <p:nvSpPr>
          <p:cNvPr id="7" name="Rectangle 6"/>
          <p:cNvSpPr/>
          <p:nvPr/>
        </p:nvSpPr>
        <p:spPr>
          <a:xfrm>
            <a:off x="81845" y="1028700"/>
            <a:ext cx="8985956" cy="40576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8" name="Rounded Rectangle 8"/>
          <p:cNvSpPr/>
          <p:nvPr/>
        </p:nvSpPr>
        <p:spPr>
          <a:xfrm>
            <a:off x="4191002" y="4514851"/>
            <a:ext cx="1057275" cy="33694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3843337" y="4177904"/>
            <a:ext cx="1752600" cy="33694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4094" y="4617939"/>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90497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Dashboard Report - Monthly </a:t>
            </a:r>
          </a:p>
        </p:txBody>
      </p:sp>
      <p:pic>
        <p:nvPicPr>
          <p:cNvPr id="10"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7475" y="1037037"/>
            <a:ext cx="8895660" cy="4011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a:xfrm>
            <a:off x="76201" y="1028701"/>
            <a:ext cx="8991600" cy="401955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19" name="Picture 11"/>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70238" y="2792895"/>
            <a:ext cx="131365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5257800" y="4796296"/>
            <a:ext cx="1143000" cy="251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5"/>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3888974" y="2743201"/>
            <a:ext cx="683027" cy="129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ounded Rectangle 16"/>
          <p:cNvSpPr/>
          <p:nvPr/>
        </p:nvSpPr>
        <p:spPr>
          <a:xfrm>
            <a:off x="5164423" y="4768455"/>
            <a:ext cx="1388779" cy="336947"/>
          </a:xfrm>
          <a:prstGeom prst="roundRect">
            <a:avLst/>
          </a:prstGeom>
          <a:solidFill>
            <a:schemeClr val="lt1">
              <a:alpha val="0"/>
            </a:schemeClr>
          </a:solidFill>
          <a:ln w="57150">
            <a:prstDash val="sysDot"/>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pic>
        <p:nvPicPr>
          <p:cNvPr id="24" name="Picture 2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81039" y="4796296"/>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2817841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Hospital Sanitation Appraisal </a:t>
            </a:r>
          </a:p>
        </p:txBody>
      </p:sp>
      <p:pic>
        <p:nvPicPr>
          <p:cNvPr id="2" name="Picture 1"/>
          <p:cNvPicPr>
            <a:picLocks noChangeAspect="1"/>
          </p:cNvPicPr>
          <p:nvPr/>
        </p:nvPicPr>
        <p:blipFill>
          <a:blip r:embed="rId2"/>
          <a:stretch>
            <a:fillRect/>
          </a:stretch>
        </p:blipFill>
        <p:spPr>
          <a:xfrm>
            <a:off x="76200" y="1028701"/>
            <a:ext cx="8991600" cy="3401524"/>
          </a:xfrm>
          <a:prstGeom prst="rect">
            <a:avLst/>
          </a:prstGeom>
        </p:spPr>
      </p:pic>
      <p:sp>
        <p:nvSpPr>
          <p:cNvPr id="6" name="Rectangle 5"/>
          <p:cNvSpPr/>
          <p:nvPr/>
        </p:nvSpPr>
        <p:spPr>
          <a:xfrm>
            <a:off x="98778" y="1028701"/>
            <a:ext cx="8969023" cy="3401523"/>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7" name="TextBox 9"/>
          <p:cNvSpPr txBox="1">
            <a:spLocks noChangeArrowheads="1"/>
          </p:cNvSpPr>
          <p:nvPr/>
        </p:nvSpPr>
        <p:spPr bwMode="auto">
          <a:xfrm>
            <a:off x="76200" y="4572001"/>
            <a:ext cx="5638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hlinkClick r:id="rId3"/>
              </a:rPr>
              <a:t>http://aphospitalsanitation.com/HspSelection.aspx</a:t>
            </a:r>
            <a:endParaRPr lang="en-US" altLang="en-US" dirty="0"/>
          </a:p>
        </p:txBody>
      </p:sp>
      <p:sp>
        <p:nvSpPr>
          <p:cNvPr id="8" name="Rounded Rectangle 7"/>
          <p:cNvSpPr/>
          <p:nvPr/>
        </p:nvSpPr>
        <p:spPr>
          <a:xfrm>
            <a:off x="4073526" y="2057400"/>
            <a:ext cx="4994275" cy="544116"/>
          </a:xfrm>
          <a:prstGeom prst="roundRect">
            <a:avLst/>
          </a:prstGeom>
          <a:solidFill>
            <a:schemeClr val="bg1">
              <a:alpha val="9000"/>
            </a:schemeClr>
          </a:solidFill>
          <a:ln w="57150">
            <a:solidFill>
              <a:srgbClr val="CC33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9" name="Rounded Rectangle 7"/>
          <p:cNvSpPr/>
          <p:nvPr/>
        </p:nvSpPr>
        <p:spPr>
          <a:xfrm>
            <a:off x="2197275" y="3829051"/>
            <a:ext cx="2298527" cy="171450"/>
          </a:xfrm>
          <a:prstGeom prst="roundRect">
            <a:avLst/>
          </a:prstGeom>
          <a:solidFill>
            <a:schemeClr val="bg1">
              <a:alpha val="9000"/>
            </a:schemeClr>
          </a:solidFill>
          <a:ln w="57150">
            <a:solidFill>
              <a:srgbClr val="CC330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08782" y="3896011"/>
            <a:ext cx="748364" cy="38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48064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35497"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HSMS State Summary Report </a:t>
            </a:r>
          </a:p>
        </p:txBody>
      </p:sp>
      <p:pic>
        <p:nvPicPr>
          <p:cNvPr id="3" name="Picture 2"/>
          <p:cNvPicPr>
            <a:picLocks noChangeAspect="1"/>
          </p:cNvPicPr>
          <p:nvPr/>
        </p:nvPicPr>
        <p:blipFill>
          <a:blip r:embed="rId2"/>
          <a:stretch>
            <a:fillRect/>
          </a:stretch>
        </p:blipFill>
        <p:spPr>
          <a:xfrm>
            <a:off x="76200" y="1028700"/>
            <a:ext cx="8991600" cy="4000500"/>
          </a:xfrm>
          <a:prstGeom prst="rect">
            <a:avLst/>
          </a:prstGeom>
        </p:spPr>
      </p:pic>
      <p:sp>
        <p:nvSpPr>
          <p:cNvPr id="10" name="Rectangle 9"/>
          <p:cNvSpPr/>
          <p:nvPr/>
        </p:nvSpPr>
        <p:spPr>
          <a:xfrm>
            <a:off x="81845" y="1028700"/>
            <a:ext cx="8985956" cy="400050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356674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962401" y="73253"/>
            <a:ext cx="4978004" cy="5013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9875" name="Group 5"/>
          <p:cNvGrpSpPr>
            <a:grpSpLocks/>
          </p:cNvGrpSpPr>
          <p:nvPr/>
        </p:nvGrpSpPr>
        <p:grpSpPr bwMode="auto">
          <a:xfrm>
            <a:off x="152402" y="2436913"/>
            <a:ext cx="5393531" cy="853679"/>
            <a:chOff x="428625" y="3371850"/>
            <a:chExt cx="4200527" cy="385733"/>
          </a:xfrm>
        </p:grpSpPr>
        <p:sp>
          <p:nvSpPr>
            <p:cNvPr id="7" name="Rounded Rectangle 13"/>
            <p:cNvSpPr/>
            <p:nvPr/>
          </p:nvSpPr>
          <p:spPr bwMode="gray">
            <a:xfrm rot="16200000">
              <a:off x="2341071" y="1464453"/>
              <a:ext cx="375635" cy="4200527"/>
            </a:xfrm>
            <a:prstGeom prst="round2SameRect">
              <a:avLst>
                <a:gd name="adj1" fmla="val 50000"/>
                <a:gd name="adj2" fmla="val 0"/>
              </a:avLst>
            </a:prstGeom>
            <a:solidFill>
              <a:sysClr val="window" lastClr="FFFFFF">
                <a:lumMod val="95000"/>
              </a:sysClr>
            </a:solidFill>
            <a:ln w="6350">
              <a:solidFill>
                <a:srgbClr val="778888">
                  <a:lumMod val="20000"/>
                  <a:lumOff val="80000"/>
                </a:srgbClr>
              </a:solidFill>
              <a:miter lim="800000"/>
              <a:headEnd/>
              <a:tailEnd/>
            </a:ln>
            <a:effectLst/>
          </p:spPr>
          <p:txBody>
            <a:bodyPr vert="vert" lIns="0" tIns="231458" rIns="0" bIns="0" anchor="ctr"/>
            <a:lstStyle/>
            <a:p>
              <a:pPr>
                <a:spcAft>
                  <a:spcPts val="127"/>
                </a:spcAft>
                <a:defRPr/>
              </a:pPr>
              <a:r>
                <a:rPr lang="en-US" sz="6000" b="1" kern="0" dirty="0">
                  <a:solidFill>
                    <a:srgbClr val="000042"/>
                  </a:solidFill>
                </a:rPr>
                <a:t>   Thank You</a:t>
              </a:r>
            </a:p>
          </p:txBody>
        </p:sp>
        <p:grpSp>
          <p:nvGrpSpPr>
            <p:cNvPr id="79877" name="Group 7"/>
            <p:cNvGrpSpPr>
              <a:grpSpLocks/>
            </p:cNvGrpSpPr>
            <p:nvPr/>
          </p:nvGrpSpPr>
          <p:grpSpPr bwMode="auto">
            <a:xfrm>
              <a:off x="428625" y="3371850"/>
              <a:ext cx="421291" cy="385733"/>
              <a:chOff x="457202" y="1636185"/>
              <a:chExt cx="499305" cy="422338"/>
            </a:xfrm>
          </p:grpSpPr>
          <p:sp>
            <p:nvSpPr>
              <p:cNvPr id="9" name="Freeform 12"/>
              <p:cNvSpPr>
                <a:spLocks/>
              </p:cNvSpPr>
              <p:nvPr/>
            </p:nvSpPr>
            <p:spPr bwMode="auto">
              <a:xfrm>
                <a:off x="457202" y="1636185"/>
                <a:ext cx="498806" cy="422338"/>
              </a:xfrm>
              <a:custGeom>
                <a:avLst/>
                <a:gdLst>
                  <a:gd name="T0" fmla="*/ 35 w 59"/>
                  <a:gd name="T1" fmla="*/ 28 h 49"/>
                  <a:gd name="T2" fmla="*/ 27 w 59"/>
                  <a:gd name="T3" fmla="*/ 22 h 49"/>
                  <a:gd name="T4" fmla="*/ 35 w 59"/>
                  <a:gd name="T5" fmla="*/ 22 h 49"/>
                  <a:gd name="T6" fmla="*/ 59 w 59"/>
                  <a:gd name="T7" fmla="*/ 0 h 49"/>
                  <a:gd name="T8" fmla="*/ 25 w 59"/>
                  <a:gd name="T9" fmla="*/ 0 h 49"/>
                  <a:gd name="T10" fmla="*/ 1 w 59"/>
                  <a:gd name="T11" fmla="*/ 19 h 49"/>
                  <a:gd name="T12" fmla="*/ 1 w 59"/>
                  <a:gd name="T13" fmla="*/ 30 h 49"/>
                  <a:gd name="T14" fmla="*/ 25 w 59"/>
                  <a:gd name="T15" fmla="*/ 49 h 49"/>
                  <a:gd name="T16" fmla="*/ 59 w 59"/>
                  <a:gd name="T17" fmla="*/ 49 h 49"/>
                  <a:gd name="T18" fmla="*/ 35 w 59"/>
                  <a:gd name="T1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35" y="28"/>
                    </a:moveTo>
                    <a:cubicBezTo>
                      <a:pt x="27" y="22"/>
                      <a:pt x="27" y="22"/>
                      <a:pt x="27" y="22"/>
                    </a:cubicBezTo>
                    <a:cubicBezTo>
                      <a:pt x="35" y="22"/>
                      <a:pt x="35" y="22"/>
                      <a:pt x="35" y="22"/>
                    </a:cubicBezTo>
                    <a:cubicBezTo>
                      <a:pt x="48" y="22"/>
                      <a:pt x="58" y="12"/>
                      <a:pt x="59" y="0"/>
                    </a:cubicBezTo>
                    <a:cubicBezTo>
                      <a:pt x="25" y="0"/>
                      <a:pt x="25" y="0"/>
                      <a:pt x="25" y="0"/>
                    </a:cubicBezTo>
                    <a:cubicBezTo>
                      <a:pt x="13" y="0"/>
                      <a:pt x="3" y="8"/>
                      <a:pt x="1" y="19"/>
                    </a:cubicBezTo>
                    <a:cubicBezTo>
                      <a:pt x="0" y="20"/>
                      <a:pt x="0" y="27"/>
                      <a:pt x="1" y="30"/>
                    </a:cubicBezTo>
                    <a:cubicBezTo>
                      <a:pt x="3" y="41"/>
                      <a:pt x="13" y="49"/>
                      <a:pt x="25" y="49"/>
                    </a:cubicBezTo>
                    <a:cubicBezTo>
                      <a:pt x="59" y="49"/>
                      <a:pt x="59" y="49"/>
                      <a:pt x="59" y="49"/>
                    </a:cubicBezTo>
                    <a:cubicBezTo>
                      <a:pt x="58" y="37"/>
                      <a:pt x="47" y="28"/>
                      <a:pt x="35" y="28"/>
                    </a:cubicBezTo>
                    <a:close/>
                  </a:path>
                </a:pathLst>
              </a:custGeom>
              <a:solidFill>
                <a:srgbClr val="00B0F0"/>
              </a:solidFill>
              <a:ln>
                <a:noFill/>
              </a:ln>
            </p:spPr>
            <p:txBody>
              <a:bodyPr lIns="38576" tIns="19289" rIns="38576" bIns="19289"/>
              <a:lstStyle/>
              <a:p>
                <a:pPr>
                  <a:defRPr/>
                </a:pPr>
                <a:endParaRPr lang="en-US" kern="0" dirty="0">
                  <a:solidFill>
                    <a:srgbClr val="000000"/>
                  </a:solidFill>
                </a:endParaRPr>
              </a:p>
            </p:txBody>
          </p:sp>
          <p:sp>
            <p:nvSpPr>
              <p:cNvPr id="10" name="Oval 13"/>
              <p:cNvSpPr>
                <a:spLocks noChangeArrowheads="1"/>
              </p:cNvSpPr>
              <p:nvPr/>
            </p:nvSpPr>
            <p:spPr bwMode="auto">
              <a:xfrm>
                <a:off x="498366" y="1670459"/>
                <a:ext cx="355944" cy="353791"/>
              </a:xfrm>
              <a:prstGeom prst="ellipse">
                <a:avLst/>
              </a:prstGeom>
              <a:solidFill>
                <a:sysClr val="window" lastClr="FFFFFF">
                  <a:lumMod val="95000"/>
                </a:sysClr>
              </a:solidFill>
              <a:ln>
                <a:noFill/>
              </a:ln>
              <a:extLst/>
            </p:spPr>
            <p:txBody>
              <a:bodyPr lIns="38576" tIns="19289" rIns="38576" bIns="19289"/>
              <a:lstStyle/>
              <a:p>
                <a:pPr>
                  <a:defRPr/>
                </a:pPr>
                <a:endParaRPr lang="en-US" kern="0" dirty="0">
                  <a:solidFill>
                    <a:srgbClr val="000000"/>
                  </a:solidFill>
                </a:endParaRPr>
              </a:p>
            </p:txBody>
          </p:sp>
          <p:sp>
            <p:nvSpPr>
              <p:cNvPr id="11" name="Oval 14"/>
              <p:cNvSpPr>
                <a:spLocks noChangeArrowheads="1"/>
              </p:cNvSpPr>
              <p:nvPr/>
            </p:nvSpPr>
            <p:spPr bwMode="auto">
              <a:xfrm>
                <a:off x="541951" y="1712472"/>
                <a:ext cx="267564" cy="269766"/>
              </a:xfrm>
              <a:prstGeom prst="ellipse">
                <a:avLst/>
              </a:prstGeom>
              <a:solidFill>
                <a:srgbClr val="00B0F0"/>
              </a:solidFill>
              <a:ln>
                <a:noFill/>
              </a:ln>
            </p:spPr>
            <p:txBody>
              <a:bodyPr lIns="38576" tIns="19289" rIns="38576" bIns="19289"/>
              <a:lstStyle/>
              <a:p>
                <a:pPr>
                  <a:defRPr/>
                </a:pPr>
                <a:endParaRPr lang="en-US" kern="0" dirty="0">
                  <a:solidFill>
                    <a:srgbClr val="000000"/>
                  </a:solidFill>
                </a:endParaRPr>
              </a:p>
            </p:txBody>
          </p:sp>
        </p:grpSp>
      </p:grpSp>
    </p:spTree>
    <p:extLst>
      <p:ext uri="{BB962C8B-B14F-4D97-AF65-F5344CB8AC3E}">
        <p14:creationId xmlns="" xmlns:p14="http://schemas.microsoft.com/office/powerpoint/2010/main" val="620602634"/>
      </p:ext>
    </p:extLst>
  </p:cSld>
  <p:clrMapOvr>
    <a:masterClrMapping/>
  </p:clrMapOvr>
  <p:transition spd="slow" advClick="0"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63144"/>
            <a:ext cx="8586818" cy="451246"/>
          </a:xfrm>
          <a:solidFill>
            <a:srgbClr val="00B0F0"/>
          </a:solidFill>
        </p:spPr>
        <p:txBody>
          <a:bodyPr/>
          <a:lstStyle/>
          <a:p>
            <a:pPr>
              <a:defRPr/>
            </a:pPr>
            <a:r>
              <a:rPr lang="en-IN" sz="2100" cap="none" dirty="0" smtClean="0">
                <a:solidFill>
                  <a:schemeClr val="tx1"/>
                </a:solidFill>
                <a:latin typeface="Cambria" charset="0"/>
                <a:ea typeface="Cambria" charset="0"/>
                <a:cs typeface="Cambria" charset="0"/>
              </a:rPr>
              <a:t>Service Standards</a:t>
            </a:r>
            <a:endParaRPr lang="en-IN" sz="2100" cap="none" dirty="0">
              <a:solidFill>
                <a:schemeClr val="tx1"/>
              </a:solidFill>
              <a:latin typeface="Cambria" charset="0"/>
              <a:ea typeface="Cambria" charset="0"/>
              <a:cs typeface="Cambria" charset="0"/>
            </a:endParaRPr>
          </a:p>
        </p:txBody>
      </p:sp>
      <p:sp>
        <p:nvSpPr>
          <p:cNvPr id="3" name="Content Placeholder 2"/>
          <p:cNvSpPr>
            <a:spLocks noGrp="1"/>
          </p:cNvSpPr>
          <p:nvPr>
            <p:ph sz="quarter" idx="1"/>
          </p:nvPr>
        </p:nvSpPr>
        <p:spPr>
          <a:xfrm>
            <a:off x="214282" y="928676"/>
            <a:ext cx="8572560" cy="4071966"/>
          </a:xfrm>
          <a:solidFill>
            <a:schemeClr val="accent5">
              <a:lumMod val="20000"/>
              <a:lumOff val="80000"/>
            </a:schemeClr>
          </a:solidFill>
        </p:spPr>
        <p:txBody>
          <a:bodyPr>
            <a:normAutofit/>
          </a:bodyPr>
          <a:lstStyle/>
          <a:p>
            <a:pPr>
              <a:lnSpc>
                <a:spcPct val="150000"/>
              </a:lnSpc>
              <a:defRPr/>
            </a:pPr>
            <a:r>
              <a:rPr lang="en-IN" sz="1700" dirty="0" smtClean="0">
                <a:latin typeface="Calibri" pitchFamily="34" charset="0"/>
                <a:cs typeface="Calibri" pitchFamily="34" charset="0"/>
              </a:rPr>
              <a:t>The new policy document lays down service standards of sanitation for different areas in a hospital ,as per ‘Swattchata guidelines for public health facilities’ issued by the Union Ministry of Health, Medical and Family Welfare, Govt of INDIA. </a:t>
            </a:r>
          </a:p>
          <a:p>
            <a:pPr>
              <a:lnSpc>
                <a:spcPct val="150000"/>
              </a:lnSpc>
              <a:defRPr/>
            </a:pPr>
            <a:r>
              <a:rPr lang="en-IN" sz="1700" dirty="0" smtClean="0">
                <a:latin typeface="Calibri" pitchFamily="34" charset="0"/>
                <a:cs typeface="Calibri" pitchFamily="34" charset="0"/>
              </a:rPr>
              <a:t>State-level committee headed by Commissioner of Health and Family Welfare , Managing Director APMSIDC, Director of Medical Education and  Commissioner of APVVP  as members to Supervise and monitor the implementation of the new policy.</a:t>
            </a:r>
          </a:p>
          <a:p>
            <a:pPr>
              <a:lnSpc>
                <a:spcPct val="150000"/>
              </a:lnSpc>
              <a:defRPr/>
            </a:pPr>
            <a:r>
              <a:rPr lang="en-IN" sz="1700" dirty="0" smtClean="0">
                <a:latin typeface="Calibri" pitchFamily="34" charset="0"/>
                <a:cs typeface="Calibri" pitchFamily="34" charset="0"/>
              </a:rPr>
              <a:t>Facilities under Scientific Sanitation Policy </a:t>
            </a:r>
          </a:p>
          <a:p>
            <a:pPr>
              <a:buFont typeface="Wingdings" pitchFamily="2" charset="2"/>
              <a:buNone/>
              <a:defRPr/>
            </a:pPr>
            <a:endParaRPr lang="en-IN" dirty="0" smtClean="0"/>
          </a:p>
        </p:txBody>
      </p:sp>
      <p:sp>
        <p:nvSpPr>
          <p:cNvPr id="4" name="Rounded Rectangle 3"/>
          <p:cNvSpPr>
            <a:spLocks noChangeArrowheads="1"/>
          </p:cNvSpPr>
          <p:nvPr/>
        </p:nvSpPr>
        <p:spPr bwMode="auto">
          <a:xfrm>
            <a:off x="4143372" y="3643320"/>
            <a:ext cx="2214578" cy="1143008"/>
          </a:xfrm>
          <a:prstGeom prst="roundRect">
            <a:avLst>
              <a:gd name="adj" fmla="val 16667"/>
            </a:avLst>
          </a:prstGeom>
          <a:blipFill dpi="0" rotWithShape="1">
            <a:blip r:embed="rId2"/>
            <a:srcRect/>
            <a:tile tx="0" ty="0" sx="100000" sy="100000" flip="none" algn="tl"/>
          </a:blipFill>
          <a:ln w="12700">
            <a:solidFill>
              <a:srgbClr val="C00000"/>
            </a:solidFill>
            <a:round/>
            <a:headEnd/>
            <a:tailEnd/>
          </a:ln>
        </p:spPr>
        <p:txBody>
          <a:bodyPr lIns="68577" tIns="34289" rIns="68577" bIns="34289" anchor="ctr"/>
          <a:lstStyle/>
          <a:p>
            <a:pPr algn="ctr" eaLnBrk="1" hangingPunct="1">
              <a:defRPr/>
            </a:pPr>
            <a:r>
              <a:rPr lang="en-US" sz="1400" dirty="0">
                <a:solidFill>
                  <a:schemeClr val="dk1"/>
                </a:solidFill>
              </a:rPr>
              <a:t>DME(33)</a:t>
            </a:r>
          </a:p>
          <a:p>
            <a:pPr algn="ctr" eaLnBrk="1" hangingPunct="1">
              <a:defRPr/>
            </a:pPr>
            <a:r>
              <a:rPr lang="en-US" sz="1400" dirty="0">
                <a:solidFill>
                  <a:schemeClr val="dk1"/>
                </a:solidFill>
              </a:rPr>
              <a:t>11 Teaching  Hospitals </a:t>
            </a:r>
          </a:p>
          <a:p>
            <a:pPr algn="ctr" eaLnBrk="1" hangingPunct="1">
              <a:defRPr/>
            </a:pPr>
            <a:r>
              <a:rPr lang="en-US" sz="1400" dirty="0">
                <a:solidFill>
                  <a:schemeClr val="dk1"/>
                </a:solidFill>
              </a:rPr>
              <a:t>11 Specialty Hospitals</a:t>
            </a:r>
          </a:p>
          <a:p>
            <a:pPr algn="ctr" eaLnBrk="1" hangingPunct="1">
              <a:defRPr/>
            </a:pPr>
            <a:r>
              <a:rPr lang="en-US" sz="1400" dirty="0">
                <a:solidFill>
                  <a:schemeClr val="dk1"/>
                </a:solidFill>
              </a:rPr>
              <a:t>11 Medical Colleges &amp; Hostels   </a:t>
            </a:r>
          </a:p>
        </p:txBody>
      </p:sp>
      <p:sp>
        <p:nvSpPr>
          <p:cNvPr id="5" name="Rounded Rectangle 4"/>
          <p:cNvSpPr>
            <a:spLocks noChangeArrowheads="1"/>
          </p:cNvSpPr>
          <p:nvPr/>
        </p:nvSpPr>
        <p:spPr bwMode="auto">
          <a:xfrm>
            <a:off x="6429388" y="3643320"/>
            <a:ext cx="2143140" cy="1143008"/>
          </a:xfrm>
          <a:prstGeom prst="roundRect">
            <a:avLst>
              <a:gd name="adj" fmla="val 16667"/>
            </a:avLst>
          </a:prstGeom>
          <a:blipFill dpi="0" rotWithShape="1">
            <a:blip r:embed="rId2"/>
            <a:srcRect/>
            <a:tile tx="0" ty="0" sx="100000" sy="100000" flip="none" algn="tl"/>
          </a:blipFill>
          <a:ln w="12700">
            <a:solidFill>
              <a:srgbClr val="C00000"/>
            </a:solidFill>
            <a:round/>
            <a:headEnd/>
            <a:tailEnd/>
          </a:ln>
        </p:spPr>
        <p:txBody>
          <a:bodyPr lIns="68577" tIns="34289" rIns="68577" bIns="34289" anchor="ctr"/>
          <a:lstStyle/>
          <a:p>
            <a:pPr algn="ctr" eaLnBrk="1" hangingPunct="1">
              <a:defRPr/>
            </a:pPr>
            <a:r>
              <a:rPr lang="en-US" sz="1400" dirty="0">
                <a:solidFill>
                  <a:schemeClr val="dk1"/>
                </a:solidFill>
              </a:rPr>
              <a:t>APVVP (45)</a:t>
            </a:r>
          </a:p>
          <a:p>
            <a:pPr algn="ctr" eaLnBrk="1" hangingPunct="1">
              <a:defRPr/>
            </a:pPr>
            <a:r>
              <a:rPr lang="en-US" sz="1400" dirty="0">
                <a:solidFill>
                  <a:schemeClr val="dk1"/>
                </a:solidFill>
              </a:rPr>
              <a:t> 7 DH 33 AH 3MCH 2CHCs </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63141"/>
            <a:ext cx="8501122" cy="708411"/>
          </a:xfrm>
          <a:solidFill>
            <a:srgbClr val="00B0F0"/>
          </a:solidFill>
        </p:spPr>
        <p:txBody>
          <a:bodyPr>
            <a:normAutofit/>
          </a:bodyPr>
          <a:lstStyle/>
          <a:p>
            <a:r>
              <a:rPr lang="en-IN" sz="2000" cap="none" dirty="0" smtClean="0">
                <a:solidFill>
                  <a:schemeClr val="tx1"/>
                </a:solidFill>
                <a:latin typeface="Cambria" pitchFamily="18" charset="0"/>
              </a:rPr>
              <a:t>Outcomes of Scientific Sanitation Policy </a:t>
            </a:r>
            <a:endParaRPr lang="en-IN" sz="2000" cap="none" dirty="0">
              <a:solidFill>
                <a:schemeClr val="tx1"/>
              </a:solidFill>
              <a:latin typeface="Cambria" pitchFamily="18" charset="0"/>
            </a:endParaRPr>
          </a:p>
        </p:txBody>
      </p:sp>
      <p:sp>
        <p:nvSpPr>
          <p:cNvPr id="3" name="Content Placeholder 2"/>
          <p:cNvSpPr>
            <a:spLocks noGrp="1"/>
          </p:cNvSpPr>
          <p:nvPr>
            <p:ph sz="half" idx="1"/>
          </p:nvPr>
        </p:nvSpPr>
        <p:spPr>
          <a:xfrm>
            <a:off x="285720" y="1142990"/>
            <a:ext cx="4066226" cy="3857652"/>
          </a:xfrm>
          <a:solidFill>
            <a:schemeClr val="tx2">
              <a:lumMod val="20000"/>
              <a:lumOff val="80000"/>
            </a:schemeClr>
          </a:solidFill>
          <a:ln>
            <a:solidFill>
              <a:srgbClr val="FF0000"/>
            </a:solidFill>
          </a:ln>
        </p:spPr>
        <p:txBody>
          <a:bodyPr/>
          <a:lstStyle/>
          <a:p>
            <a:pPr>
              <a:lnSpc>
                <a:spcPct val="100000"/>
              </a:lnSpc>
            </a:pPr>
            <a:r>
              <a:rPr lang="en-IN" sz="1600" dirty="0" smtClean="0">
                <a:latin typeface="Calibri" pitchFamily="34" charset="0"/>
                <a:cs typeface="Calibri" pitchFamily="34" charset="0"/>
              </a:rPr>
              <a:t>Public Perception and Patient satisfaction towards Hospital Sanitation ,Security Services have Increased</a:t>
            </a:r>
            <a:r>
              <a:rPr lang="en-IN" sz="1200" dirty="0" smtClean="0">
                <a:latin typeface="Calibri" pitchFamily="34" charset="0"/>
                <a:cs typeface="Calibri" pitchFamily="34" charset="0"/>
              </a:rPr>
              <a:t>. (</a:t>
            </a:r>
            <a:r>
              <a:rPr lang="en-IN" sz="1200" i="1" dirty="0" smtClean="0">
                <a:latin typeface="Calibri" pitchFamily="34" charset="0"/>
                <a:cs typeface="Calibri" pitchFamily="34" charset="0"/>
              </a:rPr>
              <a:t>as per Patient satisfaction Survey in Likert Scale</a:t>
            </a:r>
            <a:r>
              <a:rPr lang="en-IN" sz="1200" dirty="0" smtClean="0"/>
              <a:t>)</a:t>
            </a:r>
            <a:endParaRPr lang="en-IN" sz="1600" dirty="0" smtClean="0"/>
          </a:p>
          <a:p>
            <a:pPr>
              <a:lnSpc>
                <a:spcPct val="100000"/>
              </a:lnSpc>
            </a:pPr>
            <a:endParaRPr lang="en-IN" sz="1600" dirty="0" smtClean="0"/>
          </a:p>
          <a:p>
            <a:pPr>
              <a:lnSpc>
                <a:spcPct val="100000"/>
              </a:lnSpc>
            </a:pPr>
            <a:endParaRPr lang="en-IN" sz="1600" dirty="0" smtClean="0"/>
          </a:p>
          <a:p>
            <a:pPr>
              <a:lnSpc>
                <a:spcPct val="100000"/>
              </a:lnSpc>
            </a:pPr>
            <a:r>
              <a:rPr lang="en-IN" sz="1600" dirty="0" smtClean="0">
                <a:latin typeface="Calibri" pitchFamily="34" charset="0"/>
                <a:cs typeface="Calibri" pitchFamily="34" charset="0"/>
              </a:rPr>
              <a:t>Reduced Hospital Acquired infection rate </a:t>
            </a:r>
            <a:r>
              <a:rPr lang="en-IN" sz="1600" dirty="0" smtClean="0">
                <a:latin typeface="Calibri" pitchFamily="34" charset="0"/>
                <a:cs typeface="Calibri" pitchFamily="34" charset="0"/>
              </a:rPr>
              <a:t>.</a:t>
            </a:r>
          </a:p>
          <a:p>
            <a:pPr>
              <a:lnSpc>
                <a:spcPct val="100000"/>
              </a:lnSpc>
            </a:pPr>
            <a:r>
              <a:rPr lang="en-IN" sz="1600" dirty="0" smtClean="0">
                <a:latin typeface="Calibri" pitchFamily="34" charset="0"/>
                <a:cs typeface="Calibri" pitchFamily="34" charset="0"/>
              </a:rPr>
              <a:t>Increased </a:t>
            </a:r>
            <a:r>
              <a:rPr lang="en-IN" sz="1600" dirty="0" smtClean="0">
                <a:latin typeface="Calibri" pitchFamily="34" charset="0"/>
                <a:cs typeface="Calibri" pitchFamily="34" charset="0"/>
              </a:rPr>
              <a:t>Footfalls ( Increased No. of  public utilising Public Health Services</a:t>
            </a:r>
            <a:r>
              <a:rPr lang="en-IN" sz="1600" dirty="0" smtClean="0">
                <a:latin typeface="Calibri" pitchFamily="34" charset="0"/>
                <a:cs typeface="Calibri" pitchFamily="34" charset="0"/>
              </a:rPr>
              <a:t>)</a:t>
            </a:r>
          </a:p>
          <a:p>
            <a:pPr>
              <a:lnSpc>
                <a:spcPct val="100000"/>
              </a:lnSpc>
            </a:pPr>
            <a:r>
              <a:rPr lang="en-IN" sz="1600" dirty="0" smtClean="0">
                <a:latin typeface="Calibri" pitchFamily="34" charset="0"/>
                <a:cs typeface="Calibri" pitchFamily="34" charset="0"/>
              </a:rPr>
              <a:t>Hospital </a:t>
            </a:r>
            <a:r>
              <a:rPr lang="en-IN" sz="1600" dirty="0" smtClean="0">
                <a:latin typeface="Calibri" pitchFamily="34" charset="0"/>
                <a:cs typeface="Calibri" pitchFamily="34" charset="0"/>
              </a:rPr>
              <a:t>Scores are kept in the public Domain in order to maintain the transparency accountability and to maintain the integrity of the programme</a:t>
            </a:r>
            <a:r>
              <a:rPr lang="en-IN" sz="1800" dirty="0" smtClean="0">
                <a:latin typeface="Calibri" pitchFamily="34" charset="0"/>
                <a:cs typeface="Calibri" pitchFamily="34" charset="0"/>
              </a:rPr>
              <a:t>. </a:t>
            </a:r>
          </a:p>
        </p:txBody>
      </p:sp>
      <p:pic>
        <p:nvPicPr>
          <p:cNvPr id="7" name="Content Placeholder 6" descr="AH PPM_Sanitation.jpg"/>
          <p:cNvPicPr>
            <a:picLocks noGrp="1" noChangeAspect="1"/>
          </p:cNvPicPr>
          <p:nvPr>
            <p:ph sz="half" idx="2"/>
          </p:nvPr>
        </p:nvPicPr>
        <p:blipFill>
          <a:blip r:embed="rId2" cstate="print"/>
          <a:stretch>
            <a:fillRect/>
          </a:stretch>
        </p:blipFill>
        <p:spPr>
          <a:xfrm>
            <a:off x="4429124" y="1142990"/>
            <a:ext cx="2354926" cy="1857388"/>
          </a:xfrm>
          <a:prstGeom prst="rect">
            <a:avLst/>
          </a:prstGeom>
          <a:ln>
            <a:noFill/>
          </a:ln>
          <a:effectLst>
            <a:softEdge rad="112500"/>
          </a:effectLst>
        </p:spPr>
      </p:pic>
      <p:pic>
        <p:nvPicPr>
          <p:cNvPr id="8" name="Picture 7" descr="IMG-20161118-WA0040.jpg"/>
          <p:cNvPicPr>
            <a:picLocks noChangeAspect="1"/>
          </p:cNvPicPr>
          <p:nvPr/>
        </p:nvPicPr>
        <p:blipFill>
          <a:blip r:embed="rId3" cstate="print"/>
          <a:stretch>
            <a:fillRect/>
          </a:stretch>
        </p:blipFill>
        <p:spPr>
          <a:xfrm>
            <a:off x="6786578" y="1142990"/>
            <a:ext cx="2000264" cy="1785950"/>
          </a:xfrm>
          <a:prstGeom prst="rect">
            <a:avLst/>
          </a:prstGeom>
          <a:ln>
            <a:noFill/>
          </a:ln>
          <a:effectLst>
            <a:softEdge rad="112500"/>
          </a:effectLst>
        </p:spPr>
      </p:pic>
      <p:pic>
        <p:nvPicPr>
          <p:cNvPr id="9" name="Picture 8" descr="AH PPM Training-2.jpg"/>
          <p:cNvPicPr>
            <a:picLocks noChangeAspect="1"/>
          </p:cNvPicPr>
          <p:nvPr/>
        </p:nvPicPr>
        <p:blipFill>
          <a:blip r:embed="rId4" cstate="print"/>
          <a:stretch>
            <a:fillRect/>
          </a:stretch>
        </p:blipFill>
        <p:spPr>
          <a:xfrm>
            <a:off x="7429520" y="2857502"/>
            <a:ext cx="1540077" cy="2097956"/>
          </a:xfrm>
          <a:prstGeom prst="rect">
            <a:avLst/>
          </a:prstGeom>
          <a:ln>
            <a:noFill/>
          </a:ln>
          <a:effectLst>
            <a:softEdge rad="112500"/>
          </a:effectLst>
        </p:spPr>
      </p:pic>
      <p:pic>
        <p:nvPicPr>
          <p:cNvPr id="13" name="Picture 12" descr="IMG-20170106-WA0020.jpg"/>
          <p:cNvPicPr>
            <a:picLocks noChangeAspect="1"/>
          </p:cNvPicPr>
          <p:nvPr/>
        </p:nvPicPr>
        <p:blipFill>
          <a:blip r:embed="rId5" cstate="print"/>
          <a:stretch>
            <a:fillRect/>
          </a:stretch>
        </p:blipFill>
        <p:spPr>
          <a:xfrm>
            <a:off x="5929322" y="3000378"/>
            <a:ext cx="1571636" cy="1857388"/>
          </a:xfrm>
          <a:prstGeom prst="rect">
            <a:avLst/>
          </a:prstGeom>
          <a:ln>
            <a:noFill/>
          </a:ln>
          <a:effectLst>
            <a:softEdge rad="112500"/>
          </a:effectLst>
        </p:spPr>
      </p:pic>
      <p:pic>
        <p:nvPicPr>
          <p:cNvPr id="14" name="Picture 13" descr="IMG-20161221-WA0052.jpg"/>
          <p:cNvPicPr>
            <a:picLocks noChangeAspect="1"/>
          </p:cNvPicPr>
          <p:nvPr/>
        </p:nvPicPr>
        <p:blipFill>
          <a:blip r:embed="rId6" cstate="print"/>
          <a:stretch>
            <a:fillRect/>
          </a:stretch>
        </p:blipFill>
        <p:spPr>
          <a:xfrm>
            <a:off x="4286248" y="3000378"/>
            <a:ext cx="1793038" cy="1857388"/>
          </a:xfrm>
          <a:prstGeom prst="rect">
            <a:avLst/>
          </a:prstGeom>
          <a:ln>
            <a:noFill/>
          </a:ln>
          <a:effectLst>
            <a:softEdge rad="112500"/>
          </a:effectLst>
        </p:spPr>
      </p:pic>
      <p:graphicFrame>
        <p:nvGraphicFramePr>
          <p:cNvPr id="11" name="Table 10"/>
          <p:cNvGraphicFramePr>
            <a:graphicFrameLocks noGrp="1"/>
          </p:cNvGraphicFramePr>
          <p:nvPr/>
        </p:nvGraphicFramePr>
        <p:xfrm>
          <a:off x="357158" y="2214560"/>
          <a:ext cx="3786212" cy="640080"/>
        </p:xfrm>
        <a:graphic>
          <a:graphicData uri="http://schemas.openxmlformats.org/drawingml/2006/table">
            <a:tbl>
              <a:tblPr firstRow="1" bandRow="1">
                <a:tableStyleId>{5C22544A-7EE6-4342-B048-85BDC9FD1C3A}</a:tableStyleId>
              </a:tblPr>
              <a:tblGrid>
                <a:gridCol w="642942"/>
                <a:gridCol w="642942"/>
                <a:gridCol w="428628"/>
                <a:gridCol w="428628"/>
                <a:gridCol w="551551"/>
                <a:gridCol w="448580"/>
                <a:gridCol w="642941"/>
              </a:tblGrid>
              <a:tr h="497204">
                <a:tc>
                  <a:txBody>
                    <a:bodyPr/>
                    <a:lstStyle/>
                    <a:p>
                      <a:pPr algn="ctr"/>
                      <a:r>
                        <a:rPr lang="en-IN" sz="900" dirty="0" smtClean="0">
                          <a:solidFill>
                            <a:schemeClr val="tx1"/>
                          </a:solidFill>
                          <a:latin typeface="Calibri" pitchFamily="34" charset="0"/>
                          <a:cs typeface="Calibri" pitchFamily="34" charset="0"/>
                        </a:rPr>
                        <a:t>65</a:t>
                      </a:r>
                    </a:p>
                    <a:p>
                      <a:pPr algn="ctr"/>
                      <a:r>
                        <a:rPr lang="en-IN" sz="900" dirty="0" smtClean="0">
                          <a:solidFill>
                            <a:schemeClr val="tx1"/>
                          </a:solidFill>
                          <a:latin typeface="Calibri" pitchFamily="34" charset="0"/>
                          <a:cs typeface="Calibri" pitchFamily="34" charset="0"/>
                        </a:rPr>
                        <a:t>Hospitals </a:t>
                      </a:r>
                      <a:endParaRPr lang="en-IN" sz="900" dirty="0">
                        <a:solidFill>
                          <a:schemeClr val="tx1"/>
                        </a:solidFill>
                        <a:latin typeface="Calibri" pitchFamily="34" charset="0"/>
                        <a:cs typeface="Calibri" pitchFamily="34" charset="0"/>
                      </a:endParaRPr>
                    </a:p>
                  </a:txBody>
                  <a:tcPr>
                    <a:solidFill>
                      <a:schemeClr val="tx2">
                        <a:lumMod val="20000"/>
                        <a:lumOff val="80000"/>
                      </a:schemeClr>
                    </a:solidFill>
                  </a:tcPr>
                </a:tc>
                <a:tc>
                  <a:txBody>
                    <a:bodyPr/>
                    <a:lstStyle/>
                    <a:p>
                      <a:pPr algn="ctr"/>
                      <a:r>
                        <a:rPr lang="en-IN" sz="900" dirty="0" smtClean="0">
                          <a:solidFill>
                            <a:schemeClr val="tx1"/>
                          </a:solidFill>
                          <a:latin typeface="Calibri" pitchFamily="34" charset="0"/>
                          <a:cs typeface="Calibri" pitchFamily="34" charset="0"/>
                        </a:rPr>
                        <a:t>23400</a:t>
                      </a:r>
                    </a:p>
                    <a:p>
                      <a:pPr algn="ctr"/>
                      <a:r>
                        <a:rPr lang="en-IN" sz="900" dirty="0" smtClean="0">
                          <a:solidFill>
                            <a:schemeClr val="tx1"/>
                          </a:solidFill>
                          <a:latin typeface="Calibri" pitchFamily="34" charset="0"/>
                          <a:cs typeface="Calibri" pitchFamily="34" charset="0"/>
                        </a:rPr>
                        <a:t>Patients Feed Back</a:t>
                      </a:r>
                      <a:endParaRPr lang="en-IN" sz="900" dirty="0">
                        <a:solidFill>
                          <a:schemeClr val="tx1"/>
                        </a:solidFill>
                        <a:latin typeface="Calibri" pitchFamily="34" charset="0"/>
                        <a:cs typeface="Calibri" pitchFamily="34" charset="0"/>
                      </a:endParaRPr>
                    </a:p>
                  </a:txBody>
                  <a:tcPr>
                    <a:solidFill>
                      <a:schemeClr val="tx2">
                        <a:lumMod val="20000"/>
                        <a:lumOff val="80000"/>
                      </a:schemeClr>
                    </a:solidFill>
                  </a:tcPr>
                </a:tc>
                <a:tc>
                  <a:txBody>
                    <a:bodyPr/>
                    <a:lstStyle/>
                    <a:p>
                      <a:pPr algn="ctr"/>
                      <a:r>
                        <a:rPr lang="en-IN" sz="900" dirty="0" smtClean="0">
                          <a:solidFill>
                            <a:schemeClr val="tx1"/>
                          </a:solidFill>
                          <a:latin typeface="Calibri" pitchFamily="34" charset="0"/>
                          <a:cs typeface="Calibri" pitchFamily="34" charset="0"/>
                        </a:rPr>
                        <a:t>2%</a:t>
                      </a:r>
                    </a:p>
                    <a:p>
                      <a:pPr algn="ctr"/>
                      <a:r>
                        <a:rPr lang="en-IN" sz="900" dirty="0" smtClean="0">
                          <a:solidFill>
                            <a:schemeClr val="tx1"/>
                          </a:solidFill>
                          <a:latin typeface="Calibri" pitchFamily="34" charset="0"/>
                          <a:cs typeface="Calibri" pitchFamily="34" charset="0"/>
                        </a:rPr>
                        <a:t>Poor</a:t>
                      </a:r>
                      <a:endParaRPr lang="en-IN" sz="900" dirty="0">
                        <a:solidFill>
                          <a:schemeClr val="tx1"/>
                        </a:solidFill>
                        <a:latin typeface="Calibri" pitchFamily="34" charset="0"/>
                        <a:cs typeface="Calibri" pitchFamily="34" charset="0"/>
                      </a:endParaRPr>
                    </a:p>
                  </a:txBody>
                  <a:tcPr>
                    <a:solidFill>
                      <a:schemeClr val="tx2">
                        <a:lumMod val="20000"/>
                        <a:lumOff val="80000"/>
                      </a:schemeClr>
                    </a:solidFill>
                  </a:tcPr>
                </a:tc>
                <a:tc>
                  <a:txBody>
                    <a:bodyPr/>
                    <a:lstStyle/>
                    <a:p>
                      <a:pPr algn="ctr"/>
                      <a:r>
                        <a:rPr lang="en-IN" sz="900" dirty="0" smtClean="0">
                          <a:solidFill>
                            <a:schemeClr val="tx1"/>
                          </a:solidFill>
                          <a:latin typeface="Calibri" pitchFamily="34" charset="0"/>
                          <a:cs typeface="Calibri" pitchFamily="34" charset="0"/>
                        </a:rPr>
                        <a:t>4%</a:t>
                      </a:r>
                    </a:p>
                    <a:p>
                      <a:pPr algn="ctr"/>
                      <a:r>
                        <a:rPr lang="en-IN" sz="900" dirty="0" smtClean="0">
                          <a:solidFill>
                            <a:schemeClr val="tx1"/>
                          </a:solidFill>
                          <a:latin typeface="Calibri" pitchFamily="34" charset="0"/>
                          <a:cs typeface="Calibri" pitchFamily="34" charset="0"/>
                        </a:rPr>
                        <a:t>Fair</a:t>
                      </a:r>
                      <a:endParaRPr lang="en-IN" sz="900" dirty="0">
                        <a:solidFill>
                          <a:schemeClr val="tx1"/>
                        </a:solidFill>
                        <a:latin typeface="Calibri" pitchFamily="34" charset="0"/>
                        <a:cs typeface="Calibri" pitchFamily="34" charset="0"/>
                      </a:endParaRPr>
                    </a:p>
                  </a:txBody>
                  <a:tcPr>
                    <a:solidFill>
                      <a:schemeClr val="tx2">
                        <a:lumMod val="20000"/>
                        <a:lumOff val="80000"/>
                      </a:schemeClr>
                    </a:solidFill>
                  </a:tcPr>
                </a:tc>
                <a:tc>
                  <a:txBody>
                    <a:bodyPr/>
                    <a:lstStyle/>
                    <a:p>
                      <a:pPr algn="ctr"/>
                      <a:r>
                        <a:rPr lang="en-IN" sz="900" dirty="0" smtClean="0">
                          <a:solidFill>
                            <a:schemeClr val="tx1"/>
                          </a:solidFill>
                          <a:latin typeface="Calibri" pitchFamily="34" charset="0"/>
                          <a:cs typeface="Calibri" pitchFamily="34" charset="0"/>
                        </a:rPr>
                        <a:t> 18%</a:t>
                      </a:r>
                    </a:p>
                    <a:p>
                      <a:pPr algn="ctr"/>
                      <a:r>
                        <a:rPr lang="en-IN" sz="900" dirty="0" smtClean="0">
                          <a:solidFill>
                            <a:schemeClr val="tx1"/>
                          </a:solidFill>
                          <a:latin typeface="Calibri" pitchFamily="34" charset="0"/>
                          <a:cs typeface="Calibri" pitchFamily="34" charset="0"/>
                        </a:rPr>
                        <a:t>Good </a:t>
                      </a:r>
                      <a:endParaRPr lang="en-IN" sz="900" dirty="0">
                        <a:solidFill>
                          <a:schemeClr val="tx1"/>
                        </a:solidFill>
                        <a:latin typeface="Calibri" pitchFamily="34" charset="0"/>
                        <a:cs typeface="Calibri" pitchFamily="34" charset="0"/>
                      </a:endParaRPr>
                    </a:p>
                  </a:txBody>
                  <a:tcPr>
                    <a:solidFill>
                      <a:schemeClr val="tx2">
                        <a:lumMod val="20000"/>
                        <a:lumOff val="80000"/>
                      </a:schemeClr>
                    </a:solidFill>
                  </a:tcPr>
                </a:tc>
                <a:tc>
                  <a:txBody>
                    <a:bodyPr/>
                    <a:lstStyle/>
                    <a:p>
                      <a:pPr algn="ctr"/>
                      <a:r>
                        <a:rPr lang="en-IN" sz="900" dirty="0" smtClean="0">
                          <a:solidFill>
                            <a:schemeClr val="tx1"/>
                          </a:solidFill>
                          <a:latin typeface="Calibri" pitchFamily="34" charset="0"/>
                          <a:cs typeface="Calibri" pitchFamily="34" charset="0"/>
                        </a:rPr>
                        <a:t>68%</a:t>
                      </a:r>
                    </a:p>
                    <a:p>
                      <a:pPr algn="ctr"/>
                      <a:r>
                        <a:rPr lang="en-IN" sz="900" dirty="0" smtClean="0">
                          <a:solidFill>
                            <a:schemeClr val="tx1"/>
                          </a:solidFill>
                          <a:latin typeface="Calibri" pitchFamily="34" charset="0"/>
                          <a:cs typeface="Calibri" pitchFamily="34" charset="0"/>
                        </a:rPr>
                        <a:t>Very Good</a:t>
                      </a:r>
                      <a:endParaRPr lang="en-IN" sz="900" dirty="0">
                        <a:solidFill>
                          <a:schemeClr val="tx1"/>
                        </a:solidFill>
                        <a:latin typeface="Calibri" pitchFamily="34" charset="0"/>
                        <a:cs typeface="Calibri" pitchFamily="34" charset="0"/>
                      </a:endParaRPr>
                    </a:p>
                  </a:txBody>
                  <a:tcPr>
                    <a:solidFill>
                      <a:schemeClr val="tx2">
                        <a:lumMod val="20000"/>
                        <a:lumOff val="80000"/>
                      </a:schemeClr>
                    </a:solidFill>
                  </a:tcPr>
                </a:tc>
                <a:tc>
                  <a:txBody>
                    <a:bodyPr/>
                    <a:lstStyle/>
                    <a:p>
                      <a:pPr algn="ctr"/>
                      <a:r>
                        <a:rPr lang="en-IN" sz="900" dirty="0" smtClean="0">
                          <a:solidFill>
                            <a:schemeClr val="tx1"/>
                          </a:solidFill>
                          <a:latin typeface="Calibri" pitchFamily="34" charset="0"/>
                          <a:cs typeface="Calibri" pitchFamily="34" charset="0"/>
                        </a:rPr>
                        <a:t>8%</a:t>
                      </a:r>
                    </a:p>
                    <a:p>
                      <a:pPr algn="ctr"/>
                      <a:r>
                        <a:rPr lang="en-IN" sz="900" dirty="0" smtClean="0">
                          <a:solidFill>
                            <a:schemeClr val="tx1"/>
                          </a:solidFill>
                          <a:latin typeface="Calibri" pitchFamily="34" charset="0"/>
                          <a:cs typeface="Calibri" pitchFamily="34" charset="0"/>
                        </a:rPr>
                        <a:t>Excellent</a:t>
                      </a:r>
                      <a:endParaRPr lang="en-IN" sz="900" dirty="0">
                        <a:solidFill>
                          <a:schemeClr val="tx1"/>
                        </a:solidFill>
                        <a:latin typeface="Calibri" pitchFamily="34" charset="0"/>
                        <a:cs typeface="Calibri" pitchFamily="34" charset="0"/>
                      </a:endParaRPr>
                    </a:p>
                  </a:txBody>
                  <a:tcPr>
                    <a:solidFill>
                      <a:schemeClr val="tx2">
                        <a:lumMod val="20000"/>
                        <a:lumOff val="80000"/>
                      </a:scheme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2"/>
            <a:ext cx="8534400" cy="371475"/>
          </a:xfrm>
          <a:solidFill>
            <a:srgbClr val="00B0F0"/>
          </a:solidFill>
        </p:spPr>
        <p:txBody>
          <a:bodyPr>
            <a:normAutofit fontScale="90000"/>
          </a:bodyPr>
          <a:lstStyle/>
          <a:p>
            <a:pPr>
              <a:defRPr/>
            </a:pPr>
            <a:r>
              <a:rPr lang="en-IN" sz="2300" b="1" u="sng" dirty="0" smtClean="0"/>
              <a:t/>
            </a:r>
            <a:br>
              <a:rPr lang="en-IN" sz="2300" b="1" u="sng" dirty="0" smtClean="0"/>
            </a:br>
            <a:r>
              <a:rPr lang="en-IN" sz="2300" b="1" u="sng" dirty="0" smtClean="0"/>
              <a:t/>
            </a:r>
            <a:br>
              <a:rPr lang="en-IN" sz="2300" b="1" u="sng" dirty="0" smtClean="0"/>
            </a:br>
            <a:r>
              <a:rPr lang="en-IN" sz="2300" b="1" u="sng" dirty="0" smtClean="0"/>
              <a:t>                                                                                                            </a:t>
            </a:r>
            <a:br>
              <a:rPr lang="en-IN" sz="2300" b="1" u="sng" dirty="0" smtClean="0"/>
            </a:br>
            <a:r>
              <a:rPr lang="en-IN" sz="1700" b="1" dirty="0" smtClean="0">
                <a:solidFill>
                  <a:srgbClr val="775F55"/>
                </a:solidFill>
              </a:rPr>
              <a:t> </a:t>
            </a:r>
            <a:br>
              <a:rPr lang="en-IN" sz="1700" b="1" dirty="0" smtClean="0">
                <a:solidFill>
                  <a:srgbClr val="775F55"/>
                </a:solidFill>
              </a:rPr>
            </a:br>
            <a:r>
              <a:rPr lang="en-IN" sz="1700" b="1" dirty="0" smtClean="0">
                <a:solidFill>
                  <a:srgbClr val="775F55"/>
                </a:solidFill>
              </a:rPr>
              <a:t/>
            </a:r>
            <a:br>
              <a:rPr lang="en-IN" sz="1700" b="1" dirty="0" smtClean="0">
                <a:solidFill>
                  <a:srgbClr val="775F55"/>
                </a:solidFill>
              </a:rPr>
            </a:br>
            <a:r>
              <a:rPr lang="en-IN" sz="1700" b="1" dirty="0" smtClean="0">
                <a:solidFill>
                  <a:srgbClr val="775F55"/>
                </a:solidFill>
              </a:rPr>
              <a:t/>
            </a:r>
            <a:br>
              <a:rPr lang="en-IN" sz="1700" b="1" dirty="0" smtClean="0">
                <a:solidFill>
                  <a:srgbClr val="775F55"/>
                </a:solidFill>
              </a:rPr>
            </a:br>
            <a:r>
              <a:rPr lang="en-IN" sz="1700" b="1" dirty="0" smtClean="0">
                <a:solidFill>
                  <a:srgbClr val="775F55"/>
                </a:solidFill>
              </a:rPr>
              <a:t> </a:t>
            </a:r>
            <a:r>
              <a:rPr lang="en-IN" sz="2300" cap="none" dirty="0" smtClean="0">
                <a:solidFill>
                  <a:schemeClr val="tx1"/>
                </a:solidFill>
                <a:latin typeface="Cambria" charset="0"/>
                <a:ea typeface="Cambria" charset="0"/>
                <a:cs typeface="Cambria" charset="0"/>
              </a:rPr>
              <a:t>Hospital Sanitation Monitoring Application (HSMS)</a:t>
            </a:r>
            <a:r>
              <a:rPr lang="en-IN" sz="2300" cap="none" dirty="0" smtClean="0">
                <a:solidFill>
                  <a:srgbClr val="775F55"/>
                </a:solidFill>
                <a:latin typeface="Cambria" charset="0"/>
                <a:ea typeface="Cambria" charset="0"/>
                <a:cs typeface="Cambria" charset="0"/>
              </a:rPr>
              <a:t/>
            </a:r>
            <a:br>
              <a:rPr lang="en-IN" sz="2300" cap="none" dirty="0" smtClean="0">
                <a:solidFill>
                  <a:srgbClr val="775F55"/>
                </a:solidFill>
                <a:latin typeface="Cambria" charset="0"/>
                <a:ea typeface="Cambria" charset="0"/>
                <a:cs typeface="Cambria" charset="0"/>
              </a:rPr>
            </a:br>
            <a:r>
              <a:rPr lang="en-IN" sz="1700" b="1" dirty="0" smtClean="0">
                <a:solidFill>
                  <a:srgbClr val="775F55"/>
                </a:solidFill>
              </a:rPr>
              <a:t/>
            </a:r>
            <a:br>
              <a:rPr lang="en-IN" sz="1700" b="1" dirty="0" smtClean="0">
                <a:solidFill>
                  <a:srgbClr val="775F55"/>
                </a:solidFill>
              </a:rPr>
            </a:br>
            <a:r>
              <a:rPr lang="en-IN" sz="1700" b="1" dirty="0" smtClean="0">
                <a:solidFill>
                  <a:srgbClr val="775F55"/>
                </a:solidFill>
              </a:rPr>
              <a:t/>
            </a:r>
            <a:br>
              <a:rPr lang="en-IN" sz="1700" b="1" dirty="0" smtClean="0">
                <a:solidFill>
                  <a:srgbClr val="775F55"/>
                </a:solidFill>
              </a:rPr>
            </a:br>
            <a:r>
              <a:rPr lang="en-IN" sz="2300" b="1" u="sng" dirty="0" smtClean="0"/>
              <a:t/>
            </a:r>
            <a:br>
              <a:rPr lang="en-IN" sz="2300" b="1" u="sng" dirty="0" smtClean="0"/>
            </a:br>
            <a:r>
              <a:rPr lang="en-IN" sz="2300" b="1" u="sng" dirty="0" smtClean="0"/>
              <a:t/>
            </a:r>
            <a:br>
              <a:rPr lang="en-IN" sz="2300" b="1" u="sng" dirty="0" smtClean="0"/>
            </a:br>
            <a:r>
              <a:rPr lang="en-IN" sz="2300" b="1" u="sng" dirty="0" smtClean="0"/>
              <a:t> </a:t>
            </a:r>
            <a:r>
              <a:rPr lang="en-IN" sz="1700" b="1" dirty="0" smtClean="0">
                <a:solidFill>
                  <a:srgbClr val="775F55"/>
                </a:solidFill>
              </a:rPr>
              <a:t>Hospital Sanitation Online Monitoring Application (HSMS)</a:t>
            </a:r>
            <a:r>
              <a:rPr lang="en-IN" sz="2300" b="1" u="sng" dirty="0" smtClean="0"/>
              <a:t>                                                                              </a:t>
            </a:r>
            <a:r>
              <a:rPr lang="en-IN" sz="1700" dirty="0" smtClean="0"/>
              <a:t/>
            </a:r>
            <a:br>
              <a:rPr lang="en-IN" sz="1700" dirty="0" smtClean="0"/>
            </a:br>
            <a:endParaRPr lang="en-IN" sz="1700" dirty="0"/>
          </a:p>
        </p:txBody>
      </p:sp>
      <p:sp>
        <p:nvSpPr>
          <p:cNvPr id="3" name="Content Placeholder 2"/>
          <p:cNvSpPr>
            <a:spLocks noGrp="1"/>
          </p:cNvSpPr>
          <p:nvPr>
            <p:ph sz="quarter" idx="1"/>
          </p:nvPr>
        </p:nvSpPr>
        <p:spPr>
          <a:xfrm>
            <a:off x="304800" y="694137"/>
            <a:ext cx="8534400" cy="4220765"/>
          </a:xfrm>
          <a:solidFill>
            <a:schemeClr val="accent5">
              <a:lumMod val="20000"/>
              <a:lumOff val="80000"/>
            </a:schemeClr>
          </a:solidFill>
          <a:ln>
            <a:solidFill>
              <a:srgbClr val="FF0000"/>
            </a:solidFill>
          </a:ln>
        </p:spPr>
        <p:txBody>
          <a:bodyPr>
            <a:normAutofit fontScale="92500" lnSpcReduction="10000"/>
          </a:bodyPr>
          <a:lstStyle/>
          <a:p>
            <a:pPr marL="0" indent="0">
              <a:lnSpc>
                <a:spcPct val="80000"/>
              </a:lnSpc>
              <a:buNone/>
              <a:defRPr/>
            </a:pPr>
            <a:endParaRPr lang="en-IN" altLang="en-US" dirty="0" smtClean="0">
              <a:latin typeface="Calibri" pitchFamily="34" charset="0"/>
              <a:cs typeface="Calibri" pitchFamily="34" charset="0"/>
            </a:endParaRPr>
          </a:p>
          <a:p>
            <a:pPr marL="0" indent="0">
              <a:lnSpc>
                <a:spcPct val="140000"/>
              </a:lnSpc>
              <a:defRPr/>
            </a:pPr>
            <a:r>
              <a:rPr lang="en-IN" altLang="en-US" sz="1400" dirty="0" smtClean="0">
                <a:latin typeface="Calibri" pitchFamily="34" charset="0"/>
                <a:cs typeface="Calibri" pitchFamily="34" charset="0"/>
              </a:rPr>
              <a:t>HSMS Application is designed &amp; Developed by Andhra Pradesh Quality Assurance Division is meant for improving     efficiency and efficacy by creating a real time monitoring tool. The monitoring items have been grouped within the ten parameters according to the Weightage. </a:t>
            </a:r>
          </a:p>
          <a:p>
            <a:pPr marL="0" indent="0">
              <a:lnSpc>
                <a:spcPct val="140000"/>
              </a:lnSpc>
              <a:defRPr/>
            </a:pPr>
            <a:r>
              <a:rPr lang="en-IN" altLang="en-US" sz="1400" dirty="0" smtClean="0">
                <a:latin typeface="Calibri" pitchFamily="34" charset="0"/>
                <a:cs typeface="Calibri" pitchFamily="34" charset="0"/>
              </a:rPr>
              <a:t>Each monitoring items further has specific measurable elements. These measurable elements are checked in each department of a health facility through specific checkpoints. </a:t>
            </a:r>
          </a:p>
          <a:p>
            <a:pPr marL="0" indent="0">
              <a:lnSpc>
                <a:spcPct val="140000"/>
              </a:lnSpc>
              <a:defRPr/>
            </a:pPr>
            <a:r>
              <a:rPr lang="en-IN" altLang="en-US" sz="1400" dirty="0" smtClean="0">
                <a:latin typeface="Calibri" pitchFamily="34" charset="0"/>
                <a:cs typeface="Calibri" pitchFamily="34" charset="0"/>
              </a:rPr>
              <a:t>All Checkpoints for monitoring items are collated, and together they form assessment tool called ‘Checklist’. Scored/ filled-in Checklists would generate scores reflecting percentage of performance along with hospital average score (Sanitation, Security, P&amp;R control)</a:t>
            </a:r>
          </a:p>
          <a:p>
            <a:pPr marL="0" indent="0">
              <a:lnSpc>
                <a:spcPct val="150000"/>
              </a:lnSpc>
              <a:defRPr/>
            </a:pPr>
            <a:r>
              <a:rPr lang="en-IN" altLang="en-US" sz="1400" dirty="0" smtClean="0">
                <a:latin typeface="Calibri" pitchFamily="34" charset="0"/>
                <a:cs typeface="Calibri" pitchFamily="34" charset="0"/>
              </a:rPr>
              <a:t>Each facility under Scientific Sanitation Policy-2015 should perform online assessment thrice a day  in different shifts by  1.Medical Superintendent 2.RMO 3.Hospital Administrator /Nursing Superintendent /Head Nurse. </a:t>
            </a:r>
          </a:p>
          <a:p>
            <a:pPr marL="0" indent="0">
              <a:lnSpc>
                <a:spcPct val="150000"/>
              </a:lnSpc>
              <a:defRPr/>
            </a:pPr>
            <a:r>
              <a:rPr lang="en-IN" altLang="en-US" sz="1400" dirty="0" smtClean="0">
                <a:latin typeface="Calibri" pitchFamily="34" charset="0"/>
                <a:cs typeface="Calibri" pitchFamily="34" charset="0"/>
              </a:rPr>
              <a:t>Scores will be reflected only after minimum of 2 Assessments  of each service</a:t>
            </a:r>
          </a:p>
          <a:p>
            <a:pPr marL="0" indent="0">
              <a:lnSpc>
                <a:spcPct val="150000"/>
              </a:lnSpc>
              <a:defRPr/>
            </a:pPr>
            <a:r>
              <a:rPr lang="en-IN" altLang="en-US" sz="1400" dirty="0" smtClean="0">
                <a:latin typeface="Calibri" pitchFamily="34" charset="0"/>
                <a:cs typeface="Calibri" pitchFamily="34" charset="0"/>
              </a:rPr>
              <a:t>Scores entered by Facilities will be reflected on the CM COREDASH BOARD along with the facility photographs</a:t>
            </a:r>
            <a:r>
              <a:rPr lang="en-IN" altLang="en-US" sz="1400" dirty="0" smtClean="0">
                <a:latin typeface="Arial" pitchFamily="34" charset="0"/>
                <a:cs typeface="Arial" pitchFamily="34" charset="0"/>
              </a:rPr>
              <a:t>.</a:t>
            </a:r>
          </a:p>
          <a:p>
            <a:pPr marL="0" indent="0">
              <a:lnSpc>
                <a:spcPct val="140000"/>
              </a:lnSpc>
              <a:defRPr/>
            </a:pPr>
            <a:endParaRPr lang="en-IN" altLang="en-US" sz="1200" dirty="0" smtClean="0">
              <a:latin typeface="Calibri" pitchFamily="34" charset="0"/>
              <a:cs typeface="Calibri" pitchFamily="34" charset="0"/>
            </a:endParaRPr>
          </a:p>
          <a:p>
            <a:pPr marL="0" indent="0">
              <a:lnSpc>
                <a:spcPct val="140000"/>
              </a:lnSpc>
              <a:defRPr/>
            </a:pPr>
            <a:endParaRPr lang="en-IN" altLang="en-US" sz="1200" dirty="0" smtClean="0">
              <a:latin typeface="Arial" pitchFamily="34" charset="0"/>
              <a:cs typeface="Arial" pitchFamily="34" charset="0"/>
            </a:endParaRPr>
          </a:p>
          <a:p>
            <a:pPr marL="0" indent="0">
              <a:lnSpc>
                <a:spcPct val="80000"/>
              </a:lnSpc>
              <a:defRPr/>
            </a:pPr>
            <a:endParaRPr lang="en-IN" altLang="en-US" dirty="0" smtClean="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5645" y="0"/>
            <a:ext cx="9138356" cy="9286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Measurement Metrics</a:t>
            </a:r>
          </a:p>
        </p:txBody>
      </p:sp>
      <p:sp>
        <p:nvSpPr>
          <p:cNvPr id="3" name="TextBox 2"/>
          <p:cNvSpPr txBox="1"/>
          <p:nvPr/>
        </p:nvSpPr>
        <p:spPr>
          <a:xfrm>
            <a:off x="228602" y="1143001"/>
            <a:ext cx="8769351" cy="1200329"/>
          </a:xfrm>
          <a:prstGeom prst="rect">
            <a:avLst/>
          </a:prstGeom>
          <a:noFill/>
        </p:spPr>
        <p:txBody>
          <a:bodyPr wrap="square">
            <a:spAutoFit/>
          </a:bodyPr>
          <a:lstStyle/>
          <a:p>
            <a:pPr>
              <a:defRPr/>
            </a:pPr>
            <a:r>
              <a:rPr lang="en-US" sz="2400" b="1" dirty="0">
                <a:latin typeface="+mj-lt"/>
                <a:cs typeface="Arial" charset="0"/>
              </a:rPr>
              <a:t>Data is captured on daily basis which gives the thorough knowledge &amp; understanding not only about the processes, functionality but also overall performance.</a:t>
            </a:r>
          </a:p>
        </p:txBody>
      </p:sp>
      <p:sp>
        <p:nvSpPr>
          <p:cNvPr id="4" name="TextBox 3"/>
          <p:cNvSpPr txBox="1"/>
          <p:nvPr/>
        </p:nvSpPr>
        <p:spPr>
          <a:xfrm>
            <a:off x="311151" y="4455781"/>
            <a:ext cx="8686800" cy="1015663"/>
          </a:xfrm>
          <a:prstGeom prst="rect">
            <a:avLst/>
          </a:prstGeom>
          <a:noFill/>
        </p:spPr>
        <p:txBody>
          <a:bodyPr wrap="square">
            <a:spAutoFit/>
          </a:bodyPr>
          <a:lstStyle/>
          <a:p>
            <a:pPr>
              <a:defRPr/>
            </a:pPr>
            <a:r>
              <a:rPr lang="en-US" sz="2000" b="1" i="1" dirty="0">
                <a:solidFill>
                  <a:srgbClr val="FF0000"/>
                </a:solidFill>
                <a:latin typeface="+mj-lt"/>
                <a:cs typeface="Arial" charset="0"/>
              </a:rPr>
              <a:t>“When you can measure what you are speaking about and express it in numbers, you know something about it.”</a:t>
            </a:r>
          </a:p>
          <a:p>
            <a:pPr algn="ctr">
              <a:defRPr/>
            </a:pPr>
            <a:endParaRPr lang="en-US" sz="2000" b="1" dirty="0">
              <a:latin typeface="+mj-lt"/>
              <a:cs typeface="Arial" charset="0"/>
            </a:endParaRPr>
          </a:p>
        </p:txBody>
      </p:sp>
      <p:sp>
        <p:nvSpPr>
          <p:cNvPr id="6" name="Rectangle 5"/>
          <p:cNvSpPr/>
          <p:nvPr/>
        </p:nvSpPr>
        <p:spPr>
          <a:xfrm>
            <a:off x="0" y="1000114"/>
            <a:ext cx="9144000" cy="4143386"/>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grpSp>
        <p:nvGrpSpPr>
          <p:cNvPr id="7" name="Group 6"/>
          <p:cNvGrpSpPr/>
          <p:nvPr/>
        </p:nvGrpSpPr>
        <p:grpSpPr>
          <a:xfrm>
            <a:off x="3357554" y="2000246"/>
            <a:ext cx="2545151" cy="2491751"/>
            <a:chOff x="3818788" y="1143001"/>
            <a:chExt cx="4553240" cy="4560857"/>
          </a:xfrm>
        </p:grpSpPr>
        <p:sp>
          <p:nvSpPr>
            <p:cNvPr id="8" name="Freeform 50"/>
            <p:cNvSpPr/>
            <p:nvPr/>
          </p:nvSpPr>
          <p:spPr>
            <a:xfrm>
              <a:off x="3914976" y="1143001"/>
              <a:ext cx="2866826" cy="3061741"/>
            </a:xfrm>
            <a:custGeom>
              <a:avLst/>
              <a:gdLst>
                <a:gd name="connsiteX0" fmla="*/ 2181025 w 2866825"/>
                <a:gd name="connsiteY0" fmla="*/ 0 h 3061739"/>
                <a:gd name="connsiteX1" fmla="*/ 2860812 w 2866825"/>
                <a:gd name="connsiteY1" fmla="*/ 102774 h 3061739"/>
                <a:gd name="connsiteX2" fmla="*/ 2866825 w 2866825"/>
                <a:gd name="connsiteY2" fmla="*/ 104975 h 3061739"/>
                <a:gd name="connsiteX3" fmla="*/ 2662811 w 2866825"/>
                <a:gd name="connsiteY3" fmla="*/ 179645 h 3061739"/>
                <a:gd name="connsiteX4" fmla="*/ 1266625 w 2866825"/>
                <a:gd name="connsiteY4" fmla="*/ 2286000 h 3061739"/>
                <a:gd name="connsiteX5" fmla="*/ 1369399 w 2866825"/>
                <a:gd name="connsiteY5" fmla="*/ 2965787 h 3061739"/>
                <a:gd name="connsiteX6" fmla="*/ 1403188 w 2866825"/>
                <a:gd name="connsiteY6" fmla="*/ 3061739 h 3061739"/>
                <a:gd name="connsiteX7" fmla="*/ 1291211 w 2866825"/>
                <a:gd name="connsiteY7" fmla="*/ 3020755 h 3061739"/>
                <a:gd name="connsiteX8" fmla="*/ 74670 w 2866825"/>
                <a:gd name="connsiteY8" fmla="*/ 1804215 h 3061739"/>
                <a:gd name="connsiteX9" fmla="*/ 0 w 2866825"/>
                <a:gd name="connsiteY9" fmla="*/ 1600200 h 3061739"/>
                <a:gd name="connsiteX10" fmla="*/ 74670 w 2866825"/>
                <a:gd name="connsiteY10" fmla="*/ 1396186 h 3061739"/>
                <a:gd name="connsiteX11" fmla="*/ 2181025 w 2866825"/>
                <a:gd name="connsiteY11" fmla="*/ 0 h 30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6825" h="3061739">
                  <a:moveTo>
                    <a:pt x="2181025" y="0"/>
                  </a:moveTo>
                  <a:cubicBezTo>
                    <a:pt x="2417748" y="0"/>
                    <a:pt x="2646067" y="35982"/>
                    <a:pt x="2860812" y="102774"/>
                  </a:cubicBezTo>
                  <a:lnTo>
                    <a:pt x="2866825" y="104975"/>
                  </a:lnTo>
                  <a:lnTo>
                    <a:pt x="2662811" y="179645"/>
                  </a:lnTo>
                  <a:cubicBezTo>
                    <a:pt x="1842331" y="526679"/>
                    <a:pt x="1266625" y="1339108"/>
                    <a:pt x="1266625" y="2286000"/>
                  </a:cubicBezTo>
                  <a:cubicBezTo>
                    <a:pt x="1266625" y="2522723"/>
                    <a:pt x="1302607" y="2751043"/>
                    <a:pt x="1369399" y="2965787"/>
                  </a:cubicBezTo>
                  <a:lnTo>
                    <a:pt x="1403188" y="3061739"/>
                  </a:lnTo>
                  <a:lnTo>
                    <a:pt x="1291211" y="3020755"/>
                  </a:lnTo>
                  <a:cubicBezTo>
                    <a:pt x="744224" y="2789399"/>
                    <a:pt x="306026" y="2351201"/>
                    <a:pt x="74670" y="1804215"/>
                  </a:cubicBezTo>
                  <a:lnTo>
                    <a:pt x="0" y="1600200"/>
                  </a:lnTo>
                  <a:lnTo>
                    <a:pt x="74670" y="1396186"/>
                  </a:lnTo>
                  <a:cubicBezTo>
                    <a:pt x="421704" y="575706"/>
                    <a:pt x="1234133" y="0"/>
                    <a:pt x="2181025" y="0"/>
                  </a:cubicBezTo>
                  <a:close/>
                </a:path>
              </a:pathLst>
            </a:custGeom>
            <a:solidFill>
              <a:srgbClr val="9D3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US" sz="1300" b="1" dirty="0">
                <a:solidFill>
                  <a:srgbClr val="FFC000"/>
                </a:solidFill>
              </a:endParaRPr>
            </a:p>
          </p:txBody>
        </p:sp>
        <p:sp>
          <p:nvSpPr>
            <p:cNvPr id="9" name="Freeform 51"/>
            <p:cNvSpPr/>
            <p:nvPr/>
          </p:nvSpPr>
          <p:spPr>
            <a:xfrm rot="5400000">
              <a:off x="5407745" y="1147763"/>
              <a:ext cx="2866827" cy="3061739"/>
            </a:xfrm>
            <a:custGeom>
              <a:avLst/>
              <a:gdLst>
                <a:gd name="connsiteX0" fmla="*/ 2181025 w 2866825"/>
                <a:gd name="connsiteY0" fmla="*/ 0 h 3061739"/>
                <a:gd name="connsiteX1" fmla="*/ 2860812 w 2866825"/>
                <a:gd name="connsiteY1" fmla="*/ 102774 h 3061739"/>
                <a:gd name="connsiteX2" fmla="*/ 2866825 w 2866825"/>
                <a:gd name="connsiteY2" fmla="*/ 104975 h 3061739"/>
                <a:gd name="connsiteX3" fmla="*/ 2662811 w 2866825"/>
                <a:gd name="connsiteY3" fmla="*/ 179645 h 3061739"/>
                <a:gd name="connsiteX4" fmla="*/ 1266625 w 2866825"/>
                <a:gd name="connsiteY4" fmla="*/ 2286000 h 3061739"/>
                <a:gd name="connsiteX5" fmla="*/ 1369399 w 2866825"/>
                <a:gd name="connsiteY5" fmla="*/ 2965787 h 3061739"/>
                <a:gd name="connsiteX6" fmla="*/ 1403188 w 2866825"/>
                <a:gd name="connsiteY6" fmla="*/ 3061739 h 3061739"/>
                <a:gd name="connsiteX7" fmla="*/ 1291211 w 2866825"/>
                <a:gd name="connsiteY7" fmla="*/ 3020755 h 3061739"/>
                <a:gd name="connsiteX8" fmla="*/ 74670 w 2866825"/>
                <a:gd name="connsiteY8" fmla="*/ 1804215 h 3061739"/>
                <a:gd name="connsiteX9" fmla="*/ 0 w 2866825"/>
                <a:gd name="connsiteY9" fmla="*/ 1600200 h 3061739"/>
                <a:gd name="connsiteX10" fmla="*/ 74670 w 2866825"/>
                <a:gd name="connsiteY10" fmla="*/ 1396186 h 3061739"/>
                <a:gd name="connsiteX11" fmla="*/ 2181025 w 2866825"/>
                <a:gd name="connsiteY11" fmla="*/ 0 h 30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6825" h="3061739">
                  <a:moveTo>
                    <a:pt x="2181025" y="0"/>
                  </a:moveTo>
                  <a:cubicBezTo>
                    <a:pt x="2417748" y="0"/>
                    <a:pt x="2646067" y="35982"/>
                    <a:pt x="2860812" y="102774"/>
                  </a:cubicBezTo>
                  <a:lnTo>
                    <a:pt x="2866825" y="104975"/>
                  </a:lnTo>
                  <a:lnTo>
                    <a:pt x="2662811" y="179645"/>
                  </a:lnTo>
                  <a:cubicBezTo>
                    <a:pt x="1842331" y="526679"/>
                    <a:pt x="1266625" y="1339108"/>
                    <a:pt x="1266625" y="2286000"/>
                  </a:cubicBezTo>
                  <a:cubicBezTo>
                    <a:pt x="1266625" y="2522723"/>
                    <a:pt x="1302607" y="2751043"/>
                    <a:pt x="1369399" y="2965787"/>
                  </a:cubicBezTo>
                  <a:lnTo>
                    <a:pt x="1403188" y="3061739"/>
                  </a:lnTo>
                  <a:lnTo>
                    <a:pt x="1291211" y="3020755"/>
                  </a:lnTo>
                  <a:cubicBezTo>
                    <a:pt x="744224" y="2789399"/>
                    <a:pt x="306026" y="2351201"/>
                    <a:pt x="74670" y="1804215"/>
                  </a:cubicBezTo>
                  <a:lnTo>
                    <a:pt x="0" y="1600200"/>
                  </a:lnTo>
                  <a:lnTo>
                    <a:pt x="74670" y="1396186"/>
                  </a:lnTo>
                  <a:cubicBezTo>
                    <a:pt x="421704" y="575706"/>
                    <a:pt x="1234133" y="0"/>
                    <a:pt x="2181025" y="0"/>
                  </a:cubicBezTo>
                  <a:close/>
                </a:path>
              </a:pathLst>
            </a:custGeom>
            <a:solidFill>
              <a:srgbClr val="FAA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US" sz="1300" b="1" dirty="0">
                <a:solidFill>
                  <a:srgbClr val="FFFFFF"/>
                </a:solidFill>
              </a:endParaRPr>
            </a:p>
          </p:txBody>
        </p:sp>
        <p:sp>
          <p:nvSpPr>
            <p:cNvPr id="10" name="Freeform 52"/>
            <p:cNvSpPr/>
            <p:nvPr/>
          </p:nvSpPr>
          <p:spPr>
            <a:xfrm rot="16200000">
              <a:off x="3916245" y="2634502"/>
              <a:ext cx="2866826" cy="3061739"/>
            </a:xfrm>
            <a:custGeom>
              <a:avLst/>
              <a:gdLst>
                <a:gd name="connsiteX0" fmla="*/ 2181025 w 2866825"/>
                <a:gd name="connsiteY0" fmla="*/ 0 h 3061739"/>
                <a:gd name="connsiteX1" fmla="*/ 2860812 w 2866825"/>
                <a:gd name="connsiteY1" fmla="*/ 102774 h 3061739"/>
                <a:gd name="connsiteX2" fmla="*/ 2866825 w 2866825"/>
                <a:gd name="connsiteY2" fmla="*/ 104975 h 3061739"/>
                <a:gd name="connsiteX3" fmla="*/ 2662811 w 2866825"/>
                <a:gd name="connsiteY3" fmla="*/ 179645 h 3061739"/>
                <a:gd name="connsiteX4" fmla="*/ 1266625 w 2866825"/>
                <a:gd name="connsiteY4" fmla="*/ 2286000 h 3061739"/>
                <a:gd name="connsiteX5" fmla="*/ 1369399 w 2866825"/>
                <a:gd name="connsiteY5" fmla="*/ 2965787 h 3061739"/>
                <a:gd name="connsiteX6" fmla="*/ 1403188 w 2866825"/>
                <a:gd name="connsiteY6" fmla="*/ 3061739 h 3061739"/>
                <a:gd name="connsiteX7" fmla="*/ 1291211 w 2866825"/>
                <a:gd name="connsiteY7" fmla="*/ 3020755 h 3061739"/>
                <a:gd name="connsiteX8" fmla="*/ 74670 w 2866825"/>
                <a:gd name="connsiteY8" fmla="*/ 1804215 h 3061739"/>
                <a:gd name="connsiteX9" fmla="*/ 0 w 2866825"/>
                <a:gd name="connsiteY9" fmla="*/ 1600200 h 3061739"/>
                <a:gd name="connsiteX10" fmla="*/ 74670 w 2866825"/>
                <a:gd name="connsiteY10" fmla="*/ 1396186 h 3061739"/>
                <a:gd name="connsiteX11" fmla="*/ 2181025 w 2866825"/>
                <a:gd name="connsiteY11" fmla="*/ 0 h 30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6825" h="3061739">
                  <a:moveTo>
                    <a:pt x="2181025" y="0"/>
                  </a:moveTo>
                  <a:cubicBezTo>
                    <a:pt x="2417748" y="0"/>
                    <a:pt x="2646067" y="35982"/>
                    <a:pt x="2860812" y="102774"/>
                  </a:cubicBezTo>
                  <a:lnTo>
                    <a:pt x="2866825" y="104975"/>
                  </a:lnTo>
                  <a:lnTo>
                    <a:pt x="2662811" y="179645"/>
                  </a:lnTo>
                  <a:cubicBezTo>
                    <a:pt x="1842331" y="526679"/>
                    <a:pt x="1266625" y="1339108"/>
                    <a:pt x="1266625" y="2286000"/>
                  </a:cubicBezTo>
                  <a:cubicBezTo>
                    <a:pt x="1266625" y="2522723"/>
                    <a:pt x="1302607" y="2751043"/>
                    <a:pt x="1369399" y="2965787"/>
                  </a:cubicBezTo>
                  <a:lnTo>
                    <a:pt x="1403188" y="3061739"/>
                  </a:lnTo>
                  <a:lnTo>
                    <a:pt x="1291211" y="3020755"/>
                  </a:lnTo>
                  <a:cubicBezTo>
                    <a:pt x="744224" y="2789399"/>
                    <a:pt x="306026" y="2351201"/>
                    <a:pt x="74670" y="1804215"/>
                  </a:cubicBezTo>
                  <a:lnTo>
                    <a:pt x="0" y="1600200"/>
                  </a:lnTo>
                  <a:lnTo>
                    <a:pt x="74670" y="1396186"/>
                  </a:lnTo>
                  <a:cubicBezTo>
                    <a:pt x="421704" y="575706"/>
                    <a:pt x="1234133" y="0"/>
                    <a:pt x="2181025" y="0"/>
                  </a:cubicBezTo>
                  <a:close/>
                </a:path>
              </a:pathLst>
            </a:custGeom>
            <a:solidFill>
              <a:srgbClr val="00A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US" sz="1300" b="1" dirty="0">
                <a:solidFill>
                  <a:srgbClr val="FFFFFF"/>
                </a:solidFill>
              </a:endParaRPr>
            </a:p>
          </p:txBody>
        </p:sp>
        <p:sp>
          <p:nvSpPr>
            <p:cNvPr id="11" name="Freeform 53"/>
            <p:cNvSpPr/>
            <p:nvPr/>
          </p:nvSpPr>
          <p:spPr>
            <a:xfrm rot="10800000">
              <a:off x="5410617" y="2642119"/>
              <a:ext cx="2866825" cy="3061739"/>
            </a:xfrm>
            <a:custGeom>
              <a:avLst/>
              <a:gdLst>
                <a:gd name="connsiteX0" fmla="*/ 2181025 w 2866825"/>
                <a:gd name="connsiteY0" fmla="*/ 0 h 3061739"/>
                <a:gd name="connsiteX1" fmla="*/ 2860812 w 2866825"/>
                <a:gd name="connsiteY1" fmla="*/ 102774 h 3061739"/>
                <a:gd name="connsiteX2" fmla="*/ 2866825 w 2866825"/>
                <a:gd name="connsiteY2" fmla="*/ 104975 h 3061739"/>
                <a:gd name="connsiteX3" fmla="*/ 2662811 w 2866825"/>
                <a:gd name="connsiteY3" fmla="*/ 179645 h 3061739"/>
                <a:gd name="connsiteX4" fmla="*/ 1266625 w 2866825"/>
                <a:gd name="connsiteY4" fmla="*/ 2286000 h 3061739"/>
                <a:gd name="connsiteX5" fmla="*/ 1369399 w 2866825"/>
                <a:gd name="connsiteY5" fmla="*/ 2965787 h 3061739"/>
                <a:gd name="connsiteX6" fmla="*/ 1403188 w 2866825"/>
                <a:gd name="connsiteY6" fmla="*/ 3061739 h 3061739"/>
                <a:gd name="connsiteX7" fmla="*/ 1291211 w 2866825"/>
                <a:gd name="connsiteY7" fmla="*/ 3020755 h 3061739"/>
                <a:gd name="connsiteX8" fmla="*/ 74670 w 2866825"/>
                <a:gd name="connsiteY8" fmla="*/ 1804215 h 3061739"/>
                <a:gd name="connsiteX9" fmla="*/ 0 w 2866825"/>
                <a:gd name="connsiteY9" fmla="*/ 1600200 h 3061739"/>
                <a:gd name="connsiteX10" fmla="*/ 74670 w 2866825"/>
                <a:gd name="connsiteY10" fmla="*/ 1396186 h 3061739"/>
                <a:gd name="connsiteX11" fmla="*/ 2181025 w 2866825"/>
                <a:gd name="connsiteY11" fmla="*/ 0 h 30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6825" h="3061739">
                  <a:moveTo>
                    <a:pt x="2181025" y="0"/>
                  </a:moveTo>
                  <a:cubicBezTo>
                    <a:pt x="2417748" y="0"/>
                    <a:pt x="2646067" y="35982"/>
                    <a:pt x="2860812" y="102774"/>
                  </a:cubicBezTo>
                  <a:lnTo>
                    <a:pt x="2866825" y="104975"/>
                  </a:lnTo>
                  <a:lnTo>
                    <a:pt x="2662811" y="179645"/>
                  </a:lnTo>
                  <a:cubicBezTo>
                    <a:pt x="1842331" y="526679"/>
                    <a:pt x="1266625" y="1339108"/>
                    <a:pt x="1266625" y="2286000"/>
                  </a:cubicBezTo>
                  <a:cubicBezTo>
                    <a:pt x="1266625" y="2522723"/>
                    <a:pt x="1302607" y="2751043"/>
                    <a:pt x="1369399" y="2965787"/>
                  </a:cubicBezTo>
                  <a:lnTo>
                    <a:pt x="1403188" y="3061739"/>
                  </a:lnTo>
                  <a:lnTo>
                    <a:pt x="1291211" y="3020755"/>
                  </a:lnTo>
                  <a:cubicBezTo>
                    <a:pt x="744224" y="2789399"/>
                    <a:pt x="306026" y="2351201"/>
                    <a:pt x="74670" y="1804215"/>
                  </a:cubicBezTo>
                  <a:lnTo>
                    <a:pt x="0" y="1600200"/>
                  </a:lnTo>
                  <a:lnTo>
                    <a:pt x="74670" y="1396186"/>
                  </a:lnTo>
                  <a:cubicBezTo>
                    <a:pt x="421704" y="575706"/>
                    <a:pt x="1234133" y="0"/>
                    <a:pt x="2181025" y="0"/>
                  </a:cubicBezTo>
                  <a:close/>
                </a:path>
              </a:pathLst>
            </a:custGeom>
            <a:solidFill>
              <a:srgbClr val="00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00"/>
                </a:buClr>
              </a:pPr>
              <a:endParaRPr lang="en-US" sz="1300" b="1" dirty="0">
                <a:solidFill>
                  <a:srgbClr val="FFFFFF"/>
                </a:solidFill>
              </a:endParaRPr>
            </a:p>
          </p:txBody>
        </p:sp>
      </p:grpSp>
      <p:sp>
        <p:nvSpPr>
          <p:cNvPr id="12" name="TextBox 11"/>
          <p:cNvSpPr txBox="1"/>
          <p:nvPr/>
        </p:nvSpPr>
        <p:spPr>
          <a:xfrm>
            <a:off x="4613275" y="2325462"/>
            <a:ext cx="1111586" cy="369332"/>
          </a:xfrm>
          <a:prstGeom prst="rect">
            <a:avLst/>
          </a:prstGeom>
          <a:noFill/>
        </p:spPr>
        <p:txBody>
          <a:bodyPr wrap="none" rtlCol="0">
            <a:spAutoFit/>
          </a:bodyPr>
          <a:lstStyle/>
          <a:p>
            <a:r>
              <a:rPr lang="en-US" b="1" dirty="0"/>
              <a:t>Processes</a:t>
            </a:r>
          </a:p>
        </p:txBody>
      </p:sp>
      <p:sp>
        <p:nvSpPr>
          <p:cNvPr id="13" name="TextBox 12"/>
          <p:cNvSpPr txBox="1"/>
          <p:nvPr/>
        </p:nvSpPr>
        <p:spPr>
          <a:xfrm>
            <a:off x="3501690" y="3779521"/>
            <a:ext cx="1431802" cy="369332"/>
          </a:xfrm>
          <a:prstGeom prst="rect">
            <a:avLst/>
          </a:prstGeom>
          <a:noFill/>
        </p:spPr>
        <p:txBody>
          <a:bodyPr wrap="none" rtlCol="0">
            <a:spAutoFit/>
          </a:bodyPr>
          <a:lstStyle/>
          <a:p>
            <a:r>
              <a:rPr lang="en-US" b="1" dirty="0"/>
              <a:t>Functionality</a:t>
            </a:r>
          </a:p>
        </p:txBody>
      </p:sp>
      <p:sp>
        <p:nvSpPr>
          <p:cNvPr id="14" name="TextBox 13"/>
          <p:cNvSpPr txBox="1"/>
          <p:nvPr/>
        </p:nvSpPr>
        <p:spPr>
          <a:xfrm>
            <a:off x="3456276" y="2580694"/>
            <a:ext cx="633956" cy="369332"/>
          </a:xfrm>
          <a:prstGeom prst="rect">
            <a:avLst/>
          </a:prstGeom>
          <a:noFill/>
        </p:spPr>
        <p:txBody>
          <a:bodyPr wrap="none" rtlCol="0">
            <a:spAutoFit/>
          </a:bodyPr>
          <a:lstStyle/>
          <a:p>
            <a:r>
              <a:rPr lang="en-US" b="1" dirty="0">
                <a:solidFill>
                  <a:schemeClr val="bg1"/>
                </a:solidFill>
              </a:rPr>
              <a:t>Data</a:t>
            </a:r>
          </a:p>
        </p:txBody>
      </p:sp>
      <p:sp>
        <p:nvSpPr>
          <p:cNvPr id="15" name="TextBox 14"/>
          <p:cNvSpPr txBox="1"/>
          <p:nvPr/>
        </p:nvSpPr>
        <p:spPr>
          <a:xfrm>
            <a:off x="4901082" y="3714291"/>
            <a:ext cx="1314142" cy="369332"/>
          </a:xfrm>
          <a:prstGeom prst="rect">
            <a:avLst/>
          </a:prstGeom>
          <a:noFill/>
        </p:spPr>
        <p:txBody>
          <a:bodyPr wrap="none" rtlCol="0">
            <a:spAutoFit/>
          </a:bodyPr>
          <a:lstStyle/>
          <a:p>
            <a:r>
              <a:rPr lang="en-US" b="1" dirty="0">
                <a:solidFill>
                  <a:schemeClr val="bg1"/>
                </a:solidFill>
              </a:rPr>
              <a:t> Monito</a:t>
            </a:r>
            <a:r>
              <a:rPr lang="en-US" b="1" dirty="0"/>
              <a:t>ring</a:t>
            </a:r>
          </a:p>
        </p:txBody>
      </p:sp>
      <p:sp>
        <p:nvSpPr>
          <p:cNvPr id="16" name="TextBox 15"/>
          <p:cNvSpPr txBox="1"/>
          <p:nvPr/>
        </p:nvSpPr>
        <p:spPr>
          <a:xfrm>
            <a:off x="3896148" y="2912978"/>
            <a:ext cx="1590857" cy="646331"/>
          </a:xfrm>
          <a:prstGeom prst="rect">
            <a:avLst/>
          </a:prstGeom>
          <a:noFill/>
        </p:spPr>
        <p:txBody>
          <a:bodyPr wrap="square" rtlCol="0">
            <a:spAutoFit/>
          </a:bodyPr>
          <a:lstStyle/>
          <a:p>
            <a:pPr algn="ctr"/>
            <a:r>
              <a:rPr lang="en-US" b="1" dirty="0"/>
              <a:t>Overall </a:t>
            </a:r>
          </a:p>
          <a:p>
            <a:pPr algn="ctr"/>
            <a:r>
              <a:rPr lang="en-US" b="1" dirty="0"/>
              <a:t>Performance</a:t>
            </a:r>
          </a:p>
        </p:txBody>
      </p:sp>
      <p:pic>
        <p:nvPicPr>
          <p:cNvPr id="18" name="Picture 1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451567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effectLst/>
      </p:bgPr>
    </p:bg>
    <p:spTree>
      <p:nvGrpSpPr>
        <p:cNvPr id="1" name=""/>
        <p:cNvGrpSpPr/>
        <p:nvPr/>
      </p:nvGrpSpPr>
      <p:grpSpPr>
        <a:xfrm>
          <a:off x="0" y="0"/>
          <a:ext cx="0" cy="0"/>
          <a:chOff x="0" y="0"/>
          <a:chExt cx="0" cy="0"/>
        </a:xfrm>
      </p:grpSpPr>
      <p:sp>
        <p:nvSpPr>
          <p:cNvPr id="2" name="Rectangle 1"/>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Assessment Process</a:t>
            </a: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028700"/>
            <a:ext cx="89916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76200" y="1037451"/>
            <a:ext cx="8991600" cy="404889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57215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a:effectLst/>
      </p:bgPr>
    </p:bg>
    <p:spTree>
      <p:nvGrpSpPr>
        <p:cNvPr id="1" name=""/>
        <p:cNvGrpSpPr/>
        <p:nvPr/>
      </p:nvGrpSpPr>
      <p:grpSpPr>
        <a:xfrm>
          <a:off x="0" y="0"/>
          <a:ext cx="0" cy="0"/>
          <a:chOff x="0" y="0"/>
          <a:chExt cx="0" cy="0"/>
        </a:xfrm>
      </p:grpSpPr>
      <p:sp>
        <p:nvSpPr>
          <p:cNvPr id="2" name="Rectangle 1"/>
          <p:cNvSpPr/>
          <p:nvPr/>
        </p:nvSpPr>
        <p:spPr>
          <a:xfrm>
            <a:off x="5645" y="0"/>
            <a:ext cx="9138356" cy="971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0070C0"/>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Hospital Sanitation Monitoring </a:t>
            </a:r>
          </a:p>
          <a:p>
            <a:r>
              <a:rPr lang="en-US" sz="3600" b="1" dirty="0"/>
              <a:t>Application (HSMS)</a:t>
            </a:r>
          </a:p>
        </p:txBody>
      </p:sp>
      <p:graphicFrame>
        <p:nvGraphicFramePr>
          <p:cNvPr id="4" name="Content Placeholder 5"/>
          <p:cNvGraphicFramePr>
            <a:graphicFrameLocks/>
          </p:cNvGraphicFramePr>
          <p:nvPr>
            <p:extLst>
              <p:ext uri="{D42A27DB-BD31-4B8C-83A1-F6EECF244321}">
                <p14:modId xmlns="" xmlns:p14="http://schemas.microsoft.com/office/powerpoint/2010/main" val="343457331"/>
              </p:ext>
            </p:extLst>
          </p:nvPr>
        </p:nvGraphicFramePr>
        <p:xfrm>
          <a:off x="599724" y="1257301"/>
          <a:ext cx="7950199" cy="3143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6201" y="1037451"/>
            <a:ext cx="8988645" cy="4048899"/>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pic>
        <p:nvPicPr>
          <p:cNvPr id="6" name="Picture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78993" y="33469"/>
            <a:ext cx="1785853" cy="934048"/>
          </a:xfrm>
          <a:prstGeom prst="rect">
            <a:avLst/>
          </a:prstGeom>
        </p:spPr>
      </p:pic>
    </p:spTree>
    <p:extLst>
      <p:ext uri="{BB962C8B-B14F-4D97-AF65-F5344CB8AC3E}">
        <p14:creationId xmlns="" xmlns:p14="http://schemas.microsoft.com/office/powerpoint/2010/main" val="1454055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18.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22.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26.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30.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34.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38.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42.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10/02/2014 14:14:46"/>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7tqah7rJ0WpTcUUAF5sj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10/02/2014 14:14:45"/>
</p:tagLst>
</file>

<file path=ppt/theme/_rels/theme1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14.xml><?xml version="1.0" encoding="utf-8"?>
<a:theme xmlns:a="http://schemas.openxmlformats.org/drawingml/2006/main" name="Review 20.04.2017">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TF03431380.potx" id="{B573BD99-E105-4D2A-964B-B901A176567A}" vid="{B1D363B9-18DE-4874-9E2B-FD69B5C6548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Tiger Lining Up Putt_animate_full">
  <a:themeElements>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fontScheme name="Tiger Lining Up Putt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5F1EF"/>
        </a:solid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176213" marR="0" indent="-176213" algn="ctr" defTabSz="914400" rtl="0" eaLnBrk="0" fontAlgn="base" latinLnBrk="0" hangingPunct="0">
          <a:lnSpc>
            <a:spcPct val="100000"/>
          </a:lnSpc>
          <a:spcBef>
            <a:spcPct val="20000"/>
          </a:spcBef>
          <a:spcAft>
            <a:spcPct val="0"/>
          </a:spcAft>
          <a:buClr>
            <a:schemeClr val="tx1"/>
          </a:buClr>
          <a:buSzTx/>
          <a:buFontTx/>
          <a:buNone/>
          <a:tabLst/>
          <a:defRPr kumimoji="0" lang="en-GB" sz="1300" b="1" i="0" u="none" strike="noStrike" cap="none" normalizeH="0" baseline="0" smtClean="0">
            <a:ln>
              <a:noFill/>
            </a:ln>
            <a:solidFill>
              <a:schemeClr val="tx1"/>
            </a:solidFill>
            <a:effectLst/>
            <a:latin typeface="Arial" charset="0"/>
          </a:defRPr>
        </a:defPPr>
      </a:lstStyle>
    </a:lnDef>
  </a:objectDefaults>
  <a:extraClrSchemeLst>
    <a:extraClrScheme>
      <a:clrScheme name="Tiger Lining Up Putt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ger Lining Up Putt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Tiger Lining Up Putt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Tiger Lining Up Putt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Tiger Lining Up Putt_animate_full 5">
        <a:dk1>
          <a:srgbClr val="000000"/>
        </a:dk1>
        <a:lt1>
          <a:srgbClr val="FFFFFF"/>
        </a:lt1>
        <a:dk2>
          <a:srgbClr val="F8F8F8"/>
        </a:dk2>
        <a:lt2>
          <a:srgbClr val="C0C0C0"/>
        </a:lt2>
        <a:accent1>
          <a:srgbClr val="00BBEE"/>
        </a:accent1>
        <a:accent2>
          <a:srgbClr val="DD4411"/>
        </a:accent2>
        <a:accent3>
          <a:srgbClr val="FFFFFF"/>
        </a:accent3>
        <a:accent4>
          <a:srgbClr val="000000"/>
        </a:accent4>
        <a:accent5>
          <a:srgbClr val="AADAF5"/>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2555</TotalTime>
  <Words>959</Words>
  <Application>Microsoft Office PowerPoint</Application>
  <PresentationFormat>On-screen Show (16:9)</PresentationFormat>
  <Paragraphs>214</Paragraphs>
  <Slides>35</Slides>
  <Notes>4</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35</vt:i4>
      </vt:variant>
    </vt:vector>
  </HeadingPairs>
  <TitlesOfParts>
    <vt:vector size="50" baseType="lpstr">
      <vt:lpstr>Office Theme</vt:lpstr>
      <vt:lpstr>2_Tiger Lining Up Putt_animate_full</vt:lpstr>
      <vt:lpstr>3_Tiger Lining Up Putt_animate_full</vt:lpstr>
      <vt:lpstr>4_Tiger Lining Up Putt_animate_full</vt:lpstr>
      <vt:lpstr>5_Tiger Lining Up Putt_animate_full</vt:lpstr>
      <vt:lpstr>6_Tiger Lining Up Putt_animate_full</vt:lpstr>
      <vt:lpstr>7_Tiger Lining Up Putt_animate_full</vt:lpstr>
      <vt:lpstr>8_Tiger Lining Up Putt_animate_full</vt:lpstr>
      <vt:lpstr>9_Tiger Lining Up Putt_animate_full</vt:lpstr>
      <vt:lpstr>10_Tiger Lining Up Putt_animate_full</vt:lpstr>
      <vt:lpstr>11_Tiger Lining Up Putt_animate_full</vt:lpstr>
      <vt:lpstr>12_Tiger Lining Up Putt_animate_full</vt:lpstr>
      <vt:lpstr>Wood Type</vt:lpstr>
      <vt:lpstr>Review 20.04.2017</vt:lpstr>
      <vt:lpstr>think-cell Slide</vt:lpstr>
      <vt:lpstr>Slide 1</vt:lpstr>
      <vt:lpstr>Introduction</vt:lpstr>
      <vt:lpstr>     Comparison </vt:lpstr>
      <vt:lpstr>Service Standards</vt:lpstr>
      <vt:lpstr>Outcomes of Scientific Sanitation Policy </vt:lpstr>
      <vt:lpstr>                                                                                                                    Hospital Sanitation Monitoring Application (HSMS)      Hospital Sanitation Online Monitoring Application (HSMS)                                                                               </vt:lpstr>
      <vt:lpstr>Slide 7</vt:lpstr>
      <vt:lpstr>Slide 8</vt:lpstr>
      <vt:lpstr>Slide 9</vt:lpstr>
      <vt:lpstr>Slide 10</vt:lpstr>
      <vt:lpstr>MONITORING ITEMS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Apn, Karthikeyan</dc:creator>
  <cp:lastModifiedBy>user</cp:lastModifiedBy>
  <cp:revision>136</cp:revision>
  <dcterms:modified xsi:type="dcterms:W3CDTF">2017-07-04T13:54:10Z</dcterms:modified>
</cp:coreProperties>
</file>