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75" r:id="rId5"/>
    <p:sldId id="276" r:id="rId6"/>
    <p:sldId id="277" r:id="rId7"/>
    <p:sldId id="292" r:id="rId8"/>
    <p:sldId id="282" r:id="rId9"/>
    <p:sldId id="281" r:id="rId10"/>
    <p:sldId id="284" r:id="rId11"/>
    <p:sldId id="291" r:id="rId12"/>
    <p:sldId id="290" r:id="rId13"/>
    <p:sldId id="293" r:id="rId14"/>
    <p:sldId id="287" r:id="rId15"/>
    <p:sldId id="289" r:id="rId16"/>
  </p:sldIdLst>
  <p:sldSz cx="12188825" cy="6858000"/>
  <p:notesSz cx="6761163" cy="9942513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  <a:srgbClr val="EAEAEA"/>
    <a:srgbClr val="C0C0C0"/>
    <a:srgbClr val="808080"/>
    <a:srgbClr val="DDDDDD"/>
    <a:srgbClr val="008080"/>
    <a:srgbClr val="00B8B4"/>
    <a:srgbClr val="00D1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876" y="-25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kanta\Desktop\Book1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RBAN-DM\Monthly%20Report\Sept18\4%20AMA%20Clinic%202018-19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onthly%20Report\Sept18\4%20AMA%20Clinic%202018-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Sheet2!$D$17:$F$17</c:f>
              <c:strCache>
                <c:ptCount val="3"/>
                <c:pt idx="0">
                  <c:v>No of doctors from DHH/others  </c:v>
                </c:pt>
                <c:pt idx="1">
                  <c:v>No of doctors from Medical colleges  </c:v>
                </c:pt>
                <c:pt idx="2">
                  <c:v>No of private practioners  </c:v>
                </c:pt>
              </c:strCache>
            </c:strRef>
          </c:cat>
          <c:val>
            <c:numRef>
              <c:f>Sheet2!$D$18:$F$18</c:f>
              <c:numCache>
                <c:formatCode>General</c:formatCode>
                <c:ptCount val="3"/>
                <c:pt idx="0">
                  <c:v>30</c:v>
                </c:pt>
                <c:pt idx="1">
                  <c:v>15</c:v>
                </c:pt>
                <c:pt idx="2">
                  <c:v>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8A-47F7-8C4C-53FA993F2FF9}"/>
            </c:ext>
          </c:extLst>
        </c:ser>
      </c:pie3DChart>
    </c:plotArea>
    <c:legend>
      <c:legendPos val="r"/>
      <c:layout/>
      <c:txPr>
        <a:bodyPr/>
        <a:lstStyle/>
        <a:p>
          <a:pPr>
            <a:defRPr lang="en-US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808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US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Sheet1!$C$2:$C$11</c:f>
              <c:numCache>
                <c:formatCode>mmm/yy</c:formatCode>
                <c:ptCount val="10"/>
                <c:pt idx="0">
                  <c:v>43070</c:v>
                </c:pt>
                <c:pt idx="1">
                  <c:v>43101</c:v>
                </c:pt>
                <c:pt idx="2">
                  <c:v>43132</c:v>
                </c:pt>
                <c:pt idx="3">
                  <c:v>43160</c:v>
                </c:pt>
                <c:pt idx="4">
                  <c:v>43191</c:v>
                </c:pt>
                <c:pt idx="5">
                  <c:v>43221</c:v>
                </c:pt>
                <c:pt idx="6">
                  <c:v>43252</c:v>
                </c:pt>
                <c:pt idx="7">
                  <c:v>43282</c:v>
                </c:pt>
                <c:pt idx="8">
                  <c:v>43313</c:v>
                </c:pt>
                <c:pt idx="9">
                  <c:v>43344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20010</c:v>
                </c:pt>
                <c:pt idx="1">
                  <c:v>20686</c:v>
                </c:pt>
                <c:pt idx="2">
                  <c:v>22098</c:v>
                </c:pt>
                <c:pt idx="3">
                  <c:v>26549</c:v>
                </c:pt>
                <c:pt idx="4">
                  <c:v>30072</c:v>
                </c:pt>
                <c:pt idx="5">
                  <c:v>38786</c:v>
                </c:pt>
                <c:pt idx="6">
                  <c:v>38883</c:v>
                </c:pt>
                <c:pt idx="7">
                  <c:v>39099</c:v>
                </c:pt>
                <c:pt idx="8">
                  <c:v>39860</c:v>
                </c:pt>
                <c:pt idx="9">
                  <c:v>40062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A7-4BB4-945C-B9CD6B814807}"/>
            </c:ext>
          </c:extLst>
        </c:ser>
        <c:dLbls>
          <c:showVal val="1"/>
        </c:dLbls>
        <c:overlap val="-25"/>
        <c:axId val="117627136"/>
        <c:axId val="117243904"/>
      </c:barChart>
      <c:dateAx>
        <c:axId val="117627136"/>
        <c:scaling>
          <c:orientation val="minMax"/>
        </c:scaling>
        <c:axPos val="b"/>
        <c:numFmt formatCode="mmm/yy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en-US"/>
          </a:p>
        </c:txPr>
        <c:crossAx val="117243904"/>
        <c:crosses val="autoZero"/>
        <c:auto val="1"/>
        <c:lblOffset val="100"/>
        <c:baseTimeUnit val="months"/>
      </c:dateAx>
      <c:valAx>
        <c:axId val="117243904"/>
        <c:scaling>
          <c:orientation val="minMax"/>
        </c:scaling>
        <c:delete val="1"/>
        <c:axPos val="l"/>
        <c:numFmt formatCode="General" sourceLinked="1"/>
        <c:tickLblPos val="nextTo"/>
        <c:crossAx val="117627136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008080"/>
            </a:solidFill>
            <a:ln>
              <a:solidFill>
                <a:srgbClr val="00B8B4"/>
              </a:solidFill>
            </a:ln>
          </c:spPr>
          <c:dLbls>
            <c:spPr>
              <a:solidFill>
                <a:schemeClr val="tx1"/>
              </a:solidFill>
              <a:ln>
                <a:solidFill>
                  <a:srgbClr val="00B8B4"/>
                </a:solidFill>
              </a:ln>
            </c:spPr>
            <c:txPr>
              <a:bodyPr/>
              <a:lstStyle/>
              <a:p>
                <a:pPr>
                  <a:defRPr lang="en-IN"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Sheet5!$B$99:$B$104</c:f>
              <c:strCache>
                <c:ptCount val="6"/>
                <c:pt idx="0">
                  <c:v>One Specialist</c:v>
                </c:pt>
                <c:pt idx="1">
                  <c:v>Two Specialist</c:v>
                </c:pt>
                <c:pt idx="2">
                  <c:v>Three Specialist</c:v>
                </c:pt>
                <c:pt idx="3">
                  <c:v>Four Specialist</c:v>
                </c:pt>
                <c:pt idx="4">
                  <c:v>Five Specialist</c:v>
                </c:pt>
                <c:pt idx="5">
                  <c:v>Six Specialist</c:v>
                </c:pt>
              </c:strCache>
            </c:strRef>
          </c:cat>
          <c:val>
            <c:numRef>
              <c:f>Sheet5!$C$99:$C$104</c:f>
              <c:numCache>
                <c:formatCode>General</c:formatCode>
                <c:ptCount val="6"/>
                <c:pt idx="0">
                  <c:v>5</c:v>
                </c:pt>
                <c:pt idx="1">
                  <c:v>16</c:v>
                </c:pt>
                <c:pt idx="2">
                  <c:v>21</c:v>
                </c:pt>
                <c:pt idx="3">
                  <c:v>18</c:v>
                </c:pt>
                <c:pt idx="4">
                  <c:v>8</c:v>
                </c:pt>
                <c:pt idx="5">
                  <c:v>5</c:v>
                </c:pt>
              </c:numCache>
            </c:numRef>
          </c:val>
        </c:ser>
        <c:dLbls>
          <c:showVal val="1"/>
        </c:dLbls>
        <c:overlap val="-25"/>
        <c:axId val="117251072"/>
        <c:axId val="117261056"/>
      </c:barChart>
      <c:catAx>
        <c:axId val="1172510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IN" b="1">
                <a:solidFill>
                  <a:schemeClr val="bg1"/>
                </a:solidFill>
              </a:defRPr>
            </a:pPr>
            <a:endParaRPr lang="en-US"/>
          </a:p>
        </c:txPr>
        <c:crossAx val="117261056"/>
        <c:crosses val="autoZero"/>
        <c:auto val="1"/>
        <c:lblAlgn val="ctr"/>
        <c:lblOffset val="100"/>
      </c:catAx>
      <c:valAx>
        <c:axId val="117261056"/>
        <c:scaling>
          <c:orientation val="minMax"/>
        </c:scaling>
        <c:delete val="1"/>
        <c:axPos val="l"/>
        <c:numFmt formatCode="General" sourceLinked="1"/>
        <c:tickLblPos val="nextTo"/>
        <c:crossAx val="117251072"/>
        <c:crosses val="autoZero"/>
        <c:crossBetween val="between"/>
      </c:valAx>
    </c:plotArea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9919B-55B2-4EC8-8B97-6031E975220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627B59A-F670-4200-A051-B27DCF0B48E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IN" dirty="0" err="1" smtClean="0"/>
            <a:t>Ama</a:t>
          </a:r>
          <a:endParaRPr lang="en-IN" dirty="0" smtClean="0"/>
        </a:p>
        <a:p>
          <a:r>
            <a:rPr lang="en-IN" dirty="0" smtClean="0"/>
            <a:t>Clinic</a:t>
          </a:r>
          <a:endParaRPr lang="en-IN" dirty="0"/>
        </a:p>
      </dgm:t>
    </dgm:pt>
    <dgm:pt modelId="{69C5E0E5-623E-4532-B3B0-78ABE04230B7}" type="parTrans" cxnId="{605051FD-F1C5-4BC7-AE40-2989EF320972}">
      <dgm:prSet/>
      <dgm:spPr/>
      <dgm:t>
        <a:bodyPr/>
        <a:lstStyle/>
        <a:p>
          <a:endParaRPr lang="en-IN"/>
        </a:p>
      </dgm:t>
    </dgm:pt>
    <dgm:pt modelId="{4AEACEC9-4CE3-47B9-B74F-F5A7108B6866}" type="sibTrans" cxnId="{605051FD-F1C5-4BC7-AE40-2989EF320972}">
      <dgm:prSet/>
      <dgm:spPr/>
      <dgm:t>
        <a:bodyPr/>
        <a:lstStyle/>
        <a:p>
          <a:endParaRPr lang="en-IN"/>
        </a:p>
      </dgm:t>
    </dgm:pt>
    <dgm:pt modelId="{AC6C95D4-21F3-4ADB-97F7-F6CFCC9A4C7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 sz="2000" b="1" dirty="0" smtClean="0">
            <a:solidFill>
              <a:schemeClr val="tx1"/>
            </a:solidFill>
          </a:endParaRPr>
        </a:p>
        <a:p>
          <a:endParaRPr lang="en-IN" sz="2000" b="1" dirty="0" smtClean="0">
            <a:solidFill>
              <a:schemeClr val="tx1"/>
            </a:solidFill>
          </a:endParaRPr>
        </a:p>
        <a:p>
          <a:r>
            <a:rPr lang="en-IN" sz="2400" b="1" dirty="0" smtClean="0">
              <a:solidFill>
                <a:srgbClr val="000099"/>
              </a:solidFill>
            </a:rPr>
            <a:t>Paediatric</a:t>
          </a:r>
          <a:endParaRPr lang="en-IN" sz="2400" b="1" dirty="0">
            <a:solidFill>
              <a:srgbClr val="000099"/>
            </a:solidFill>
          </a:endParaRPr>
        </a:p>
      </dgm:t>
    </dgm:pt>
    <dgm:pt modelId="{69BA402F-66EF-4AF7-895A-5A5D882942EE}" type="parTrans" cxnId="{17A87148-4161-417E-A723-E4773FC450DF}">
      <dgm:prSet/>
      <dgm:spPr/>
      <dgm:t>
        <a:bodyPr/>
        <a:lstStyle/>
        <a:p>
          <a:endParaRPr lang="en-IN"/>
        </a:p>
      </dgm:t>
    </dgm:pt>
    <dgm:pt modelId="{E4BFB7E2-5A29-40B8-97E4-2551BC2D65AE}" type="sibTrans" cxnId="{17A87148-4161-417E-A723-E4773FC450DF}">
      <dgm:prSet/>
      <dgm:spPr/>
      <dgm:t>
        <a:bodyPr/>
        <a:lstStyle/>
        <a:p>
          <a:endParaRPr lang="en-IN"/>
        </a:p>
      </dgm:t>
    </dgm:pt>
    <dgm:pt modelId="{5B82D9E1-9B13-494F-8F22-D321247008CC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 sz="1400" b="1" dirty="0" smtClean="0">
            <a:solidFill>
              <a:schemeClr val="tx1"/>
            </a:solidFill>
          </a:endParaRPr>
        </a:p>
        <a:p>
          <a:endParaRPr lang="en-IN" sz="1400" b="1" dirty="0" smtClean="0">
            <a:solidFill>
              <a:schemeClr val="tx1"/>
            </a:solidFill>
          </a:endParaRPr>
        </a:p>
        <a:p>
          <a:endParaRPr lang="en-IN" sz="1400" b="1" dirty="0" smtClean="0">
            <a:solidFill>
              <a:schemeClr val="tx1"/>
            </a:solidFill>
          </a:endParaRPr>
        </a:p>
        <a:p>
          <a:r>
            <a:rPr lang="en-IN" sz="2000" b="1" dirty="0" smtClean="0">
              <a:solidFill>
                <a:srgbClr val="000099"/>
              </a:solidFill>
            </a:rPr>
            <a:t>Psychiatric</a:t>
          </a:r>
          <a:endParaRPr lang="en-IN" sz="2000" b="1" dirty="0">
            <a:solidFill>
              <a:srgbClr val="000099"/>
            </a:solidFill>
          </a:endParaRPr>
        </a:p>
      </dgm:t>
    </dgm:pt>
    <dgm:pt modelId="{B46DB3DC-51A9-45C5-BD98-B77A38040257}" type="parTrans" cxnId="{37700626-3894-4E5B-917A-82860608EF03}">
      <dgm:prSet/>
      <dgm:spPr/>
      <dgm:t>
        <a:bodyPr/>
        <a:lstStyle/>
        <a:p>
          <a:endParaRPr lang="en-IN"/>
        </a:p>
      </dgm:t>
    </dgm:pt>
    <dgm:pt modelId="{2CB7511F-21C2-4836-BD9F-85DAFE05EEB5}" type="sibTrans" cxnId="{37700626-3894-4E5B-917A-82860608EF03}">
      <dgm:prSet/>
      <dgm:spPr/>
      <dgm:t>
        <a:bodyPr/>
        <a:lstStyle/>
        <a:p>
          <a:endParaRPr lang="en-IN"/>
        </a:p>
      </dgm:t>
    </dgm:pt>
    <dgm:pt modelId="{AF1731BB-4A49-4FC5-BD63-21EE910DF01C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N" sz="2000" b="1" dirty="0" smtClean="0">
            <a:solidFill>
              <a:srgbClr val="FF0000"/>
            </a:solidFill>
          </a:endParaRPr>
        </a:p>
        <a:p>
          <a:endParaRPr lang="en-IN" sz="2000" b="1" dirty="0" smtClean="0">
            <a:solidFill>
              <a:srgbClr val="FF0000"/>
            </a:solidFill>
          </a:endParaRPr>
        </a:p>
        <a:p>
          <a:r>
            <a:rPr lang="en-IN" sz="2000" b="1" dirty="0" smtClean="0">
              <a:solidFill>
                <a:srgbClr val="000099"/>
              </a:solidFill>
            </a:rPr>
            <a:t>Geriatric</a:t>
          </a:r>
          <a:endParaRPr lang="en-IN" sz="2000" b="1" dirty="0">
            <a:solidFill>
              <a:srgbClr val="000099"/>
            </a:solidFill>
          </a:endParaRPr>
        </a:p>
      </dgm:t>
    </dgm:pt>
    <dgm:pt modelId="{7BDBCD6F-A6EE-490C-939A-181A21A3CB4C}" type="parTrans" cxnId="{6F371F9C-50F6-4B7B-8F83-C9084450E6E7}">
      <dgm:prSet/>
      <dgm:spPr/>
      <dgm:t>
        <a:bodyPr/>
        <a:lstStyle/>
        <a:p>
          <a:endParaRPr lang="en-IN"/>
        </a:p>
      </dgm:t>
    </dgm:pt>
    <dgm:pt modelId="{8DEADFC1-796B-4DE8-A968-591A0BE4DE4E}" type="sibTrans" cxnId="{6F371F9C-50F6-4B7B-8F83-C9084450E6E7}">
      <dgm:prSet/>
      <dgm:spPr/>
      <dgm:t>
        <a:bodyPr/>
        <a:lstStyle/>
        <a:p>
          <a:endParaRPr lang="en-IN"/>
        </a:p>
      </dgm:t>
    </dgm:pt>
    <dgm:pt modelId="{3A6E4214-DB97-4932-8263-8DA482A61B98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IN" sz="1800" b="1" dirty="0" smtClean="0">
            <a:solidFill>
              <a:srgbClr val="002060"/>
            </a:solidFill>
          </a:endParaRPr>
        </a:p>
        <a:p>
          <a:endParaRPr lang="en-IN" sz="1800" b="1" dirty="0" smtClean="0">
            <a:solidFill>
              <a:srgbClr val="002060"/>
            </a:solidFill>
          </a:endParaRPr>
        </a:p>
        <a:p>
          <a:endParaRPr lang="en-IN" sz="1800" b="1" dirty="0" smtClean="0">
            <a:solidFill>
              <a:srgbClr val="002060"/>
            </a:solidFill>
          </a:endParaRPr>
        </a:p>
        <a:p>
          <a:r>
            <a:rPr lang="en-IN" sz="1800" b="1" dirty="0" smtClean="0">
              <a:solidFill>
                <a:srgbClr val="000099"/>
              </a:solidFill>
            </a:rPr>
            <a:t>Physiotherapy</a:t>
          </a:r>
          <a:endParaRPr lang="en-IN" sz="1800" b="1" dirty="0">
            <a:solidFill>
              <a:srgbClr val="000099"/>
            </a:solidFill>
          </a:endParaRPr>
        </a:p>
      </dgm:t>
    </dgm:pt>
    <dgm:pt modelId="{F798B341-0610-4FBE-822A-521C4E7E6E14}" type="parTrans" cxnId="{5557F525-EDBB-41A1-A9A4-B221AFF6BB65}">
      <dgm:prSet/>
      <dgm:spPr/>
      <dgm:t>
        <a:bodyPr/>
        <a:lstStyle/>
        <a:p>
          <a:endParaRPr lang="en-IN"/>
        </a:p>
      </dgm:t>
    </dgm:pt>
    <dgm:pt modelId="{70CCB115-B8D4-48E6-90F2-18CECCE3DD17}" type="sibTrans" cxnId="{5557F525-EDBB-41A1-A9A4-B221AFF6BB65}">
      <dgm:prSet/>
      <dgm:spPr/>
      <dgm:t>
        <a:bodyPr/>
        <a:lstStyle/>
        <a:p>
          <a:endParaRPr lang="en-IN"/>
        </a:p>
      </dgm:t>
    </dgm:pt>
    <dgm:pt modelId="{D160A182-35F8-41C2-98D0-C34CEFC65E36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IN" sz="2000" b="1" dirty="0" smtClean="0">
            <a:solidFill>
              <a:srgbClr val="FF0000"/>
            </a:solidFill>
          </a:endParaRPr>
        </a:p>
        <a:p>
          <a:endParaRPr lang="en-IN" sz="2000" b="1" dirty="0" smtClean="0">
            <a:solidFill>
              <a:srgbClr val="FF0000"/>
            </a:solidFill>
          </a:endParaRPr>
        </a:p>
        <a:p>
          <a:r>
            <a:rPr lang="en-IN" sz="2400" b="1" dirty="0" smtClean="0">
              <a:solidFill>
                <a:srgbClr val="000099"/>
              </a:solidFill>
            </a:rPr>
            <a:t>Vision</a:t>
          </a:r>
          <a:endParaRPr lang="en-IN" sz="2400" b="1" dirty="0">
            <a:solidFill>
              <a:srgbClr val="000099"/>
            </a:solidFill>
          </a:endParaRPr>
        </a:p>
      </dgm:t>
    </dgm:pt>
    <dgm:pt modelId="{7173F54F-EA07-4E37-94E9-2D72F1F7F860}" type="parTrans" cxnId="{E6BD850F-AC83-4638-BE92-3671BBD388B2}">
      <dgm:prSet/>
      <dgm:spPr/>
      <dgm:t>
        <a:bodyPr/>
        <a:lstStyle/>
        <a:p>
          <a:endParaRPr lang="en-IN"/>
        </a:p>
      </dgm:t>
    </dgm:pt>
    <dgm:pt modelId="{D4552282-0A3C-48BE-9C72-9C7EEF30AB2F}" type="sibTrans" cxnId="{E6BD850F-AC83-4638-BE92-3671BBD388B2}">
      <dgm:prSet/>
      <dgm:spPr/>
      <dgm:t>
        <a:bodyPr/>
        <a:lstStyle/>
        <a:p>
          <a:endParaRPr lang="en-IN"/>
        </a:p>
      </dgm:t>
    </dgm:pt>
    <dgm:pt modelId="{376D3121-FE64-48A1-B49D-5C2B29A72CDC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IN" sz="1700" b="1" dirty="0" smtClean="0"/>
        </a:p>
        <a:p>
          <a:endParaRPr lang="en-IN" sz="1700" b="1" dirty="0" smtClean="0"/>
        </a:p>
        <a:p>
          <a:r>
            <a:rPr lang="en-IN" sz="1800" b="1" dirty="0" smtClean="0">
              <a:solidFill>
                <a:srgbClr val="000099"/>
              </a:solidFill>
            </a:rPr>
            <a:t>Sradhha Clinic</a:t>
          </a:r>
          <a:endParaRPr lang="en-IN" sz="1800" b="1" dirty="0">
            <a:solidFill>
              <a:srgbClr val="000099"/>
            </a:solidFill>
          </a:endParaRPr>
        </a:p>
      </dgm:t>
    </dgm:pt>
    <dgm:pt modelId="{FE9268E2-755C-4DB5-BB2D-0868AE2347CC}" type="parTrans" cxnId="{927FB0BB-CBE7-4C12-827B-DE68F15FB3AB}">
      <dgm:prSet/>
      <dgm:spPr/>
      <dgm:t>
        <a:bodyPr/>
        <a:lstStyle/>
        <a:p>
          <a:endParaRPr lang="en-IN"/>
        </a:p>
      </dgm:t>
    </dgm:pt>
    <dgm:pt modelId="{6F204506-1AD5-4358-BF82-34BA0860AE07}" type="sibTrans" cxnId="{927FB0BB-CBE7-4C12-827B-DE68F15FB3AB}">
      <dgm:prSet/>
      <dgm:spPr/>
      <dgm:t>
        <a:bodyPr/>
        <a:lstStyle/>
        <a:p>
          <a:endParaRPr lang="en-IN"/>
        </a:p>
      </dgm:t>
    </dgm:pt>
    <dgm:pt modelId="{AF92AC43-333B-4461-B622-D871B0490362}">
      <dgm:prSet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IN" sz="1700" b="1" dirty="0" smtClean="0">
            <a:solidFill>
              <a:srgbClr val="000099"/>
            </a:solidFill>
          </a:endParaRPr>
        </a:p>
        <a:p>
          <a:endParaRPr lang="en-IN" sz="1700" b="1" dirty="0" smtClean="0">
            <a:solidFill>
              <a:srgbClr val="000099"/>
            </a:solidFill>
          </a:endParaRPr>
        </a:p>
        <a:p>
          <a:r>
            <a:rPr lang="en-IN" sz="2400" b="1" dirty="0" smtClean="0">
              <a:solidFill>
                <a:srgbClr val="000099"/>
              </a:solidFill>
            </a:rPr>
            <a:t>Nutrition</a:t>
          </a:r>
          <a:endParaRPr lang="en-IN" sz="2400" b="1" dirty="0">
            <a:solidFill>
              <a:srgbClr val="000099"/>
            </a:solidFill>
          </a:endParaRPr>
        </a:p>
      </dgm:t>
    </dgm:pt>
    <dgm:pt modelId="{8F87FD13-B05A-4509-8C0E-B6D1D8C10BD0}" type="parTrans" cxnId="{760670F6-D773-4494-98FC-5E6FCAA0BCBD}">
      <dgm:prSet/>
      <dgm:spPr/>
      <dgm:t>
        <a:bodyPr/>
        <a:lstStyle/>
        <a:p>
          <a:endParaRPr lang="en-IN"/>
        </a:p>
      </dgm:t>
    </dgm:pt>
    <dgm:pt modelId="{C16C3F56-CD95-4522-A21D-6DACCE1DBCEE}" type="sibTrans" cxnId="{760670F6-D773-4494-98FC-5E6FCAA0BCBD}">
      <dgm:prSet/>
      <dgm:spPr/>
      <dgm:t>
        <a:bodyPr/>
        <a:lstStyle/>
        <a:p>
          <a:endParaRPr lang="en-IN"/>
        </a:p>
      </dgm:t>
    </dgm:pt>
    <dgm:pt modelId="{3894557E-2AD9-4B18-BB4F-A997D13436A3}">
      <dgm:prSet phldrT="[Text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IN" sz="2000" b="1" dirty="0" smtClean="0">
            <a:solidFill>
              <a:srgbClr val="FF0000"/>
            </a:solidFill>
          </a:endParaRPr>
        </a:p>
        <a:p>
          <a:endParaRPr lang="en-IN" sz="2000" b="1" dirty="0" smtClean="0">
            <a:solidFill>
              <a:srgbClr val="FF0000"/>
            </a:solidFill>
          </a:endParaRPr>
        </a:p>
        <a:p>
          <a:endParaRPr lang="en-IN" sz="2000" b="1" dirty="0" smtClean="0">
            <a:solidFill>
              <a:srgbClr val="FF0000"/>
            </a:solidFill>
          </a:endParaRPr>
        </a:p>
        <a:p>
          <a:r>
            <a:rPr lang="en-IN" sz="2000" b="1" dirty="0" smtClean="0">
              <a:solidFill>
                <a:srgbClr val="000099"/>
              </a:solidFill>
            </a:rPr>
            <a:t>O&amp;G</a:t>
          </a:r>
          <a:endParaRPr lang="en-IN" sz="2000" b="1" dirty="0">
            <a:solidFill>
              <a:srgbClr val="000099"/>
            </a:solidFill>
          </a:endParaRPr>
        </a:p>
      </dgm:t>
    </dgm:pt>
    <dgm:pt modelId="{0CA880AF-F6FB-4C1C-99BD-1643D536E820}" type="sibTrans" cxnId="{13F611AA-C067-4B10-8523-15B6FA3C28A0}">
      <dgm:prSet/>
      <dgm:spPr/>
      <dgm:t>
        <a:bodyPr/>
        <a:lstStyle/>
        <a:p>
          <a:endParaRPr lang="en-IN"/>
        </a:p>
      </dgm:t>
    </dgm:pt>
    <dgm:pt modelId="{DBF72587-D0C6-4AAC-8362-68AC0D7A774C}" type="parTrans" cxnId="{13F611AA-C067-4B10-8523-15B6FA3C28A0}">
      <dgm:prSet/>
      <dgm:spPr/>
      <dgm:t>
        <a:bodyPr/>
        <a:lstStyle/>
        <a:p>
          <a:endParaRPr lang="en-IN"/>
        </a:p>
      </dgm:t>
    </dgm:pt>
    <dgm:pt modelId="{E2135944-5DC9-49FC-8EE7-A35037853E9A}">
      <dgm:prSet/>
      <dgm:spPr/>
      <dgm:t>
        <a:bodyPr/>
        <a:lstStyle/>
        <a:p>
          <a:endParaRPr lang="en-IN" dirty="0"/>
        </a:p>
      </dgm:t>
    </dgm:pt>
    <dgm:pt modelId="{A099840A-1EEE-43A3-8615-0243BDE9550C}" type="parTrans" cxnId="{88417D0A-DC91-415D-AE59-664DA835AB5D}">
      <dgm:prSet/>
      <dgm:spPr/>
      <dgm:t>
        <a:bodyPr/>
        <a:lstStyle/>
        <a:p>
          <a:endParaRPr lang="en-IN"/>
        </a:p>
      </dgm:t>
    </dgm:pt>
    <dgm:pt modelId="{E4D2612A-37AD-48AC-889D-7C0B30289E09}" type="sibTrans" cxnId="{88417D0A-DC91-415D-AE59-664DA835AB5D}">
      <dgm:prSet/>
      <dgm:spPr/>
      <dgm:t>
        <a:bodyPr/>
        <a:lstStyle/>
        <a:p>
          <a:endParaRPr lang="en-IN"/>
        </a:p>
      </dgm:t>
    </dgm:pt>
    <dgm:pt modelId="{E815490D-1A9E-471C-B0A9-B6D47B5ACD92}">
      <dgm:prSet/>
      <dgm:spPr/>
      <dgm:t>
        <a:bodyPr/>
        <a:lstStyle/>
        <a:p>
          <a:endParaRPr lang="en-IN" dirty="0"/>
        </a:p>
      </dgm:t>
    </dgm:pt>
    <dgm:pt modelId="{12C8E116-FA6B-49BA-97A9-426B63A81FE3}" type="parTrans" cxnId="{F5FC3B90-207A-413D-BFD2-9EA7A14CC8C9}">
      <dgm:prSet/>
      <dgm:spPr/>
      <dgm:t>
        <a:bodyPr/>
        <a:lstStyle/>
        <a:p>
          <a:endParaRPr lang="en-IN"/>
        </a:p>
      </dgm:t>
    </dgm:pt>
    <dgm:pt modelId="{CB140CA8-E5E5-4DEE-81A0-C7A01421D586}" type="sibTrans" cxnId="{F5FC3B90-207A-413D-BFD2-9EA7A14CC8C9}">
      <dgm:prSet/>
      <dgm:spPr/>
      <dgm:t>
        <a:bodyPr/>
        <a:lstStyle/>
        <a:p>
          <a:endParaRPr lang="en-IN"/>
        </a:p>
      </dgm:t>
    </dgm:pt>
    <dgm:pt modelId="{F2AD1603-29E6-4416-84ED-F345CFE50370}">
      <dgm:prSet/>
      <dgm:spPr/>
      <dgm:t>
        <a:bodyPr/>
        <a:lstStyle/>
        <a:p>
          <a:endParaRPr lang="en-IN" dirty="0"/>
        </a:p>
      </dgm:t>
    </dgm:pt>
    <dgm:pt modelId="{12639F0E-322E-4695-85F8-B46A04458B43}" type="parTrans" cxnId="{AA097480-F170-45F6-A0D1-501D65A0CE5F}">
      <dgm:prSet/>
      <dgm:spPr/>
      <dgm:t>
        <a:bodyPr/>
        <a:lstStyle/>
        <a:p>
          <a:endParaRPr lang="en-IN"/>
        </a:p>
      </dgm:t>
    </dgm:pt>
    <dgm:pt modelId="{02C7DA41-E18A-4851-A5F9-C130B8E70BD8}" type="sibTrans" cxnId="{AA097480-F170-45F6-A0D1-501D65A0CE5F}">
      <dgm:prSet/>
      <dgm:spPr/>
      <dgm:t>
        <a:bodyPr/>
        <a:lstStyle/>
        <a:p>
          <a:endParaRPr lang="en-IN"/>
        </a:p>
      </dgm:t>
    </dgm:pt>
    <dgm:pt modelId="{146883D8-C47A-49C4-BC0B-EC5EC39263F7}">
      <dgm:prSet/>
      <dgm:spPr/>
      <dgm:t>
        <a:bodyPr/>
        <a:lstStyle/>
        <a:p>
          <a:endParaRPr lang="en-IN" dirty="0"/>
        </a:p>
      </dgm:t>
    </dgm:pt>
    <dgm:pt modelId="{41AA9672-6F61-43DA-A5DA-D19959E43D55}" type="parTrans" cxnId="{85FBD038-349D-4C26-85EF-02BA7E8A2B77}">
      <dgm:prSet/>
      <dgm:spPr/>
      <dgm:t>
        <a:bodyPr/>
        <a:lstStyle/>
        <a:p>
          <a:endParaRPr lang="en-IN"/>
        </a:p>
      </dgm:t>
    </dgm:pt>
    <dgm:pt modelId="{B5162FD8-3DC0-4B9C-A0E9-1E02BD3C2781}" type="sibTrans" cxnId="{85FBD038-349D-4C26-85EF-02BA7E8A2B77}">
      <dgm:prSet/>
      <dgm:spPr/>
      <dgm:t>
        <a:bodyPr/>
        <a:lstStyle/>
        <a:p>
          <a:endParaRPr lang="en-IN"/>
        </a:p>
      </dgm:t>
    </dgm:pt>
    <dgm:pt modelId="{2F6EDCC3-E4DC-4713-926A-43AAEB3C24C1}">
      <dgm:prSet/>
      <dgm:spPr/>
      <dgm:t>
        <a:bodyPr/>
        <a:lstStyle/>
        <a:p>
          <a:endParaRPr lang="en-IN" dirty="0"/>
        </a:p>
      </dgm:t>
    </dgm:pt>
    <dgm:pt modelId="{E82C96CA-0A84-4130-B05C-3D8E54BFC28F}" type="parTrans" cxnId="{B20ACD45-502D-42A7-B0D9-D682F5453F2A}">
      <dgm:prSet/>
      <dgm:spPr/>
      <dgm:t>
        <a:bodyPr/>
        <a:lstStyle/>
        <a:p>
          <a:endParaRPr lang="en-IN"/>
        </a:p>
      </dgm:t>
    </dgm:pt>
    <dgm:pt modelId="{432A6A25-714E-4FD5-9AF4-25C6005C47C3}" type="sibTrans" cxnId="{B20ACD45-502D-42A7-B0D9-D682F5453F2A}">
      <dgm:prSet/>
      <dgm:spPr/>
      <dgm:t>
        <a:bodyPr/>
        <a:lstStyle/>
        <a:p>
          <a:endParaRPr lang="en-IN"/>
        </a:p>
      </dgm:t>
    </dgm:pt>
    <dgm:pt modelId="{0551140D-56B8-4FD1-96C3-6B0B1D95AC50}">
      <dgm:prSet/>
      <dgm:spPr/>
      <dgm:t>
        <a:bodyPr/>
        <a:lstStyle/>
        <a:p>
          <a:endParaRPr lang="en-IN" dirty="0"/>
        </a:p>
      </dgm:t>
    </dgm:pt>
    <dgm:pt modelId="{4DD0978E-A285-44CE-8778-A3B79BA99FB3}" type="parTrans" cxnId="{5D845303-123A-48D0-8289-B5CB8BED69A7}">
      <dgm:prSet/>
      <dgm:spPr/>
      <dgm:t>
        <a:bodyPr/>
        <a:lstStyle/>
        <a:p>
          <a:endParaRPr lang="en-IN"/>
        </a:p>
      </dgm:t>
    </dgm:pt>
    <dgm:pt modelId="{4A169895-C775-4D9F-A9E6-C98C93DF154A}" type="sibTrans" cxnId="{5D845303-123A-48D0-8289-B5CB8BED69A7}">
      <dgm:prSet/>
      <dgm:spPr/>
      <dgm:t>
        <a:bodyPr/>
        <a:lstStyle/>
        <a:p>
          <a:endParaRPr lang="en-IN"/>
        </a:p>
      </dgm:t>
    </dgm:pt>
    <dgm:pt modelId="{369155AF-3206-4840-BCF4-6DBC3FCC0BAD}">
      <dgm:prSet/>
      <dgm:spPr/>
      <dgm:t>
        <a:bodyPr/>
        <a:lstStyle/>
        <a:p>
          <a:endParaRPr lang="en-IN" dirty="0"/>
        </a:p>
      </dgm:t>
    </dgm:pt>
    <dgm:pt modelId="{BDA16BFC-8539-46B4-93F5-F5ADE60C0AE6}" type="parTrans" cxnId="{BCBCE07B-CD4E-4794-9F4E-2AC27AE92FCF}">
      <dgm:prSet/>
      <dgm:spPr/>
      <dgm:t>
        <a:bodyPr/>
        <a:lstStyle/>
        <a:p>
          <a:endParaRPr lang="en-IN"/>
        </a:p>
      </dgm:t>
    </dgm:pt>
    <dgm:pt modelId="{B817C7BE-7244-4ABE-8157-B5D652E78A9B}" type="sibTrans" cxnId="{BCBCE07B-CD4E-4794-9F4E-2AC27AE92FCF}">
      <dgm:prSet/>
      <dgm:spPr/>
      <dgm:t>
        <a:bodyPr/>
        <a:lstStyle/>
        <a:p>
          <a:endParaRPr lang="en-IN"/>
        </a:p>
      </dgm:t>
    </dgm:pt>
    <dgm:pt modelId="{F09FA59A-B80D-4D35-86FD-D1B37AC2DCBB}">
      <dgm:prSet/>
      <dgm:spPr/>
      <dgm:t>
        <a:bodyPr/>
        <a:lstStyle/>
        <a:p>
          <a:endParaRPr lang="en-IN" dirty="0"/>
        </a:p>
      </dgm:t>
    </dgm:pt>
    <dgm:pt modelId="{49F025D7-D778-4B35-B48E-F35B20385209}" type="parTrans" cxnId="{7273D3CD-4331-40F2-90E3-CC80218A00A1}">
      <dgm:prSet/>
      <dgm:spPr/>
      <dgm:t>
        <a:bodyPr/>
        <a:lstStyle/>
        <a:p>
          <a:endParaRPr lang="en-IN"/>
        </a:p>
      </dgm:t>
    </dgm:pt>
    <dgm:pt modelId="{CAC6340F-9182-4EFB-9285-A9F8216EBB02}" type="sibTrans" cxnId="{7273D3CD-4331-40F2-90E3-CC80218A00A1}">
      <dgm:prSet/>
      <dgm:spPr/>
      <dgm:t>
        <a:bodyPr/>
        <a:lstStyle/>
        <a:p>
          <a:endParaRPr lang="en-IN"/>
        </a:p>
      </dgm:t>
    </dgm:pt>
    <dgm:pt modelId="{CCCDD72B-6294-46E4-BC7B-55D53741A11E}">
      <dgm:prSet/>
      <dgm:spPr/>
      <dgm:t>
        <a:bodyPr/>
        <a:lstStyle/>
        <a:p>
          <a:endParaRPr lang="en-IN" dirty="0"/>
        </a:p>
      </dgm:t>
    </dgm:pt>
    <dgm:pt modelId="{56061881-98E3-4ED1-9AE2-5D8D2419AA8D}" type="parTrans" cxnId="{3A9CF508-4A44-4863-9594-0F3C32DA6AED}">
      <dgm:prSet/>
      <dgm:spPr/>
      <dgm:t>
        <a:bodyPr/>
        <a:lstStyle/>
        <a:p>
          <a:endParaRPr lang="en-IN"/>
        </a:p>
      </dgm:t>
    </dgm:pt>
    <dgm:pt modelId="{63FBDDAF-5A51-448E-98ED-67F583612149}" type="sibTrans" cxnId="{3A9CF508-4A44-4863-9594-0F3C32DA6AED}">
      <dgm:prSet/>
      <dgm:spPr/>
      <dgm:t>
        <a:bodyPr/>
        <a:lstStyle/>
        <a:p>
          <a:endParaRPr lang="en-IN"/>
        </a:p>
      </dgm:t>
    </dgm:pt>
    <dgm:pt modelId="{3C42A3C7-8114-421B-8BC4-F629780FCD79}" type="pres">
      <dgm:prSet presAssocID="{0479919B-55B2-4EC8-8B97-6031E975220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278FB50-9C73-4AAB-B1F7-CA727A4F7B42}" type="pres">
      <dgm:prSet presAssocID="{B627B59A-F670-4200-A051-B27DCF0B48E4}" presName="centerShape" presStyleLbl="node0" presStyleIdx="0" presStyleCnt="1" custScaleX="109576" custScaleY="104096"/>
      <dgm:spPr/>
      <dgm:t>
        <a:bodyPr/>
        <a:lstStyle/>
        <a:p>
          <a:endParaRPr lang="en-IN"/>
        </a:p>
      </dgm:t>
    </dgm:pt>
    <dgm:pt modelId="{8DAE3DCA-620A-4A48-A890-E20A7D57F47C}" type="pres">
      <dgm:prSet presAssocID="{69BA402F-66EF-4AF7-895A-5A5D882942EE}" presName="Name9" presStyleLbl="parChTrans1D2" presStyleIdx="0" presStyleCnt="8"/>
      <dgm:spPr/>
      <dgm:t>
        <a:bodyPr/>
        <a:lstStyle/>
        <a:p>
          <a:endParaRPr lang="en-IN"/>
        </a:p>
      </dgm:t>
    </dgm:pt>
    <dgm:pt modelId="{940605DD-40C0-4226-BE76-31070B303B9B}" type="pres">
      <dgm:prSet presAssocID="{69BA402F-66EF-4AF7-895A-5A5D882942EE}" presName="connTx" presStyleLbl="parChTrans1D2" presStyleIdx="0" presStyleCnt="8"/>
      <dgm:spPr/>
      <dgm:t>
        <a:bodyPr/>
        <a:lstStyle/>
        <a:p>
          <a:endParaRPr lang="en-IN"/>
        </a:p>
      </dgm:t>
    </dgm:pt>
    <dgm:pt modelId="{0DBF1888-CFB9-458A-B6F9-84B6E812EBE3}" type="pres">
      <dgm:prSet presAssocID="{AC6C95D4-21F3-4ADB-97F7-F6CFCC9A4C75}" presName="node" presStyleLbl="node1" presStyleIdx="0" presStyleCnt="8" custScaleX="130990" custScaleY="1265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599F9FB-0313-4A1D-BB16-E472EEEB6206}" type="pres">
      <dgm:prSet presAssocID="{DBF72587-D0C6-4AAC-8362-68AC0D7A774C}" presName="Name9" presStyleLbl="parChTrans1D2" presStyleIdx="1" presStyleCnt="8"/>
      <dgm:spPr/>
      <dgm:t>
        <a:bodyPr/>
        <a:lstStyle/>
        <a:p>
          <a:endParaRPr lang="en-IN"/>
        </a:p>
      </dgm:t>
    </dgm:pt>
    <dgm:pt modelId="{7A375A0C-10EE-4626-9643-F5D6BEA04FAC}" type="pres">
      <dgm:prSet presAssocID="{DBF72587-D0C6-4AAC-8362-68AC0D7A774C}" presName="connTx" presStyleLbl="parChTrans1D2" presStyleIdx="1" presStyleCnt="8"/>
      <dgm:spPr/>
      <dgm:t>
        <a:bodyPr/>
        <a:lstStyle/>
        <a:p>
          <a:endParaRPr lang="en-IN"/>
        </a:p>
      </dgm:t>
    </dgm:pt>
    <dgm:pt modelId="{86BEABC1-6FBC-4DE9-A601-1741960B2D77}" type="pres">
      <dgm:prSet presAssocID="{3894557E-2AD9-4B18-BB4F-A997D13436A3}" presName="node" presStyleLbl="node1" presStyleIdx="1" presStyleCnt="8" custScaleX="154506" custScaleY="1265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B94024F-D7C5-40AF-969B-D168F20CC5DC}" type="pres">
      <dgm:prSet presAssocID="{8F87FD13-B05A-4509-8C0E-B6D1D8C10BD0}" presName="Name9" presStyleLbl="parChTrans1D2" presStyleIdx="2" presStyleCnt="8"/>
      <dgm:spPr/>
      <dgm:t>
        <a:bodyPr/>
        <a:lstStyle/>
        <a:p>
          <a:endParaRPr lang="en-IN"/>
        </a:p>
      </dgm:t>
    </dgm:pt>
    <dgm:pt modelId="{19B3DB08-C1A5-4F7D-89FA-210A79EF4CB8}" type="pres">
      <dgm:prSet presAssocID="{8F87FD13-B05A-4509-8C0E-B6D1D8C10BD0}" presName="connTx" presStyleLbl="parChTrans1D2" presStyleIdx="2" presStyleCnt="8"/>
      <dgm:spPr/>
      <dgm:t>
        <a:bodyPr/>
        <a:lstStyle/>
        <a:p>
          <a:endParaRPr lang="en-IN"/>
        </a:p>
      </dgm:t>
    </dgm:pt>
    <dgm:pt modelId="{819F228A-F37F-483B-8E5A-4568A65313B8}" type="pres">
      <dgm:prSet presAssocID="{AF92AC43-333B-4461-B622-D871B0490362}" presName="node" presStyleLbl="node1" presStyleIdx="2" presStyleCnt="8" custScaleX="130990" custScaleY="13696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2ED001-5428-47ED-BB77-B6697ECDFC01}" type="pres">
      <dgm:prSet presAssocID="{FE9268E2-755C-4DB5-BB2D-0868AE2347CC}" presName="Name9" presStyleLbl="parChTrans1D2" presStyleIdx="3" presStyleCnt="8"/>
      <dgm:spPr/>
      <dgm:t>
        <a:bodyPr/>
        <a:lstStyle/>
        <a:p>
          <a:endParaRPr lang="en-IN"/>
        </a:p>
      </dgm:t>
    </dgm:pt>
    <dgm:pt modelId="{B3D31822-D4B9-4152-8B15-6A71EC753210}" type="pres">
      <dgm:prSet presAssocID="{FE9268E2-755C-4DB5-BB2D-0868AE2347CC}" presName="connTx" presStyleLbl="parChTrans1D2" presStyleIdx="3" presStyleCnt="8"/>
      <dgm:spPr/>
      <dgm:t>
        <a:bodyPr/>
        <a:lstStyle/>
        <a:p>
          <a:endParaRPr lang="en-IN"/>
        </a:p>
      </dgm:t>
    </dgm:pt>
    <dgm:pt modelId="{1EA40DC6-4492-428B-85DB-E4E6C1529433}" type="pres">
      <dgm:prSet presAssocID="{376D3121-FE64-48A1-B49D-5C2B29A72CDC}" presName="node" presStyleLbl="node1" presStyleIdx="3" presStyleCnt="8" custScaleX="130990" custScaleY="1265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2E355D9-A342-451A-A78F-9DD28A0120F4}" type="pres">
      <dgm:prSet presAssocID="{7173F54F-EA07-4E37-94E9-2D72F1F7F860}" presName="Name9" presStyleLbl="parChTrans1D2" presStyleIdx="4" presStyleCnt="8"/>
      <dgm:spPr/>
      <dgm:t>
        <a:bodyPr/>
        <a:lstStyle/>
        <a:p>
          <a:endParaRPr lang="en-IN"/>
        </a:p>
      </dgm:t>
    </dgm:pt>
    <dgm:pt modelId="{601AD47B-27A2-4772-A625-992BB6ECB832}" type="pres">
      <dgm:prSet presAssocID="{7173F54F-EA07-4E37-94E9-2D72F1F7F860}" presName="connTx" presStyleLbl="parChTrans1D2" presStyleIdx="4" presStyleCnt="8"/>
      <dgm:spPr/>
      <dgm:t>
        <a:bodyPr/>
        <a:lstStyle/>
        <a:p>
          <a:endParaRPr lang="en-IN"/>
        </a:p>
      </dgm:t>
    </dgm:pt>
    <dgm:pt modelId="{EC045F82-0C7C-4467-84FD-F0793AFBFF2C}" type="pres">
      <dgm:prSet presAssocID="{D160A182-35F8-41C2-98D0-C34CEFC65E36}" presName="node" presStyleLbl="node1" presStyleIdx="4" presStyleCnt="8" custScaleX="120533" custScaleY="1265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7D845B2-2CDB-4F42-9C18-089C6460663A}" type="pres">
      <dgm:prSet presAssocID="{F798B341-0610-4FBE-822A-521C4E7E6E14}" presName="Name9" presStyleLbl="parChTrans1D2" presStyleIdx="5" presStyleCnt="8"/>
      <dgm:spPr/>
      <dgm:t>
        <a:bodyPr/>
        <a:lstStyle/>
        <a:p>
          <a:endParaRPr lang="en-IN"/>
        </a:p>
      </dgm:t>
    </dgm:pt>
    <dgm:pt modelId="{69E0D067-C925-4E80-B2D3-73DAC99BE034}" type="pres">
      <dgm:prSet presAssocID="{F798B341-0610-4FBE-822A-521C4E7E6E14}" presName="connTx" presStyleLbl="parChTrans1D2" presStyleIdx="5" presStyleCnt="8"/>
      <dgm:spPr/>
      <dgm:t>
        <a:bodyPr/>
        <a:lstStyle/>
        <a:p>
          <a:endParaRPr lang="en-IN"/>
        </a:p>
      </dgm:t>
    </dgm:pt>
    <dgm:pt modelId="{43D3EEC7-C1DE-4DA2-9EB0-99ECA060C8C4}" type="pres">
      <dgm:prSet presAssocID="{3A6E4214-DB97-4932-8263-8DA482A61B98}" presName="node" presStyleLbl="node1" presStyleIdx="5" presStyleCnt="8" custScaleX="141929" custScaleY="1265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13D0F9-AC7D-4CF5-91D8-E4150577CAF9}" type="pres">
      <dgm:prSet presAssocID="{B46DB3DC-51A9-45C5-BD98-B77A38040257}" presName="Name9" presStyleLbl="parChTrans1D2" presStyleIdx="6" presStyleCnt="8"/>
      <dgm:spPr/>
      <dgm:t>
        <a:bodyPr/>
        <a:lstStyle/>
        <a:p>
          <a:endParaRPr lang="en-IN"/>
        </a:p>
      </dgm:t>
    </dgm:pt>
    <dgm:pt modelId="{F3A35B83-8625-4735-AB92-C8519E6CF9B7}" type="pres">
      <dgm:prSet presAssocID="{B46DB3DC-51A9-45C5-BD98-B77A38040257}" presName="connTx" presStyleLbl="parChTrans1D2" presStyleIdx="6" presStyleCnt="8"/>
      <dgm:spPr/>
      <dgm:t>
        <a:bodyPr/>
        <a:lstStyle/>
        <a:p>
          <a:endParaRPr lang="en-IN"/>
        </a:p>
      </dgm:t>
    </dgm:pt>
    <dgm:pt modelId="{A1DADCD7-DADE-4C7C-965B-2A0CE05157DA}" type="pres">
      <dgm:prSet presAssocID="{5B82D9E1-9B13-494F-8F22-D321247008CC}" presName="node" presStyleLbl="node1" presStyleIdx="6" presStyleCnt="8" custScaleX="173295" custScaleY="1265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A55760-129F-4890-8289-11078AA882B2}" type="pres">
      <dgm:prSet presAssocID="{7BDBCD6F-A6EE-490C-939A-181A21A3CB4C}" presName="Name9" presStyleLbl="parChTrans1D2" presStyleIdx="7" presStyleCnt="8"/>
      <dgm:spPr/>
      <dgm:t>
        <a:bodyPr/>
        <a:lstStyle/>
        <a:p>
          <a:endParaRPr lang="en-IN"/>
        </a:p>
      </dgm:t>
    </dgm:pt>
    <dgm:pt modelId="{304E94BB-D533-4C5A-B58A-3B0E533870BA}" type="pres">
      <dgm:prSet presAssocID="{7BDBCD6F-A6EE-490C-939A-181A21A3CB4C}" presName="connTx" presStyleLbl="parChTrans1D2" presStyleIdx="7" presStyleCnt="8"/>
      <dgm:spPr/>
      <dgm:t>
        <a:bodyPr/>
        <a:lstStyle/>
        <a:p>
          <a:endParaRPr lang="en-IN"/>
        </a:p>
      </dgm:t>
    </dgm:pt>
    <dgm:pt modelId="{D5CF1DF6-32D8-463F-8A1D-165E2B7CE6BB}" type="pres">
      <dgm:prSet presAssocID="{AF1731BB-4A49-4FC5-BD63-21EE910DF01C}" presName="node" presStyleLbl="node1" presStyleIdx="7" presStyleCnt="8" custScaleX="130990" custScaleY="126531" custRadScaleRad="100212" custRadScaleInc="-53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3F611AA-C067-4B10-8523-15B6FA3C28A0}" srcId="{B627B59A-F670-4200-A051-B27DCF0B48E4}" destId="{3894557E-2AD9-4B18-BB4F-A997D13436A3}" srcOrd="1" destOrd="0" parTransId="{DBF72587-D0C6-4AAC-8362-68AC0D7A774C}" sibTransId="{0CA880AF-F6FB-4C1C-99BD-1643D536E820}"/>
    <dgm:cxn modelId="{E6BD850F-AC83-4638-BE92-3671BBD388B2}" srcId="{B627B59A-F670-4200-A051-B27DCF0B48E4}" destId="{D160A182-35F8-41C2-98D0-C34CEFC65E36}" srcOrd="4" destOrd="0" parTransId="{7173F54F-EA07-4E37-94E9-2D72F1F7F860}" sibTransId="{D4552282-0A3C-48BE-9C72-9C7EEF30AB2F}"/>
    <dgm:cxn modelId="{4AC91E26-DEA5-4DAB-BBD6-4A237FE37A69}" type="presOf" srcId="{7BDBCD6F-A6EE-490C-939A-181A21A3CB4C}" destId="{304E94BB-D533-4C5A-B58A-3B0E533870BA}" srcOrd="1" destOrd="0" presId="urn:microsoft.com/office/officeart/2005/8/layout/radial1"/>
    <dgm:cxn modelId="{6F371F9C-50F6-4B7B-8F83-C9084450E6E7}" srcId="{B627B59A-F670-4200-A051-B27DCF0B48E4}" destId="{AF1731BB-4A49-4FC5-BD63-21EE910DF01C}" srcOrd="7" destOrd="0" parTransId="{7BDBCD6F-A6EE-490C-939A-181A21A3CB4C}" sibTransId="{8DEADFC1-796B-4DE8-A968-591A0BE4DE4E}"/>
    <dgm:cxn modelId="{88417D0A-DC91-415D-AE59-664DA835AB5D}" srcId="{0479919B-55B2-4EC8-8B97-6031E9752202}" destId="{E2135944-5DC9-49FC-8EE7-A35037853E9A}" srcOrd="1" destOrd="0" parTransId="{A099840A-1EEE-43A3-8615-0243BDE9550C}" sibTransId="{E4D2612A-37AD-48AC-889D-7C0B30289E09}"/>
    <dgm:cxn modelId="{85FBD038-349D-4C26-85EF-02BA7E8A2B77}" srcId="{0479919B-55B2-4EC8-8B97-6031E9752202}" destId="{146883D8-C47A-49C4-BC0B-EC5EC39263F7}" srcOrd="2" destOrd="0" parTransId="{41AA9672-6F61-43DA-A5DA-D19959E43D55}" sibTransId="{B5162FD8-3DC0-4B9C-A0E9-1E02BD3C2781}"/>
    <dgm:cxn modelId="{F5FC3B90-207A-413D-BFD2-9EA7A14CC8C9}" srcId="{E2135944-5DC9-49FC-8EE7-A35037853E9A}" destId="{E815490D-1A9E-471C-B0A9-B6D47B5ACD92}" srcOrd="0" destOrd="0" parTransId="{12C8E116-FA6B-49BA-97A9-426B63A81FE3}" sibTransId="{CB140CA8-E5E5-4DEE-81A0-C7A01421D586}"/>
    <dgm:cxn modelId="{927FB0BB-CBE7-4C12-827B-DE68F15FB3AB}" srcId="{B627B59A-F670-4200-A051-B27DCF0B48E4}" destId="{376D3121-FE64-48A1-B49D-5C2B29A72CDC}" srcOrd="3" destOrd="0" parTransId="{FE9268E2-755C-4DB5-BB2D-0868AE2347CC}" sibTransId="{6F204506-1AD5-4358-BF82-34BA0860AE07}"/>
    <dgm:cxn modelId="{BCBCE07B-CD4E-4794-9F4E-2AC27AE92FCF}" srcId="{0479919B-55B2-4EC8-8B97-6031E9752202}" destId="{369155AF-3206-4840-BCF4-6DBC3FCC0BAD}" srcOrd="5" destOrd="0" parTransId="{BDA16BFC-8539-46B4-93F5-F5ADE60C0AE6}" sibTransId="{B817C7BE-7244-4ABE-8157-B5D652E78A9B}"/>
    <dgm:cxn modelId="{ED2DFA73-308B-48B4-AC43-CFD0C88D61AF}" type="presOf" srcId="{DBF72587-D0C6-4AAC-8362-68AC0D7A774C}" destId="{C599F9FB-0313-4A1D-BB16-E472EEEB6206}" srcOrd="0" destOrd="0" presId="urn:microsoft.com/office/officeart/2005/8/layout/radial1"/>
    <dgm:cxn modelId="{605051FD-F1C5-4BC7-AE40-2989EF320972}" srcId="{0479919B-55B2-4EC8-8B97-6031E9752202}" destId="{B627B59A-F670-4200-A051-B27DCF0B48E4}" srcOrd="0" destOrd="0" parTransId="{69C5E0E5-623E-4532-B3B0-78ABE04230B7}" sibTransId="{4AEACEC9-4CE3-47B9-B74F-F5A7108B6866}"/>
    <dgm:cxn modelId="{89AD7A81-728C-4BD7-A28C-040D261578DF}" type="presOf" srcId="{F798B341-0610-4FBE-822A-521C4E7E6E14}" destId="{69E0D067-C925-4E80-B2D3-73DAC99BE034}" srcOrd="1" destOrd="0" presId="urn:microsoft.com/office/officeart/2005/8/layout/radial1"/>
    <dgm:cxn modelId="{D8B63644-F84F-4B19-A127-0E4AE86A493C}" type="presOf" srcId="{8F87FD13-B05A-4509-8C0E-B6D1D8C10BD0}" destId="{19B3DB08-C1A5-4F7D-89FA-210A79EF4CB8}" srcOrd="1" destOrd="0" presId="urn:microsoft.com/office/officeart/2005/8/layout/radial1"/>
    <dgm:cxn modelId="{EDC5731E-88E1-48FA-A871-05E19A02CADB}" type="presOf" srcId="{5B82D9E1-9B13-494F-8F22-D321247008CC}" destId="{A1DADCD7-DADE-4C7C-965B-2A0CE05157DA}" srcOrd="0" destOrd="0" presId="urn:microsoft.com/office/officeart/2005/8/layout/radial1"/>
    <dgm:cxn modelId="{895A9EB4-F416-4D6D-AAA8-751D8842EE77}" type="presOf" srcId="{69BA402F-66EF-4AF7-895A-5A5D882942EE}" destId="{940605DD-40C0-4226-BE76-31070B303B9B}" srcOrd="1" destOrd="0" presId="urn:microsoft.com/office/officeart/2005/8/layout/radial1"/>
    <dgm:cxn modelId="{B20ACD45-502D-42A7-B0D9-D682F5453F2A}" srcId="{0479919B-55B2-4EC8-8B97-6031E9752202}" destId="{2F6EDCC3-E4DC-4713-926A-43AAEB3C24C1}" srcOrd="3" destOrd="0" parTransId="{E82C96CA-0A84-4130-B05C-3D8E54BFC28F}" sibTransId="{432A6A25-714E-4FD5-9AF4-25C6005C47C3}"/>
    <dgm:cxn modelId="{853C8BB5-CF9E-42EE-B04D-7F25B02C8E14}" type="presOf" srcId="{B46DB3DC-51A9-45C5-BD98-B77A38040257}" destId="{F3A35B83-8625-4735-AB92-C8519E6CF9B7}" srcOrd="1" destOrd="0" presId="urn:microsoft.com/office/officeart/2005/8/layout/radial1"/>
    <dgm:cxn modelId="{E293FB65-CA33-4658-B028-114674BD31EE}" type="presOf" srcId="{B46DB3DC-51A9-45C5-BD98-B77A38040257}" destId="{F313D0F9-AC7D-4CF5-91D8-E4150577CAF9}" srcOrd="0" destOrd="0" presId="urn:microsoft.com/office/officeart/2005/8/layout/radial1"/>
    <dgm:cxn modelId="{1C5E0897-5EFE-4304-96FD-B43D5D40FC8A}" type="presOf" srcId="{AF1731BB-4A49-4FC5-BD63-21EE910DF01C}" destId="{D5CF1DF6-32D8-463F-8A1D-165E2B7CE6BB}" srcOrd="0" destOrd="0" presId="urn:microsoft.com/office/officeart/2005/8/layout/radial1"/>
    <dgm:cxn modelId="{4AD8577E-9C0B-4162-A3DD-80489DAAAC34}" type="presOf" srcId="{3894557E-2AD9-4B18-BB4F-A997D13436A3}" destId="{86BEABC1-6FBC-4DE9-A601-1741960B2D77}" srcOrd="0" destOrd="0" presId="urn:microsoft.com/office/officeart/2005/8/layout/radial1"/>
    <dgm:cxn modelId="{F66E0CCA-3BF3-4A88-AFDB-E6CD710EEBA8}" type="presOf" srcId="{FE9268E2-755C-4DB5-BB2D-0868AE2347CC}" destId="{922ED001-5428-47ED-BB77-B6697ECDFC01}" srcOrd="0" destOrd="0" presId="urn:microsoft.com/office/officeart/2005/8/layout/radial1"/>
    <dgm:cxn modelId="{AA097480-F170-45F6-A0D1-501D65A0CE5F}" srcId="{E2135944-5DC9-49FC-8EE7-A35037853E9A}" destId="{F2AD1603-29E6-4416-84ED-F345CFE50370}" srcOrd="1" destOrd="0" parTransId="{12639F0E-322E-4695-85F8-B46A04458B43}" sibTransId="{02C7DA41-E18A-4851-A5F9-C130B8E70BD8}"/>
    <dgm:cxn modelId="{D1C43BD9-FB58-4BB9-A8D4-B510037CEE4E}" type="presOf" srcId="{0479919B-55B2-4EC8-8B97-6031E9752202}" destId="{3C42A3C7-8114-421B-8BC4-F629780FCD79}" srcOrd="0" destOrd="0" presId="urn:microsoft.com/office/officeart/2005/8/layout/radial1"/>
    <dgm:cxn modelId="{74EEF61E-2B14-4DBD-9D70-973E177DAB28}" type="presOf" srcId="{DBF72587-D0C6-4AAC-8362-68AC0D7A774C}" destId="{7A375A0C-10EE-4626-9643-F5D6BEA04FAC}" srcOrd="1" destOrd="0" presId="urn:microsoft.com/office/officeart/2005/8/layout/radial1"/>
    <dgm:cxn modelId="{760670F6-D773-4494-98FC-5E6FCAA0BCBD}" srcId="{B627B59A-F670-4200-A051-B27DCF0B48E4}" destId="{AF92AC43-333B-4461-B622-D871B0490362}" srcOrd="2" destOrd="0" parTransId="{8F87FD13-B05A-4509-8C0E-B6D1D8C10BD0}" sibTransId="{C16C3F56-CD95-4522-A21D-6DACCE1DBCEE}"/>
    <dgm:cxn modelId="{51EC664D-21AA-4B02-A369-C7E2209B650C}" type="presOf" srcId="{376D3121-FE64-48A1-B49D-5C2B29A72CDC}" destId="{1EA40DC6-4492-428B-85DB-E4E6C1529433}" srcOrd="0" destOrd="0" presId="urn:microsoft.com/office/officeart/2005/8/layout/radial1"/>
    <dgm:cxn modelId="{3A9CF508-4A44-4863-9594-0F3C32DA6AED}" srcId="{0479919B-55B2-4EC8-8B97-6031E9752202}" destId="{CCCDD72B-6294-46E4-BC7B-55D53741A11E}" srcOrd="7" destOrd="0" parTransId="{56061881-98E3-4ED1-9AE2-5D8D2419AA8D}" sibTransId="{63FBDDAF-5A51-448E-98ED-67F583612149}"/>
    <dgm:cxn modelId="{A2E767EC-C772-4375-B37F-ABE4365BA9A8}" type="presOf" srcId="{D160A182-35F8-41C2-98D0-C34CEFC65E36}" destId="{EC045F82-0C7C-4467-84FD-F0793AFBFF2C}" srcOrd="0" destOrd="0" presId="urn:microsoft.com/office/officeart/2005/8/layout/radial1"/>
    <dgm:cxn modelId="{7273D3CD-4331-40F2-90E3-CC80218A00A1}" srcId="{0479919B-55B2-4EC8-8B97-6031E9752202}" destId="{F09FA59A-B80D-4D35-86FD-D1B37AC2DCBB}" srcOrd="6" destOrd="0" parTransId="{49F025D7-D778-4B35-B48E-F35B20385209}" sibTransId="{CAC6340F-9182-4EFB-9285-A9F8216EBB02}"/>
    <dgm:cxn modelId="{0A783F4B-B2C3-40BE-B755-D0C40E0A6F6A}" type="presOf" srcId="{3A6E4214-DB97-4932-8263-8DA482A61B98}" destId="{43D3EEC7-C1DE-4DA2-9EB0-99ECA060C8C4}" srcOrd="0" destOrd="0" presId="urn:microsoft.com/office/officeart/2005/8/layout/radial1"/>
    <dgm:cxn modelId="{23F61762-0658-43A7-BE22-0188C036CC53}" type="presOf" srcId="{7173F54F-EA07-4E37-94E9-2D72F1F7F860}" destId="{52E355D9-A342-451A-A78F-9DD28A0120F4}" srcOrd="0" destOrd="0" presId="urn:microsoft.com/office/officeart/2005/8/layout/radial1"/>
    <dgm:cxn modelId="{27AFEE85-6902-4658-BE61-A7223D8F5834}" type="presOf" srcId="{8F87FD13-B05A-4509-8C0E-B6D1D8C10BD0}" destId="{0B94024F-D7C5-40AF-969B-D168F20CC5DC}" srcOrd="0" destOrd="0" presId="urn:microsoft.com/office/officeart/2005/8/layout/radial1"/>
    <dgm:cxn modelId="{17A87148-4161-417E-A723-E4773FC450DF}" srcId="{B627B59A-F670-4200-A051-B27DCF0B48E4}" destId="{AC6C95D4-21F3-4ADB-97F7-F6CFCC9A4C75}" srcOrd="0" destOrd="0" parTransId="{69BA402F-66EF-4AF7-895A-5A5D882942EE}" sibTransId="{E4BFB7E2-5A29-40B8-97E4-2551BC2D65AE}"/>
    <dgm:cxn modelId="{5D845303-123A-48D0-8289-B5CB8BED69A7}" srcId="{0479919B-55B2-4EC8-8B97-6031E9752202}" destId="{0551140D-56B8-4FD1-96C3-6B0B1D95AC50}" srcOrd="4" destOrd="0" parTransId="{4DD0978E-A285-44CE-8778-A3B79BA99FB3}" sibTransId="{4A169895-C775-4D9F-A9E6-C98C93DF154A}"/>
    <dgm:cxn modelId="{79C6D7D9-7DCD-4C7C-A2BC-E5612E8FB57B}" type="presOf" srcId="{7173F54F-EA07-4E37-94E9-2D72F1F7F860}" destId="{601AD47B-27A2-4772-A625-992BB6ECB832}" srcOrd="1" destOrd="0" presId="urn:microsoft.com/office/officeart/2005/8/layout/radial1"/>
    <dgm:cxn modelId="{B0F8FFC3-A6C6-4BA4-A574-91E53ACD8CC0}" type="presOf" srcId="{FE9268E2-755C-4DB5-BB2D-0868AE2347CC}" destId="{B3D31822-D4B9-4152-8B15-6A71EC753210}" srcOrd="1" destOrd="0" presId="urn:microsoft.com/office/officeart/2005/8/layout/radial1"/>
    <dgm:cxn modelId="{3E0AC768-BDD8-4185-931F-62AD6C3AABBF}" type="presOf" srcId="{69BA402F-66EF-4AF7-895A-5A5D882942EE}" destId="{8DAE3DCA-620A-4A48-A890-E20A7D57F47C}" srcOrd="0" destOrd="0" presId="urn:microsoft.com/office/officeart/2005/8/layout/radial1"/>
    <dgm:cxn modelId="{5557F525-EDBB-41A1-A9A4-B221AFF6BB65}" srcId="{B627B59A-F670-4200-A051-B27DCF0B48E4}" destId="{3A6E4214-DB97-4932-8263-8DA482A61B98}" srcOrd="5" destOrd="0" parTransId="{F798B341-0610-4FBE-822A-521C4E7E6E14}" sibTransId="{70CCB115-B8D4-48E6-90F2-18CECCE3DD17}"/>
    <dgm:cxn modelId="{0757C64E-4212-49B9-8BA8-A974B7218270}" type="presOf" srcId="{AC6C95D4-21F3-4ADB-97F7-F6CFCC9A4C75}" destId="{0DBF1888-CFB9-458A-B6F9-84B6E812EBE3}" srcOrd="0" destOrd="0" presId="urn:microsoft.com/office/officeart/2005/8/layout/radial1"/>
    <dgm:cxn modelId="{FBA16DC5-E697-4A9B-AC01-6960A9CBDF4F}" type="presOf" srcId="{AF92AC43-333B-4461-B622-D871B0490362}" destId="{819F228A-F37F-483B-8E5A-4568A65313B8}" srcOrd="0" destOrd="0" presId="urn:microsoft.com/office/officeart/2005/8/layout/radial1"/>
    <dgm:cxn modelId="{E539745C-A619-4F61-9970-D1DB2336FB2E}" type="presOf" srcId="{B627B59A-F670-4200-A051-B27DCF0B48E4}" destId="{B278FB50-9C73-4AAB-B1F7-CA727A4F7B42}" srcOrd="0" destOrd="0" presId="urn:microsoft.com/office/officeart/2005/8/layout/radial1"/>
    <dgm:cxn modelId="{60ADC466-58CE-414C-AE4D-8CF4A338C949}" type="presOf" srcId="{F798B341-0610-4FBE-822A-521C4E7E6E14}" destId="{C7D845B2-2CDB-4F42-9C18-089C6460663A}" srcOrd="0" destOrd="0" presId="urn:microsoft.com/office/officeart/2005/8/layout/radial1"/>
    <dgm:cxn modelId="{37700626-3894-4E5B-917A-82860608EF03}" srcId="{B627B59A-F670-4200-A051-B27DCF0B48E4}" destId="{5B82D9E1-9B13-494F-8F22-D321247008CC}" srcOrd="6" destOrd="0" parTransId="{B46DB3DC-51A9-45C5-BD98-B77A38040257}" sibTransId="{2CB7511F-21C2-4836-BD9F-85DAFE05EEB5}"/>
    <dgm:cxn modelId="{ED7C7B3D-7C42-42F3-9285-406365EB8B4F}" type="presOf" srcId="{7BDBCD6F-A6EE-490C-939A-181A21A3CB4C}" destId="{DCA55760-129F-4890-8289-11078AA882B2}" srcOrd="0" destOrd="0" presId="urn:microsoft.com/office/officeart/2005/8/layout/radial1"/>
    <dgm:cxn modelId="{275F66B7-F7DF-47F3-A68D-9574665F1A8E}" type="presParOf" srcId="{3C42A3C7-8114-421B-8BC4-F629780FCD79}" destId="{B278FB50-9C73-4AAB-B1F7-CA727A4F7B42}" srcOrd="0" destOrd="0" presId="urn:microsoft.com/office/officeart/2005/8/layout/radial1"/>
    <dgm:cxn modelId="{BA83FE82-8ACE-4459-80B7-8D6FFE7DDBB6}" type="presParOf" srcId="{3C42A3C7-8114-421B-8BC4-F629780FCD79}" destId="{8DAE3DCA-620A-4A48-A890-E20A7D57F47C}" srcOrd="1" destOrd="0" presId="urn:microsoft.com/office/officeart/2005/8/layout/radial1"/>
    <dgm:cxn modelId="{0F5BE207-7C82-4A10-8341-7B150E6A6C96}" type="presParOf" srcId="{8DAE3DCA-620A-4A48-A890-E20A7D57F47C}" destId="{940605DD-40C0-4226-BE76-31070B303B9B}" srcOrd="0" destOrd="0" presId="urn:microsoft.com/office/officeart/2005/8/layout/radial1"/>
    <dgm:cxn modelId="{C112126C-4522-4406-9969-3896DA39C3E2}" type="presParOf" srcId="{3C42A3C7-8114-421B-8BC4-F629780FCD79}" destId="{0DBF1888-CFB9-458A-B6F9-84B6E812EBE3}" srcOrd="2" destOrd="0" presId="urn:microsoft.com/office/officeart/2005/8/layout/radial1"/>
    <dgm:cxn modelId="{2F7C9BD4-04FE-4F4A-88BB-A6107B6C983F}" type="presParOf" srcId="{3C42A3C7-8114-421B-8BC4-F629780FCD79}" destId="{C599F9FB-0313-4A1D-BB16-E472EEEB6206}" srcOrd="3" destOrd="0" presId="urn:microsoft.com/office/officeart/2005/8/layout/radial1"/>
    <dgm:cxn modelId="{9B3EA3B0-9722-4FEB-8065-920D30F96E9B}" type="presParOf" srcId="{C599F9FB-0313-4A1D-BB16-E472EEEB6206}" destId="{7A375A0C-10EE-4626-9643-F5D6BEA04FAC}" srcOrd="0" destOrd="0" presId="urn:microsoft.com/office/officeart/2005/8/layout/radial1"/>
    <dgm:cxn modelId="{A0D6CF50-9869-4929-909A-2DDD041D834E}" type="presParOf" srcId="{3C42A3C7-8114-421B-8BC4-F629780FCD79}" destId="{86BEABC1-6FBC-4DE9-A601-1741960B2D77}" srcOrd="4" destOrd="0" presId="urn:microsoft.com/office/officeart/2005/8/layout/radial1"/>
    <dgm:cxn modelId="{11D2ABAC-5EFE-48A7-83BD-10A413E4D234}" type="presParOf" srcId="{3C42A3C7-8114-421B-8BC4-F629780FCD79}" destId="{0B94024F-D7C5-40AF-969B-D168F20CC5DC}" srcOrd="5" destOrd="0" presId="urn:microsoft.com/office/officeart/2005/8/layout/radial1"/>
    <dgm:cxn modelId="{A9A1FD84-CED0-47C2-B4F1-1D13BFA8B9A9}" type="presParOf" srcId="{0B94024F-D7C5-40AF-969B-D168F20CC5DC}" destId="{19B3DB08-C1A5-4F7D-89FA-210A79EF4CB8}" srcOrd="0" destOrd="0" presId="urn:microsoft.com/office/officeart/2005/8/layout/radial1"/>
    <dgm:cxn modelId="{4CCD7BC7-5484-480C-8A98-D86E13D573BB}" type="presParOf" srcId="{3C42A3C7-8114-421B-8BC4-F629780FCD79}" destId="{819F228A-F37F-483B-8E5A-4568A65313B8}" srcOrd="6" destOrd="0" presId="urn:microsoft.com/office/officeart/2005/8/layout/radial1"/>
    <dgm:cxn modelId="{7C571037-5533-4BE8-B2F5-AB38612B32E2}" type="presParOf" srcId="{3C42A3C7-8114-421B-8BC4-F629780FCD79}" destId="{922ED001-5428-47ED-BB77-B6697ECDFC01}" srcOrd="7" destOrd="0" presId="urn:microsoft.com/office/officeart/2005/8/layout/radial1"/>
    <dgm:cxn modelId="{C30B1464-9D16-4F69-8E7E-0D667E92D981}" type="presParOf" srcId="{922ED001-5428-47ED-BB77-B6697ECDFC01}" destId="{B3D31822-D4B9-4152-8B15-6A71EC753210}" srcOrd="0" destOrd="0" presId="urn:microsoft.com/office/officeart/2005/8/layout/radial1"/>
    <dgm:cxn modelId="{2287B034-8E05-46B6-93E9-08180A9798FD}" type="presParOf" srcId="{3C42A3C7-8114-421B-8BC4-F629780FCD79}" destId="{1EA40DC6-4492-428B-85DB-E4E6C1529433}" srcOrd="8" destOrd="0" presId="urn:microsoft.com/office/officeart/2005/8/layout/radial1"/>
    <dgm:cxn modelId="{74700683-F78A-4216-8565-138F40DA1057}" type="presParOf" srcId="{3C42A3C7-8114-421B-8BC4-F629780FCD79}" destId="{52E355D9-A342-451A-A78F-9DD28A0120F4}" srcOrd="9" destOrd="0" presId="urn:microsoft.com/office/officeart/2005/8/layout/radial1"/>
    <dgm:cxn modelId="{FC4391B0-20EF-464A-BE2C-90C449D88062}" type="presParOf" srcId="{52E355D9-A342-451A-A78F-9DD28A0120F4}" destId="{601AD47B-27A2-4772-A625-992BB6ECB832}" srcOrd="0" destOrd="0" presId="urn:microsoft.com/office/officeart/2005/8/layout/radial1"/>
    <dgm:cxn modelId="{F4333DCD-E84A-4480-A124-637B7616DFD7}" type="presParOf" srcId="{3C42A3C7-8114-421B-8BC4-F629780FCD79}" destId="{EC045F82-0C7C-4467-84FD-F0793AFBFF2C}" srcOrd="10" destOrd="0" presId="urn:microsoft.com/office/officeart/2005/8/layout/radial1"/>
    <dgm:cxn modelId="{6E989C3D-357C-4513-8D3B-55F959D5A84A}" type="presParOf" srcId="{3C42A3C7-8114-421B-8BC4-F629780FCD79}" destId="{C7D845B2-2CDB-4F42-9C18-089C6460663A}" srcOrd="11" destOrd="0" presId="urn:microsoft.com/office/officeart/2005/8/layout/radial1"/>
    <dgm:cxn modelId="{43B5D230-B3C0-4605-8630-94330B0568FB}" type="presParOf" srcId="{C7D845B2-2CDB-4F42-9C18-089C6460663A}" destId="{69E0D067-C925-4E80-B2D3-73DAC99BE034}" srcOrd="0" destOrd="0" presId="urn:microsoft.com/office/officeart/2005/8/layout/radial1"/>
    <dgm:cxn modelId="{8A8BEE70-D9E8-41B8-8E7A-ECAC1C19A99C}" type="presParOf" srcId="{3C42A3C7-8114-421B-8BC4-F629780FCD79}" destId="{43D3EEC7-C1DE-4DA2-9EB0-99ECA060C8C4}" srcOrd="12" destOrd="0" presId="urn:microsoft.com/office/officeart/2005/8/layout/radial1"/>
    <dgm:cxn modelId="{F641D1F8-63C7-4943-A4BE-06B72D6C2158}" type="presParOf" srcId="{3C42A3C7-8114-421B-8BC4-F629780FCD79}" destId="{F313D0F9-AC7D-4CF5-91D8-E4150577CAF9}" srcOrd="13" destOrd="0" presId="urn:microsoft.com/office/officeart/2005/8/layout/radial1"/>
    <dgm:cxn modelId="{0564D3EE-9916-4AAA-BA01-308035D02676}" type="presParOf" srcId="{F313D0F9-AC7D-4CF5-91D8-E4150577CAF9}" destId="{F3A35B83-8625-4735-AB92-C8519E6CF9B7}" srcOrd="0" destOrd="0" presId="urn:microsoft.com/office/officeart/2005/8/layout/radial1"/>
    <dgm:cxn modelId="{24F2CB97-BB19-4CE9-AB6A-AD16D0033111}" type="presParOf" srcId="{3C42A3C7-8114-421B-8BC4-F629780FCD79}" destId="{A1DADCD7-DADE-4C7C-965B-2A0CE05157DA}" srcOrd="14" destOrd="0" presId="urn:microsoft.com/office/officeart/2005/8/layout/radial1"/>
    <dgm:cxn modelId="{64291CC3-E0D4-4938-BA7A-A89FAEA8C84F}" type="presParOf" srcId="{3C42A3C7-8114-421B-8BC4-F629780FCD79}" destId="{DCA55760-129F-4890-8289-11078AA882B2}" srcOrd="15" destOrd="0" presId="urn:microsoft.com/office/officeart/2005/8/layout/radial1"/>
    <dgm:cxn modelId="{CBA59E58-9884-40A3-9518-C8B51140BCDA}" type="presParOf" srcId="{DCA55760-129F-4890-8289-11078AA882B2}" destId="{304E94BB-D533-4C5A-B58A-3B0E533870BA}" srcOrd="0" destOrd="0" presId="urn:microsoft.com/office/officeart/2005/8/layout/radial1"/>
    <dgm:cxn modelId="{06B996CF-948F-496E-821C-458909CF1A34}" type="presParOf" srcId="{3C42A3C7-8114-421B-8BC4-F629780FCD79}" destId="{D5CF1DF6-32D8-463F-8A1D-165E2B7CE6BB}" srcOrd="16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9FF84-C0FA-4BCF-90BC-3E57EB7353F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AE0C0A5-035D-4AF1-924B-C05F97BE02CB}">
      <dgm:prSet phldrT="[Text]" phldr="1" custT="1"/>
      <dgm:spPr>
        <a:solidFill>
          <a:srgbClr val="008080"/>
        </a:solidFill>
      </dgm:spPr>
      <dgm:t>
        <a:bodyPr/>
        <a:lstStyle/>
        <a:p>
          <a:endParaRPr lang="en-IN" sz="1800" dirty="0">
            <a:latin typeface="+mn-lt"/>
          </a:endParaRPr>
        </a:p>
      </dgm:t>
    </dgm:pt>
    <dgm:pt modelId="{D8DD2AB1-44AF-49BA-848B-C8CCC2A3B64F}" type="parTrans" cxnId="{B723DE01-B343-40EA-B10F-5713D7ACA417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42DFB666-2CE8-41FA-A64E-BD48F7D6B9AB}" type="sibTrans" cxnId="{B723DE01-B343-40EA-B10F-5713D7ACA417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ACFCBB92-5DC7-4A14-8356-17818B69C05F}">
      <dgm:prSet phldrT="[Text]" custT="1"/>
      <dgm:spPr/>
      <dgm:t>
        <a:bodyPr/>
        <a:lstStyle/>
        <a:p>
          <a:r>
            <a:rPr lang="en-IN" sz="1800" b="1" dirty="0" smtClean="0">
              <a:solidFill>
                <a:schemeClr val="bg1"/>
              </a:solidFill>
              <a:latin typeface="+mn-lt"/>
            </a:rPr>
            <a:t>Operational Guidelines (State specific) </a:t>
          </a:r>
          <a:endParaRPr lang="en-IN" sz="1800" dirty="0">
            <a:latin typeface="+mn-lt"/>
          </a:endParaRPr>
        </a:p>
      </dgm:t>
    </dgm:pt>
    <dgm:pt modelId="{8194DE81-E3B6-48FE-8186-87C25ED60151}" type="parTrans" cxnId="{9E2488E9-5416-4ECD-83B1-D9CE5B93FA89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4C1D05C5-A2D2-42AF-B597-0F1D04CD8CD4}" type="sibTrans" cxnId="{9E2488E9-5416-4ECD-83B1-D9CE5B93FA89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7A0AA87F-558C-46A6-809B-2DE07814D100}">
      <dgm:prSet phldrT="[Text]" phldr="1" custT="1"/>
      <dgm:spPr>
        <a:solidFill>
          <a:srgbClr val="008080"/>
        </a:solidFill>
      </dgm:spPr>
      <dgm:t>
        <a:bodyPr/>
        <a:lstStyle/>
        <a:p>
          <a:endParaRPr lang="en-IN" sz="1800" dirty="0">
            <a:latin typeface="+mn-lt"/>
          </a:endParaRPr>
        </a:p>
      </dgm:t>
    </dgm:pt>
    <dgm:pt modelId="{534215CE-2C20-4885-89F5-0AB159BDABA2}" type="parTrans" cxnId="{F6A08D34-9F65-4237-80B5-87562DF80C3B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0793D767-8C93-4CCF-9323-1A3D973D2FA4}" type="sibTrans" cxnId="{F6A08D34-9F65-4237-80B5-87562DF80C3B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9D513745-ED37-431C-99C2-FDBB17F0F706}">
      <dgm:prSet phldrT="[Text]" custT="1"/>
      <dgm:spPr/>
      <dgm:t>
        <a:bodyPr/>
        <a:lstStyle/>
        <a:p>
          <a:r>
            <a:rPr lang="en-IN" sz="1800" b="1" dirty="0" smtClean="0">
              <a:solidFill>
                <a:schemeClr val="bg1"/>
              </a:solidFill>
              <a:latin typeface="+mn-lt"/>
            </a:rPr>
            <a:t>EOI at city/district level for selection of specialists  </a:t>
          </a:r>
          <a:endParaRPr lang="en-IN" sz="1800" dirty="0">
            <a:latin typeface="+mn-lt"/>
          </a:endParaRPr>
        </a:p>
      </dgm:t>
    </dgm:pt>
    <dgm:pt modelId="{E3E087DA-6FCE-4C6C-8341-60774E381FF1}" type="parTrans" cxnId="{E34BC094-66FA-48F8-AFA1-E88527EC26E1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9A6D1995-733C-4567-8400-608F34237C06}" type="sibTrans" cxnId="{E34BC094-66FA-48F8-AFA1-E88527EC26E1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8433CFB5-2F2C-4259-8E32-B1B8DC828BC0}">
      <dgm:prSet phldrT="[Text]" phldr="1" custT="1"/>
      <dgm:spPr>
        <a:solidFill>
          <a:srgbClr val="008080"/>
        </a:solidFill>
      </dgm:spPr>
      <dgm:t>
        <a:bodyPr/>
        <a:lstStyle/>
        <a:p>
          <a:endParaRPr lang="en-IN" sz="1800" dirty="0">
            <a:latin typeface="+mn-lt"/>
          </a:endParaRPr>
        </a:p>
      </dgm:t>
    </dgm:pt>
    <dgm:pt modelId="{9ACCFABD-967B-4E4B-8D12-0C5BE530B682}" type="parTrans" cxnId="{CB366FBC-E6DA-4149-B649-1D2E6C55F37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C329B154-D285-4C16-B3EC-BFAFD6DEC3F7}" type="sibTrans" cxnId="{CB366FBC-E6DA-4149-B649-1D2E6C55F37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1CB0D6A0-9193-45DB-98DE-3D798D243CDD}">
      <dgm:prSet phldrT="[Text]" custT="1"/>
      <dgm:spPr/>
      <dgm:t>
        <a:bodyPr/>
        <a:lstStyle/>
        <a:p>
          <a:r>
            <a:rPr lang="en-IN" sz="1800" b="1" dirty="0" smtClean="0">
              <a:solidFill>
                <a:schemeClr val="bg1"/>
              </a:solidFill>
              <a:latin typeface="+mn-lt"/>
            </a:rPr>
            <a:t>Monitoring &amp; reporting </a:t>
          </a:r>
          <a:endParaRPr lang="en-IN" sz="1800" dirty="0">
            <a:latin typeface="+mn-lt"/>
          </a:endParaRPr>
        </a:p>
      </dgm:t>
    </dgm:pt>
    <dgm:pt modelId="{E715D26C-173D-4DD6-A3DD-68685F2D8B8B}" type="parTrans" cxnId="{C2EB5938-B105-447D-B9B3-81A1ACD5F883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3C5F614C-9354-4A83-AD5B-A96465BB8880}" type="sibTrans" cxnId="{C2EB5938-B105-447D-B9B3-81A1ACD5F883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C306EA72-2047-4092-BCDC-B6AC87BE6F30}">
      <dgm:prSet custT="1"/>
      <dgm:spPr>
        <a:solidFill>
          <a:srgbClr val="008080"/>
        </a:solidFill>
      </dgm:spPr>
      <dgm:t>
        <a:bodyPr/>
        <a:lstStyle/>
        <a:p>
          <a:endParaRPr lang="en-IN" sz="1800" dirty="0">
            <a:latin typeface="+mn-lt"/>
          </a:endParaRPr>
        </a:p>
      </dgm:t>
    </dgm:pt>
    <dgm:pt modelId="{F8AE3095-14F0-4481-AC6F-1D74CCF53EE1}" type="parTrans" cxnId="{CE93177E-6284-48F4-BE98-EB0202DAA20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BBE081D1-393B-4B74-B950-51AC7E9E9709}" type="sibTrans" cxnId="{CE93177E-6284-48F4-BE98-EB0202DAA20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2C963512-AB1F-43D2-9A20-421A2638F16D}">
      <dgm:prSet custT="1"/>
      <dgm:spPr>
        <a:solidFill>
          <a:srgbClr val="008080"/>
        </a:solidFill>
      </dgm:spPr>
      <dgm:t>
        <a:bodyPr/>
        <a:lstStyle/>
        <a:p>
          <a:endParaRPr lang="en-IN" sz="1800" dirty="0">
            <a:latin typeface="+mn-lt"/>
          </a:endParaRPr>
        </a:p>
      </dgm:t>
    </dgm:pt>
    <dgm:pt modelId="{D65FECB2-DFF1-466B-BEA6-F1D2051C19FE}" type="parTrans" cxnId="{0E46ADD7-982B-4519-97CB-ED66D65AAB66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E022D976-2AD8-4718-9D62-F9BDDDC1CB60}" type="sibTrans" cxnId="{0E46ADD7-982B-4519-97CB-ED66D65AAB66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649A94C7-DDE0-40C6-B04B-73D1F2849311}">
      <dgm:prSet custT="1"/>
      <dgm:spPr/>
      <dgm:t>
        <a:bodyPr/>
        <a:lstStyle/>
        <a:p>
          <a:r>
            <a:rPr lang="en-IN" sz="1800" b="1" dirty="0" smtClean="0">
              <a:solidFill>
                <a:schemeClr val="bg1"/>
              </a:solidFill>
              <a:latin typeface="+mn-lt"/>
            </a:rPr>
            <a:t>Empanelment of specialists </a:t>
          </a:r>
          <a:endParaRPr lang="en-IN" sz="1800" dirty="0">
            <a:latin typeface="+mn-lt"/>
          </a:endParaRPr>
        </a:p>
      </dgm:t>
    </dgm:pt>
    <dgm:pt modelId="{A0D75B64-B20B-4BDB-8978-FDDB03E0C347}" type="parTrans" cxnId="{DE22AD45-EF92-4640-9DBD-E886417DD80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6DA3F0B7-B9D8-400F-B590-5B9FF1B59652}" type="sibTrans" cxnId="{DE22AD45-EF92-4640-9DBD-E886417DD80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932D0B12-B31C-4063-AD53-9FFF0EC4FDD4}">
      <dgm:prSet custT="1"/>
      <dgm:spPr/>
      <dgm:t>
        <a:bodyPr/>
        <a:lstStyle/>
        <a:p>
          <a:r>
            <a:rPr lang="en-IN" sz="1800" b="1" dirty="0" smtClean="0">
              <a:solidFill>
                <a:schemeClr val="bg1"/>
              </a:solidFill>
              <a:latin typeface="+mn-lt"/>
            </a:rPr>
            <a:t>Orientation for the specialist </a:t>
          </a:r>
          <a:endParaRPr lang="en-IN" sz="1800" dirty="0">
            <a:latin typeface="+mn-lt"/>
          </a:endParaRPr>
        </a:p>
      </dgm:t>
    </dgm:pt>
    <dgm:pt modelId="{F02261FC-0EAF-4341-B71F-F0A126B367B1}" type="parTrans" cxnId="{2CF374C0-B66C-4639-B303-03FBB45608A9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B57994E8-2C76-4612-A596-D6FEA7F19F24}" type="sibTrans" cxnId="{2CF374C0-B66C-4639-B303-03FBB45608A9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418CC67B-C8EE-43DF-9E9E-9EA2AFA7F881}">
      <dgm:prSet custT="1"/>
      <dgm:spPr>
        <a:solidFill>
          <a:srgbClr val="008080"/>
        </a:solidFill>
      </dgm:spPr>
      <dgm:t>
        <a:bodyPr/>
        <a:lstStyle/>
        <a:p>
          <a:endParaRPr lang="en-IN" sz="1800" dirty="0">
            <a:latin typeface="+mn-lt"/>
          </a:endParaRPr>
        </a:p>
      </dgm:t>
    </dgm:pt>
    <dgm:pt modelId="{E85D0E99-C634-40E7-AA49-060382602463}" type="parTrans" cxnId="{6864E3CF-080B-427D-8746-B16410D8CAC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E159BA50-019B-4E87-BA46-F3A36BEA8AFC}" type="sibTrans" cxnId="{6864E3CF-080B-427D-8746-B16410D8CAC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48371918-EDB8-433C-8F52-E68092250F05}">
      <dgm:prSet custT="1"/>
      <dgm:spPr/>
      <dgm:t>
        <a:bodyPr/>
        <a:lstStyle/>
        <a:p>
          <a:r>
            <a:rPr lang="en-IN" sz="1800" b="1" dirty="0" smtClean="0">
              <a:solidFill>
                <a:schemeClr val="bg1"/>
              </a:solidFill>
              <a:latin typeface="+mn-lt"/>
            </a:rPr>
            <a:t>Procurement of equipment/ furniture, drugs </a:t>
          </a:r>
          <a:endParaRPr lang="en-IN" sz="1800" dirty="0">
            <a:latin typeface="+mn-lt"/>
          </a:endParaRPr>
        </a:p>
      </dgm:t>
    </dgm:pt>
    <dgm:pt modelId="{17EC614B-AE2F-46DF-8369-6F4069966B9C}" type="parTrans" cxnId="{E3C3EE16-7877-4B63-B799-D3B2697F1F76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A37ED0C5-80CD-4EA9-9A45-73A96D98DCAD}" type="sibTrans" cxnId="{E3C3EE16-7877-4B63-B799-D3B2697F1F76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829D36E9-DEFF-41AE-88B0-C9412C21D00F}">
      <dgm:prSet custT="1"/>
      <dgm:spPr>
        <a:solidFill>
          <a:srgbClr val="008080"/>
        </a:solidFill>
      </dgm:spPr>
      <dgm:t>
        <a:bodyPr/>
        <a:lstStyle/>
        <a:p>
          <a:endParaRPr lang="en-IN" sz="1800" dirty="0">
            <a:latin typeface="+mn-lt"/>
          </a:endParaRPr>
        </a:p>
      </dgm:t>
    </dgm:pt>
    <dgm:pt modelId="{65C8C511-68BB-4F9B-906A-00DDFBE8976E}" type="parTrans" cxnId="{E2AEC6C1-1154-4200-9A2E-C26C4CD33AC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8C3A22DB-5E0B-4C84-8426-B35C2F310AA1}" type="sibTrans" cxnId="{E2AEC6C1-1154-4200-9A2E-C26C4CD33AC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C2C02407-9CC9-4CA1-9818-20EBA1159041}">
      <dgm:prSet custT="1"/>
      <dgm:spPr/>
      <dgm:t>
        <a:bodyPr/>
        <a:lstStyle/>
        <a:p>
          <a:r>
            <a:rPr lang="en-IN" sz="1800" b="1" dirty="0" smtClean="0">
              <a:solidFill>
                <a:schemeClr val="bg1"/>
              </a:solidFill>
              <a:latin typeface="+mn-lt"/>
            </a:rPr>
            <a:t>Branding of the institutions </a:t>
          </a:r>
          <a:endParaRPr lang="en-IN" sz="1800" dirty="0">
            <a:latin typeface="+mn-lt"/>
          </a:endParaRPr>
        </a:p>
      </dgm:t>
    </dgm:pt>
    <dgm:pt modelId="{315D8C08-36E6-496B-BEC6-714897AB5543}" type="parTrans" cxnId="{2FF5A808-0854-49BC-B22F-2F6624AF4C3C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BA1DE2BB-4489-40BC-8386-1ACBF9AE8887}" type="sibTrans" cxnId="{2FF5A808-0854-49BC-B22F-2F6624AF4C3C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C555A5E9-E4FF-45B5-8468-7A0145D184C0}">
      <dgm:prSet custT="1"/>
      <dgm:spPr>
        <a:solidFill>
          <a:srgbClr val="008080"/>
        </a:solidFill>
      </dgm:spPr>
      <dgm:t>
        <a:bodyPr/>
        <a:lstStyle/>
        <a:p>
          <a:endParaRPr lang="en-IN" sz="1800" dirty="0">
            <a:latin typeface="+mn-lt"/>
          </a:endParaRPr>
        </a:p>
      </dgm:t>
    </dgm:pt>
    <dgm:pt modelId="{8D2543F7-7F61-458B-823B-85F61FA1E3C0}" type="parTrans" cxnId="{98B297EA-E2B3-43C7-A1EB-0F7182CB21C4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DD314904-E0FA-4849-881C-79810225A118}" type="sibTrans" cxnId="{98B297EA-E2B3-43C7-A1EB-0F7182CB21C4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FBE87BCC-1582-4C59-AFB0-AEB16DC3B00A}">
      <dgm:prSet custT="1"/>
      <dgm:spPr/>
      <dgm:t>
        <a:bodyPr/>
        <a:lstStyle/>
        <a:p>
          <a:r>
            <a:rPr lang="en-IN" sz="1800" b="1" dirty="0" smtClean="0">
              <a:solidFill>
                <a:schemeClr val="bg1"/>
              </a:solidFill>
              <a:latin typeface="+mn-lt"/>
            </a:rPr>
            <a:t>Communication plan </a:t>
          </a:r>
          <a:endParaRPr lang="en-IN" sz="1800" dirty="0">
            <a:latin typeface="+mn-lt"/>
          </a:endParaRPr>
        </a:p>
      </dgm:t>
    </dgm:pt>
    <dgm:pt modelId="{960D3810-7933-4222-B204-52181D60523F}" type="parTrans" cxnId="{BDD10694-F365-4197-8A7A-1A9056FDE01F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06C88CA9-BCBF-494E-91D9-13578E573657}" type="sibTrans" cxnId="{BDD10694-F365-4197-8A7A-1A9056FDE01F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D594BEED-1D8C-4FCF-BDCE-9385F47CF254}">
      <dgm:prSet custT="1"/>
      <dgm:spPr>
        <a:solidFill>
          <a:srgbClr val="008080"/>
        </a:solidFill>
      </dgm:spPr>
      <dgm:t>
        <a:bodyPr/>
        <a:lstStyle/>
        <a:p>
          <a:endParaRPr lang="en-IN" sz="1800" dirty="0">
            <a:latin typeface="+mn-lt"/>
          </a:endParaRPr>
        </a:p>
      </dgm:t>
    </dgm:pt>
    <dgm:pt modelId="{C3D981F5-A350-4CED-BC15-D76ABBF76FA5}" type="parTrans" cxnId="{493682E6-7C4D-4885-9694-B84C872023F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54E2A0BA-DF40-46EE-906F-C2861A9A66CD}" type="sibTrans" cxnId="{493682E6-7C4D-4885-9694-B84C872023F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BD33C958-AF99-48A8-9F9E-B1AEFC1192F1}">
      <dgm:prSet custT="1"/>
      <dgm:spPr/>
      <dgm:t>
        <a:bodyPr/>
        <a:lstStyle/>
        <a:p>
          <a:r>
            <a:rPr lang="en-IN" sz="1800" b="1" dirty="0" smtClean="0">
              <a:solidFill>
                <a:schemeClr val="bg1"/>
              </a:solidFill>
              <a:latin typeface="+mn-lt"/>
            </a:rPr>
            <a:t>Service Provision  </a:t>
          </a:r>
          <a:endParaRPr lang="en-IN" sz="1800" dirty="0">
            <a:latin typeface="+mn-lt"/>
          </a:endParaRPr>
        </a:p>
      </dgm:t>
    </dgm:pt>
    <dgm:pt modelId="{249CA193-BC34-46BC-B4F9-5538747A5857}" type="parTrans" cxnId="{9F421BBF-1A93-4BDF-9EF7-702483DE63B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34C193D3-A09E-42FE-B641-31FC84DDA913}" type="sibTrans" cxnId="{9F421BBF-1A93-4BDF-9EF7-702483DE63B0}">
      <dgm:prSet/>
      <dgm:spPr/>
      <dgm:t>
        <a:bodyPr/>
        <a:lstStyle/>
        <a:p>
          <a:endParaRPr lang="en-IN" sz="1800">
            <a:latin typeface="+mn-lt"/>
          </a:endParaRPr>
        </a:p>
      </dgm:t>
    </dgm:pt>
    <dgm:pt modelId="{63BF98A6-F5D4-41D3-9F40-31D2668B3CC6}" type="pres">
      <dgm:prSet presAssocID="{4599FF84-C0FA-4BCF-90BC-3E57EB7353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8E355D-55C5-4697-B952-D4396CCE40B4}" type="pres">
      <dgm:prSet presAssocID="{8AE0C0A5-035D-4AF1-924B-C05F97BE02CB}" presName="composite" presStyleCnt="0"/>
      <dgm:spPr/>
    </dgm:pt>
    <dgm:pt modelId="{6129535C-C9DC-4EAD-836B-CCC3B6E1E489}" type="pres">
      <dgm:prSet presAssocID="{8AE0C0A5-035D-4AF1-924B-C05F97BE02CB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34C16-B0F9-4049-A05E-30F1041A245F}" type="pres">
      <dgm:prSet presAssocID="{8AE0C0A5-035D-4AF1-924B-C05F97BE02CB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1CF46DF-4F54-40A5-B323-337955F732CE}" type="pres">
      <dgm:prSet presAssocID="{42DFB666-2CE8-41FA-A64E-BD48F7D6B9AB}" presName="sp" presStyleCnt="0"/>
      <dgm:spPr/>
    </dgm:pt>
    <dgm:pt modelId="{CB14D9F8-2BF5-4D6B-826E-E34A8475B862}" type="pres">
      <dgm:prSet presAssocID="{7A0AA87F-558C-46A6-809B-2DE07814D100}" presName="composite" presStyleCnt="0"/>
      <dgm:spPr/>
    </dgm:pt>
    <dgm:pt modelId="{E4412C7D-9DCA-4EF1-A22E-78700E6A293E}" type="pres">
      <dgm:prSet presAssocID="{7A0AA87F-558C-46A6-809B-2DE07814D100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5022E-B50C-4FE7-BE99-33418A3E8483}" type="pres">
      <dgm:prSet presAssocID="{7A0AA87F-558C-46A6-809B-2DE07814D100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75D085-030D-4F79-9DA7-1B80EB003CD6}" type="pres">
      <dgm:prSet presAssocID="{0793D767-8C93-4CCF-9323-1A3D973D2FA4}" presName="sp" presStyleCnt="0"/>
      <dgm:spPr/>
    </dgm:pt>
    <dgm:pt modelId="{32005215-EDAA-4469-AE12-CB2DA3C8740D}" type="pres">
      <dgm:prSet presAssocID="{C306EA72-2047-4092-BCDC-B6AC87BE6F30}" presName="composite" presStyleCnt="0"/>
      <dgm:spPr/>
    </dgm:pt>
    <dgm:pt modelId="{9FC58F92-C74D-4B8B-8C5C-877612EE7497}" type="pres">
      <dgm:prSet presAssocID="{C306EA72-2047-4092-BCDC-B6AC87BE6F30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A1A1B-9058-4BEA-9C16-662FD0ECE1B9}" type="pres">
      <dgm:prSet presAssocID="{C306EA72-2047-4092-BCDC-B6AC87BE6F30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5509E-8715-454C-95EE-8E6860ABDB21}" type="pres">
      <dgm:prSet presAssocID="{BBE081D1-393B-4B74-B950-51AC7E9E9709}" presName="sp" presStyleCnt="0"/>
      <dgm:spPr/>
    </dgm:pt>
    <dgm:pt modelId="{C6C073B8-3307-4836-B305-AC11F6C40519}" type="pres">
      <dgm:prSet presAssocID="{2C963512-AB1F-43D2-9A20-421A2638F16D}" presName="composite" presStyleCnt="0"/>
      <dgm:spPr/>
    </dgm:pt>
    <dgm:pt modelId="{A72CDD56-8A38-4897-A51E-7732564302A0}" type="pres">
      <dgm:prSet presAssocID="{2C963512-AB1F-43D2-9A20-421A2638F16D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D0CD6-73AA-4005-8DEA-AA2AE8DC1FE0}" type="pres">
      <dgm:prSet presAssocID="{2C963512-AB1F-43D2-9A20-421A2638F16D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0A94C-D793-46DE-884C-1BED18E30030}" type="pres">
      <dgm:prSet presAssocID="{E022D976-2AD8-4718-9D62-F9BDDDC1CB60}" presName="sp" presStyleCnt="0"/>
      <dgm:spPr/>
    </dgm:pt>
    <dgm:pt modelId="{B6C90052-13D9-415D-8721-4AADCF9838FF}" type="pres">
      <dgm:prSet presAssocID="{418CC67B-C8EE-43DF-9E9E-9EA2AFA7F881}" presName="composite" presStyleCnt="0"/>
      <dgm:spPr/>
    </dgm:pt>
    <dgm:pt modelId="{2340D207-C152-4FDE-BA1B-750FAFE26712}" type="pres">
      <dgm:prSet presAssocID="{418CC67B-C8EE-43DF-9E9E-9EA2AFA7F881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337B7-AAAD-4116-9058-BA9768CF08D2}" type="pres">
      <dgm:prSet presAssocID="{418CC67B-C8EE-43DF-9E9E-9EA2AFA7F881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CACC4EC-87BC-4AF8-9C54-246F3798CFC9}" type="pres">
      <dgm:prSet presAssocID="{E159BA50-019B-4E87-BA46-F3A36BEA8AFC}" presName="sp" presStyleCnt="0"/>
      <dgm:spPr/>
    </dgm:pt>
    <dgm:pt modelId="{DAE62C56-5219-4B20-9037-22BC74F60E3A}" type="pres">
      <dgm:prSet presAssocID="{829D36E9-DEFF-41AE-88B0-C9412C21D00F}" presName="composite" presStyleCnt="0"/>
      <dgm:spPr/>
    </dgm:pt>
    <dgm:pt modelId="{0BC1CDB5-8935-4251-A34D-2A1E51906F03}" type="pres">
      <dgm:prSet presAssocID="{829D36E9-DEFF-41AE-88B0-C9412C21D00F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65B5F-EA2C-42F2-95F6-BE8DA4375D98}" type="pres">
      <dgm:prSet presAssocID="{829D36E9-DEFF-41AE-88B0-C9412C21D00F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13629-8047-4DB9-8466-446068229F2C}" type="pres">
      <dgm:prSet presAssocID="{8C3A22DB-5E0B-4C84-8426-B35C2F310AA1}" presName="sp" presStyleCnt="0"/>
      <dgm:spPr/>
    </dgm:pt>
    <dgm:pt modelId="{1D384FCA-9CB4-42B1-A576-7202B1050ACF}" type="pres">
      <dgm:prSet presAssocID="{C555A5E9-E4FF-45B5-8468-7A0145D184C0}" presName="composite" presStyleCnt="0"/>
      <dgm:spPr/>
    </dgm:pt>
    <dgm:pt modelId="{B69FFB96-921E-45D7-B7F5-80DD0DA2B0B9}" type="pres">
      <dgm:prSet presAssocID="{C555A5E9-E4FF-45B5-8468-7A0145D184C0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F429C-87DD-4C34-BCA8-8F3ADB7DDC98}" type="pres">
      <dgm:prSet presAssocID="{C555A5E9-E4FF-45B5-8468-7A0145D184C0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C6128-9828-4F67-B2A3-420407200AB9}" type="pres">
      <dgm:prSet presAssocID="{DD314904-E0FA-4849-881C-79810225A118}" presName="sp" presStyleCnt="0"/>
      <dgm:spPr/>
    </dgm:pt>
    <dgm:pt modelId="{0B946028-20AB-4E10-BD87-65AEC10699E4}" type="pres">
      <dgm:prSet presAssocID="{D594BEED-1D8C-4FCF-BDCE-9385F47CF254}" presName="composite" presStyleCnt="0"/>
      <dgm:spPr/>
    </dgm:pt>
    <dgm:pt modelId="{099B04D4-A11A-4C4C-9DE0-F094EE5104B3}" type="pres">
      <dgm:prSet presAssocID="{D594BEED-1D8C-4FCF-BDCE-9385F47CF254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A01F2-CF33-492B-B4E6-D0400C57447B}" type="pres">
      <dgm:prSet presAssocID="{D594BEED-1D8C-4FCF-BDCE-9385F47CF254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70CAA-ED7A-4D8C-A25F-E4C31B2E7A5C}" type="pres">
      <dgm:prSet presAssocID="{54E2A0BA-DF40-46EE-906F-C2861A9A66CD}" presName="sp" presStyleCnt="0"/>
      <dgm:spPr/>
    </dgm:pt>
    <dgm:pt modelId="{05B6BC5D-6031-4307-A61F-0235745C524B}" type="pres">
      <dgm:prSet presAssocID="{8433CFB5-2F2C-4259-8E32-B1B8DC828BC0}" presName="composite" presStyleCnt="0"/>
      <dgm:spPr/>
    </dgm:pt>
    <dgm:pt modelId="{0A2DF46E-F6E0-486D-B7FD-E5586DE87BD1}" type="pres">
      <dgm:prSet presAssocID="{8433CFB5-2F2C-4259-8E32-B1B8DC828BC0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78CE3-0A57-4876-9F22-3492BFE7B731}" type="pres">
      <dgm:prSet presAssocID="{8433CFB5-2F2C-4259-8E32-B1B8DC828BC0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93682E6-7C4D-4885-9694-B84C872023F0}" srcId="{4599FF84-C0FA-4BCF-90BC-3E57EB7353F6}" destId="{D594BEED-1D8C-4FCF-BDCE-9385F47CF254}" srcOrd="7" destOrd="0" parTransId="{C3D981F5-A350-4CED-BC15-D76ABBF76FA5}" sibTransId="{54E2A0BA-DF40-46EE-906F-C2861A9A66CD}"/>
    <dgm:cxn modelId="{7B33D48D-6DD9-48D4-8FC1-5AF5AFEB1E50}" type="presOf" srcId="{8AE0C0A5-035D-4AF1-924B-C05F97BE02CB}" destId="{6129535C-C9DC-4EAD-836B-CCC3B6E1E489}" srcOrd="0" destOrd="0" presId="urn:microsoft.com/office/officeart/2005/8/layout/chevron2"/>
    <dgm:cxn modelId="{F6A08D34-9F65-4237-80B5-87562DF80C3B}" srcId="{4599FF84-C0FA-4BCF-90BC-3E57EB7353F6}" destId="{7A0AA87F-558C-46A6-809B-2DE07814D100}" srcOrd="1" destOrd="0" parTransId="{534215CE-2C20-4885-89F5-0AB159BDABA2}" sibTransId="{0793D767-8C93-4CCF-9323-1A3D973D2FA4}"/>
    <dgm:cxn modelId="{E2AEC6C1-1154-4200-9A2E-C26C4CD33AC0}" srcId="{4599FF84-C0FA-4BCF-90BC-3E57EB7353F6}" destId="{829D36E9-DEFF-41AE-88B0-C9412C21D00F}" srcOrd="5" destOrd="0" parTransId="{65C8C511-68BB-4F9B-906A-00DDFBE8976E}" sibTransId="{8C3A22DB-5E0B-4C84-8426-B35C2F310AA1}"/>
    <dgm:cxn modelId="{9E2488E9-5416-4ECD-83B1-D9CE5B93FA89}" srcId="{8AE0C0A5-035D-4AF1-924B-C05F97BE02CB}" destId="{ACFCBB92-5DC7-4A14-8356-17818B69C05F}" srcOrd="0" destOrd="0" parTransId="{8194DE81-E3B6-48FE-8186-87C25ED60151}" sibTransId="{4C1D05C5-A2D2-42AF-B597-0F1D04CD8CD4}"/>
    <dgm:cxn modelId="{07F6F030-17F4-4969-A878-6D11C4D384A9}" type="presOf" srcId="{C555A5E9-E4FF-45B5-8468-7A0145D184C0}" destId="{B69FFB96-921E-45D7-B7F5-80DD0DA2B0B9}" srcOrd="0" destOrd="0" presId="urn:microsoft.com/office/officeart/2005/8/layout/chevron2"/>
    <dgm:cxn modelId="{81588285-57CD-4C90-AEBC-467181D8DE1C}" type="presOf" srcId="{C306EA72-2047-4092-BCDC-B6AC87BE6F30}" destId="{9FC58F92-C74D-4B8B-8C5C-877612EE7497}" srcOrd="0" destOrd="0" presId="urn:microsoft.com/office/officeart/2005/8/layout/chevron2"/>
    <dgm:cxn modelId="{95C65E18-CEE1-4567-955A-C052B9E0B8A6}" type="presOf" srcId="{2C963512-AB1F-43D2-9A20-421A2638F16D}" destId="{A72CDD56-8A38-4897-A51E-7732564302A0}" srcOrd="0" destOrd="0" presId="urn:microsoft.com/office/officeart/2005/8/layout/chevron2"/>
    <dgm:cxn modelId="{9F421BBF-1A93-4BDF-9EF7-702483DE63B0}" srcId="{D594BEED-1D8C-4FCF-BDCE-9385F47CF254}" destId="{BD33C958-AF99-48A8-9F9E-B1AEFC1192F1}" srcOrd="0" destOrd="0" parTransId="{249CA193-BC34-46BC-B4F9-5538747A5857}" sibTransId="{34C193D3-A09E-42FE-B641-31FC84DDA913}"/>
    <dgm:cxn modelId="{CE93177E-6284-48F4-BE98-EB0202DAA200}" srcId="{4599FF84-C0FA-4BCF-90BC-3E57EB7353F6}" destId="{C306EA72-2047-4092-BCDC-B6AC87BE6F30}" srcOrd="2" destOrd="0" parTransId="{F8AE3095-14F0-4481-AC6F-1D74CCF53EE1}" sibTransId="{BBE081D1-393B-4B74-B950-51AC7E9E9709}"/>
    <dgm:cxn modelId="{5BA51E66-8FBE-44E4-A45D-64C298B1297D}" type="presOf" srcId="{48371918-EDB8-433C-8F52-E68092250F05}" destId="{FEA337B7-AAAD-4116-9058-BA9768CF08D2}" srcOrd="0" destOrd="0" presId="urn:microsoft.com/office/officeart/2005/8/layout/chevron2"/>
    <dgm:cxn modelId="{E3C3EE16-7877-4B63-B799-D3B2697F1F76}" srcId="{418CC67B-C8EE-43DF-9E9E-9EA2AFA7F881}" destId="{48371918-EDB8-433C-8F52-E68092250F05}" srcOrd="0" destOrd="0" parTransId="{17EC614B-AE2F-46DF-8369-6F4069966B9C}" sibTransId="{A37ED0C5-80CD-4EA9-9A45-73A96D98DCAD}"/>
    <dgm:cxn modelId="{457AA20E-4DC2-4428-952E-6DE75C93FEEE}" type="presOf" srcId="{BD33C958-AF99-48A8-9F9E-B1AEFC1192F1}" destId="{1D7A01F2-CF33-492B-B4E6-D0400C57447B}" srcOrd="0" destOrd="0" presId="urn:microsoft.com/office/officeart/2005/8/layout/chevron2"/>
    <dgm:cxn modelId="{9AEF1BF7-41FC-400C-94DC-8FFE6750579F}" type="presOf" srcId="{1CB0D6A0-9193-45DB-98DE-3D798D243CDD}" destId="{3D578CE3-0A57-4876-9F22-3492BFE7B731}" srcOrd="0" destOrd="0" presId="urn:microsoft.com/office/officeart/2005/8/layout/chevron2"/>
    <dgm:cxn modelId="{673E94DF-4920-41B6-BE5E-96D001B923BA}" type="presOf" srcId="{C2C02407-9CC9-4CA1-9818-20EBA1159041}" destId="{B6065B5F-EA2C-42F2-95F6-BE8DA4375D98}" srcOrd="0" destOrd="0" presId="urn:microsoft.com/office/officeart/2005/8/layout/chevron2"/>
    <dgm:cxn modelId="{DE22AD45-EF92-4640-9DBD-E886417DD800}" srcId="{C306EA72-2047-4092-BCDC-B6AC87BE6F30}" destId="{649A94C7-DDE0-40C6-B04B-73D1F2849311}" srcOrd="0" destOrd="0" parTransId="{A0D75B64-B20B-4BDB-8978-FDDB03E0C347}" sibTransId="{6DA3F0B7-B9D8-400F-B590-5B9FF1B59652}"/>
    <dgm:cxn modelId="{E34BC094-66FA-48F8-AFA1-E88527EC26E1}" srcId="{7A0AA87F-558C-46A6-809B-2DE07814D100}" destId="{9D513745-ED37-431C-99C2-FDBB17F0F706}" srcOrd="0" destOrd="0" parTransId="{E3E087DA-6FCE-4C6C-8341-60774E381FF1}" sibTransId="{9A6D1995-733C-4567-8400-608F34237C06}"/>
    <dgm:cxn modelId="{080C57FD-EF3A-44B6-B2CC-2E04610C2CFF}" type="presOf" srcId="{932D0B12-B31C-4063-AD53-9FFF0EC4FDD4}" destId="{AADD0CD6-73AA-4005-8DEA-AA2AE8DC1FE0}" srcOrd="0" destOrd="0" presId="urn:microsoft.com/office/officeart/2005/8/layout/chevron2"/>
    <dgm:cxn modelId="{A4796E64-A6C4-4561-8500-02087BCD78FB}" type="presOf" srcId="{4599FF84-C0FA-4BCF-90BC-3E57EB7353F6}" destId="{63BF98A6-F5D4-41D3-9F40-31D2668B3CC6}" srcOrd="0" destOrd="0" presId="urn:microsoft.com/office/officeart/2005/8/layout/chevron2"/>
    <dgm:cxn modelId="{5AC4FB79-85BE-4A6E-B00B-21663B1535E0}" type="presOf" srcId="{649A94C7-DDE0-40C6-B04B-73D1F2849311}" destId="{938A1A1B-9058-4BEA-9C16-662FD0ECE1B9}" srcOrd="0" destOrd="0" presId="urn:microsoft.com/office/officeart/2005/8/layout/chevron2"/>
    <dgm:cxn modelId="{C2EB5938-B105-447D-B9B3-81A1ACD5F883}" srcId="{8433CFB5-2F2C-4259-8E32-B1B8DC828BC0}" destId="{1CB0D6A0-9193-45DB-98DE-3D798D243CDD}" srcOrd="0" destOrd="0" parTransId="{E715D26C-173D-4DD6-A3DD-68685F2D8B8B}" sibTransId="{3C5F614C-9354-4A83-AD5B-A96465BB8880}"/>
    <dgm:cxn modelId="{B75BF24F-8CF4-49D9-85AA-7AE628967350}" type="presOf" srcId="{8433CFB5-2F2C-4259-8E32-B1B8DC828BC0}" destId="{0A2DF46E-F6E0-486D-B7FD-E5586DE87BD1}" srcOrd="0" destOrd="0" presId="urn:microsoft.com/office/officeart/2005/8/layout/chevron2"/>
    <dgm:cxn modelId="{A4DF9D9D-E0C4-483A-803C-961DEF2F2B6C}" type="presOf" srcId="{ACFCBB92-5DC7-4A14-8356-17818B69C05F}" destId="{D6634C16-B0F9-4049-A05E-30F1041A245F}" srcOrd="0" destOrd="0" presId="urn:microsoft.com/office/officeart/2005/8/layout/chevron2"/>
    <dgm:cxn modelId="{0E46ADD7-982B-4519-97CB-ED66D65AAB66}" srcId="{4599FF84-C0FA-4BCF-90BC-3E57EB7353F6}" destId="{2C963512-AB1F-43D2-9A20-421A2638F16D}" srcOrd="3" destOrd="0" parTransId="{D65FECB2-DFF1-466B-BEA6-F1D2051C19FE}" sibTransId="{E022D976-2AD8-4718-9D62-F9BDDDC1CB60}"/>
    <dgm:cxn modelId="{98B297EA-E2B3-43C7-A1EB-0F7182CB21C4}" srcId="{4599FF84-C0FA-4BCF-90BC-3E57EB7353F6}" destId="{C555A5E9-E4FF-45B5-8468-7A0145D184C0}" srcOrd="6" destOrd="0" parTransId="{8D2543F7-7F61-458B-823B-85F61FA1E3C0}" sibTransId="{DD314904-E0FA-4849-881C-79810225A118}"/>
    <dgm:cxn modelId="{2FF5A808-0854-49BC-B22F-2F6624AF4C3C}" srcId="{829D36E9-DEFF-41AE-88B0-C9412C21D00F}" destId="{C2C02407-9CC9-4CA1-9818-20EBA1159041}" srcOrd="0" destOrd="0" parTransId="{315D8C08-36E6-496B-BEC6-714897AB5543}" sibTransId="{BA1DE2BB-4489-40BC-8386-1ACBF9AE8887}"/>
    <dgm:cxn modelId="{6864E3CF-080B-427D-8746-B16410D8CAC0}" srcId="{4599FF84-C0FA-4BCF-90BC-3E57EB7353F6}" destId="{418CC67B-C8EE-43DF-9E9E-9EA2AFA7F881}" srcOrd="4" destOrd="0" parTransId="{E85D0E99-C634-40E7-AA49-060382602463}" sibTransId="{E159BA50-019B-4E87-BA46-F3A36BEA8AFC}"/>
    <dgm:cxn modelId="{CB366FBC-E6DA-4149-B649-1D2E6C55F370}" srcId="{4599FF84-C0FA-4BCF-90BC-3E57EB7353F6}" destId="{8433CFB5-2F2C-4259-8E32-B1B8DC828BC0}" srcOrd="8" destOrd="0" parTransId="{9ACCFABD-967B-4E4B-8D12-0C5BE530B682}" sibTransId="{C329B154-D285-4C16-B3EC-BFAFD6DEC3F7}"/>
    <dgm:cxn modelId="{6C0DCF8F-3CF6-4DBA-B728-8F3A08CBCD07}" type="presOf" srcId="{418CC67B-C8EE-43DF-9E9E-9EA2AFA7F881}" destId="{2340D207-C152-4FDE-BA1B-750FAFE26712}" srcOrd="0" destOrd="0" presId="urn:microsoft.com/office/officeart/2005/8/layout/chevron2"/>
    <dgm:cxn modelId="{BDD10694-F365-4197-8A7A-1A9056FDE01F}" srcId="{C555A5E9-E4FF-45B5-8468-7A0145D184C0}" destId="{FBE87BCC-1582-4C59-AFB0-AEB16DC3B00A}" srcOrd="0" destOrd="0" parTransId="{960D3810-7933-4222-B204-52181D60523F}" sibTransId="{06C88CA9-BCBF-494E-91D9-13578E573657}"/>
    <dgm:cxn modelId="{A11CA940-BF71-4524-86B5-6667E7CFE674}" type="presOf" srcId="{FBE87BCC-1582-4C59-AFB0-AEB16DC3B00A}" destId="{8A3F429C-87DD-4C34-BCA8-8F3ADB7DDC98}" srcOrd="0" destOrd="0" presId="urn:microsoft.com/office/officeart/2005/8/layout/chevron2"/>
    <dgm:cxn modelId="{9DC05F76-E7D9-443B-BC80-3C9C11F04CCE}" type="presOf" srcId="{D594BEED-1D8C-4FCF-BDCE-9385F47CF254}" destId="{099B04D4-A11A-4C4C-9DE0-F094EE5104B3}" srcOrd="0" destOrd="0" presId="urn:microsoft.com/office/officeart/2005/8/layout/chevron2"/>
    <dgm:cxn modelId="{2640E32E-CB87-41DE-B7DF-8A9BF28F04AE}" type="presOf" srcId="{829D36E9-DEFF-41AE-88B0-C9412C21D00F}" destId="{0BC1CDB5-8935-4251-A34D-2A1E51906F03}" srcOrd="0" destOrd="0" presId="urn:microsoft.com/office/officeart/2005/8/layout/chevron2"/>
    <dgm:cxn modelId="{B723DE01-B343-40EA-B10F-5713D7ACA417}" srcId="{4599FF84-C0FA-4BCF-90BC-3E57EB7353F6}" destId="{8AE0C0A5-035D-4AF1-924B-C05F97BE02CB}" srcOrd="0" destOrd="0" parTransId="{D8DD2AB1-44AF-49BA-848B-C8CCC2A3B64F}" sibTransId="{42DFB666-2CE8-41FA-A64E-BD48F7D6B9AB}"/>
    <dgm:cxn modelId="{2CF374C0-B66C-4639-B303-03FBB45608A9}" srcId="{2C963512-AB1F-43D2-9A20-421A2638F16D}" destId="{932D0B12-B31C-4063-AD53-9FFF0EC4FDD4}" srcOrd="0" destOrd="0" parTransId="{F02261FC-0EAF-4341-B71F-F0A126B367B1}" sibTransId="{B57994E8-2C76-4612-A596-D6FEA7F19F24}"/>
    <dgm:cxn modelId="{C8422E3A-8C56-447A-A4E6-A5B269F6576F}" type="presOf" srcId="{7A0AA87F-558C-46A6-809B-2DE07814D100}" destId="{E4412C7D-9DCA-4EF1-A22E-78700E6A293E}" srcOrd="0" destOrd="0" presId="urn:microsoft.com/office/officeart/2005/8/layout/chevron2"/>
    <dgm:cxn modelId="{BA3E84E1-1FF8-462A-AE59-58019DEF02C2}" type="presOf" srcId="{9D513745-ED37-431C-99C2-FDBB17F0F706}" destId="{CD45022E-B50C-4FE7-BE99-33418A3E8483}" srcOrd="0" destOrd="0" presId="urn:microsoft.com/office/officeart/2005/8/layout/chevron2"/>
    <dgm:cxn modelId="{5B5987DD-D0F9-4E0C-880D-192A68C4268D}" type="presParOf" srcId="{63BF98A6-F5D4-41D3-9F40-31D2668B3CC6}" destId="{AD8E355D-55C5-4697-B952-D4396CCE40B4}" srcOrd="0" destOrd="0" presId="urn:microsoft.com/office/officeart/2005/8/layout/chevron2"/>
    <dgm:cxn modelId="{82004BD9-6DBA-4C34-B5AA-BC2A6500E208}" type="presParOf" srcId="{AD8E355D-55C5-4697-B952-D4396CCE40B4}" destId="{6129535C-C9DC-4EAD-836B-CCC3B6E1E489}" srcOrd="0" destOrd="0" presId="urn:microsoft.com/office/officeart/2005/8/layout/chevron2"/>
    <dgm:cxn modelId="{556E4258-44E7-4872-96B1-87B59777E22D}" type="presParOf" srcId="{AD8E355D-55C5-4697-B952-D4396CCE40B4}" destId="{D6634C16-B0F9-4049-A05E-30F1041A245F}" srcOrd="1" destOrd="0" presId="urn:microsoft.com/office/officeart/2005/8/layout/chevron2"/>
    <dgm:cxn modelId="{69E334C0-EC9D-4E1A-8A69-EB9DCAC70C84}" type="presParOf" srcId="{63BF98A6-F5D4-41D3-9F40-31D2668B3CC6}" destId="{B1CF46DF-4F54-40A5-B323-337955F732CE}" srcOrd="1" destOrd="0" presId="urn:microsoft.com/office/officeart/2005/8/layout/chevron2"/>
    <dgm:cxn modelId="{FBD2AFB6-6EEB-4A4A-AFAE-A4AE55C33FF3}" type="presParOf" srcId="{63BF98A6-F5D4-41D3-9F40-31D2668B3CC6}" destId="{CB14D9F8-2BF5-4D6B-826E-E34A8475B862}" srcOrd="2" destOrd="0" presId="urn:microsoft.com/office/officeart/2005/8/layout/chevron2"/>
    <dgm:cxn modelId="{D90FCE43-912E-4ACA-A99C-9BE92DE5AF7A}" type="presParOf" srcId="{CB14D9F8-2BF5-4D6B-826E-E34A8475B862}" destId="{E4412C7D-9DCA-4EF1-A22E-78700E6A293E}" srcOrd="0" destOrd="0" presId="urn:microsoft.com/office/officeart/2005/8/layout/chevron2"/>
    <dgm:cxn modelId="{4B2CEBEE-FAE0-43FD-9C4B-D80A0F2A1054}" type="presParOf" srcId="{CB14D9F8-2BF5-4D6B-826E-E34A8475B862}" destId="{CD45022E-B50C-4FE7-BE99-33418A3E8483}" srcOrd="1" destOrd="0" presId="urn:microsoft.com/office/officeart/2005/8/layout/chevron2"/>
    <dgm:cxn modelId="{C58BDE70-6D61-440C-AF18-D4FC9818E852}" type="presParOf" srcId="{63BF98A6-F5D4-41D3-9F40-31D2668B3CC6}" destId="{FA75D085-030D-4F79-9DA7-1B80EB003CD6}" srcOrd="3" destOrd="0" presId="urn:microsoft.com/office/officeart/2005/8/layout/chevron2"/>
    <dgm:cxn modelId="{458C9784-2228-4AF1-8E6B-49660CFD42A4}" type="presParOf" srcId="{63BF98A6-F5D4-41D3-9F40-31D2668B3CC6}" destId="{32005215-EDAA-4469-AE12-CB2DA3C8740D}" srcOrd="4" destOrd="0" presId="urn:microsoft.com/office/officeart/2005/8/layout/chevron2"/>
    <dgm:cxn modelId="{CE9423FF-75B1-49D9-ADF0-7493534D521B}" type="presParOf" srcId="{32005215-EDAA-4469-AE12-CB2DA3C8740D}" destId="{9FC58F92-C74D-4B8B-8C5C-877612EE7497}" srcOrd="0" destOrd="0" presId="urn:microsoft.com/office/officeart/2005/8/layout/chevron2"/>
    <dgm:cxn modelId="{E6B9E46A-5FCB-43E3-BCF2-0D2469DD2680}" type="presParOf" srcId="{32005215-EDAA-4469-AE12-CB2DA3C8740D}" destId="{938A1A1B-9058-4BEA-9C16-662FD0ECE1B9}" srcOrd="1" destOrd="0" presId="urn:microsoft.com/office/officeart/2005/8/layout/chevron2"/>
    <dgm:cxn modelId="{7EC9BC14-94DF-4221-B64A-4E1E8F1C5023}" type="presParOf" srcId="{63BF98A6-F5D4-41D3-9F40-31D2668B3CC6}" destId="{0855509E-8715-454C-95EE-8E6860ABDB21}" srcOrd="5" destOrd="0" presId="urn:microsoft.com/office/officeart/2005/8/layout/chevron2"/>
    <dgm:cxn modelId="{9A4F9A1B-EAD0-4345-998F-5C619110A869}" type="presParOf" srcId="{63BF98A6-F5D4-41D3-9F40-31D2668B3CC6}" destId="{C6C073B8-3307-4836-B305-AC11F6C40519}" srcOrd="6" destOrd="0" presId="urn:microsoft.com/office/officeart/2005/8/layout/chevron2"/>
    <dgm:cxn modelId="{3BE5CAD6-F8E3-4FB4-9DB8-60A7D94B01FA}" type="presParOf" srcId="{C6C073B8-3307-4836-B305-AC11F6C40519}" destId="{A72CDD56-8A38-4897-A51E-7732564302A0}" srcOrd="0" destOrd="0" presId="urn:microsoft.com/office/officeart/2005/8/layout/chevron2"/>
    <dgm:cxn modelId="{DB1BD574-68A4-4864-BD4F-4686AE0D5835}" type="presParOf" srcId="{C6C073B8-3307-4836-B305-AC11F6C40519}" destId="{AADD0CD6-73AA-4005-8DEA-AA2AE8DC1FE0}" srcOrd="1" destOrd="0" presId="urn:microsoft.com/office/officeart/2005/8/layout/chevron2"/>
    <dgm:cxn modelId="{7045014B-195F-4B2A-9368-F80890E28129}" type="presParOf" srcId="{63BF98A6-F5D4-41D3-9F40-31D2668B3CC6}" destId="{C6F0A94C-D793-46DE-884C-1BED18E30030}" srcOrd="7" destOrd="0" presId="urn:microsoft.com/office/officeart/2005/8/layout/chevron2"/>
    <dgm:cxn modelId="{DAE844E1-E509-47A6-B3E1-D6A123E2BA50}" type="presParOf" srcId="{63BF98A6-F5D4-41D3-9F40-31D2668B3CC6}" destId="{B6C90052-13D9-415D-8721-4AADCF9838FF}" srcOrd="8" destOrd="0" presId="urn:microsoft.com/office/officeart/2005/8/layout/chevron2"/>
    <dgm:cxn modelId="{809C76B4-6074-48DC-BDE6-6859B068B1E5}" type="presParOf" srcId="{B6C90052-13D9-415D-8721-4AADCF9838FF}" destId="{2340D207-C152-4FDE-BA1B-750FAFE26712}" srcOrd="0" destOrd="0" presId="urn:microsoft.com/office/officeart/2005/8/layout/chevron2"/>
    <dgm:cxn modelId="{6DC9145C-EDB0-4C42-9C52-3F6DDECC9FCC}" type="presParOf" srcId="{B6C90052-13D9-415D-8721-4AADCF9838FF}" destId="{FEA337B7-AAAD-4116-9058-BA9768CF08D2}" srcOrd="1" destOrd="0" presId="urn:microsoft.com/office/officeart/2005/8/layout/chevron2"/>
    <dgm:cxn modelId="{DD323989-57DC-4EA5-A819-D6C8BCDEF62B}" type="presParOf" srcId="{63BF98A6-F5D4-41D3-9F40-31D2668B3CC6}" destId="{BCACC4EC-87BC-4AF8-9C54-246F3798CFC9}" srcOrd="9" destOrd="0" presId="urn:microsoft.com/office/officeart/2005/8/layout/chevron2"/>
    <dgm:cxn modelId="{35D7A923-EAA3-4D1C-80A7-2D9BCD8A4213}" type="presParOf" srcId="{63BF98A6-F5D4-41D3-9F40-31D2668B3CC6}" destId="{DAE62C56-5219-4B20-9037-22BC74F60E3A}" srcOrd="10" destOrd="0" presId="urn:microsoft.com/office/officeart/2005/8/layout/chevron2"/>
    <dgm:cxn modelId="{12B3A066-5D7F-4E99-A2B0-BC0AC4800890}" type="presParOf" srcId="{DAE62C56-5219-4B20-9037-22BC74F60E3A}" destId="{0BC1CDB5-8935-4251-A34D-2A1E51906F03}" srcOrd="0" destOrd="0" presId="urn:microsoft.com/office/officeart/2005/8/layout/chevron2"/>
    <dgm:cxn modelId="{6E3B09E0-35B8-4BFB-B030-B21385019FC0}" type="presParOf" srcId="{DAE62C56-5219-4B20-9037-22BC74F60E3A}" destId="{B6065B5F-EA2C-42F2-95F6-BE8DA4375D98}" srcOrd="1" destOrd="0" presId="urn:microsoft.com/office/officeart/2005/8/layout/chevron2"/>
    <dgm:cxn modelId="{644C4408-3C1B-4ECA-8393-EA5AE7981D2D}" type="presParOf" srcId="{63BF98A6-F5D4-41D3-9F40-31D2668B3CC6}" destId="{27B13629-8047-4DB9-8466-446068229F2C}" srcOrd="11" destOrd="0" presId="urn:microsoft.com/office/officeart/2005/8/layout/chevron2"/>
    <dgm:cxn modelId="{208BF4B8-83C9-4A53-836B-5A2CDD1A4731}" type="presParOf" srcId="{63BF98A6-F5D4-41D3-9F40-31D2668B3CC6}" destId="{1D384FCA-9CB4-42B1-A576-7202B1050ACF}" srcOrd="12" destOrd="0" presId="urn:microsoft.com/office/officeart/2005/8/layout/chevron2"/>
    <dgm:cxn modelId="{C0F38F80-A9DA-486C-A2C6-B5BCA789852C}" type="presParOf" srcId="{1D384FCA-9CB4-42B1-A576-7202B1050ACF}" destId="{B69FFB96-921E-45D7-B7F5-80DD0DA2B0B9}" srcOrd="0" destOrd="0" presId="urn:microsoft.com/office/officeart/2005/8/layout/chevron2"/>
    <dgm:cxn modelId="{EE506190-E643-4C27-9ED9-D22D0216E9F0}" type="presParOf" srcId="{1D384FCA-9CB4-42B1-A576-7202B1050ACF}" destId="{8A3F429C-87DD-4C34-BCA8-8F3ADB7DDC98}" srcOrd="1" destOrd="0" presId="urn:microsoft.com/office/officeart/2005/8/layout/chevron2"/>
    <dgm:cxn modelId="{43C6E6DF-930C-40C2-A01F-8FD1C5D14AD8}" type="presParOf" srcId="{63BF98A6-F5D4-41D3-9F40-31D2668B3CC6}" destId="{CA8C6128-9828-4F67-B2A3-420407200AB9}" srcOrd="13" destOrd="0" presId="urn:microsoft.com/office/officeart/2005/8/layout/chevron2"/>
    <dgm:cxn modelId="{C60ACE0D-7EF5-40E3-9768-0C9BAD3EDDFB}" type="presParOf" srcId="{63BF98A6-F5D4-41D3-9F40-31D2668B3CC6}" destId="{0B946028-20AB-4E10-BD87-65AEC10699E4}" srcOrd="14" destOrd="0" presId="urn:microsoft.com/office/officeart/2005/8/layout/chevron2"/>
    <dgm:cxn modelId="{43552C98-8879-42F5-B8A8-EF5C6074057C}" type="presParOf" srcId="{0B946028-20AB-4E10-BD87-65AEC10699E4}" destId="{099B04D4-A11A-4C4C-9DE0-F094EE5104B3}" srcOrd="0" destOrd="0" presId="urn:microsoft.com/office/officeart/2005/8/layout/chevron2"/>
    <dgm:cxn modelId="{82EF44BB-5974-4D27-BCEC-349CBDF1F286}" type="presParOf" srcId="{0B946028-20AB-4E10-BD87-65AEC10699E4}" destId="{1D7A01F2-CF33-492B-B4E6-D0400C57447B}" srcOrd="1" destOrd="0" presId="urn:microsoft.com/office/officeart/2005/8/layout/chevron2"/>
    <dgm:cxn modelId="{30484349-AE91-4C08-BD06-AEE9794745A7}" type="presParOf" srcId="{63BF98A6-F5D4-41D3-9F40-31D2668B3CC6}" destId="{AAE70CAA-ED7A-4D8C-A25F-E4C31B2E7A5C}" srcOrd="15" destOrd="0" presId="urn:microsoft.com/office/officeart/2005/8/layout/chevron2"/>
    <dgm:cxn modelId="{7687072A-BCF4-4583-80D9-10EBC421AA89}" type="presParOf" srcId="{63BF98A6-F5D4-41D3-9F40-31D2668B3CC6}" destId="{05B6BC5D-6031-4307-A61F-0235745C524B}" srcOrd="16" destOrd="0" presId="urn:microsoft.com/office/officeart/2005/8/layout/chevron2"/>
    <dgm:cxn modelId="{008DB847-15A8-45B2-8F8E-7346D6842296}" type="presParOf" srcId="{05B6BC5D-6031-4307-A61F-0235745C524B}" destId="{0A2DF46E-F6E0-486D-B7FD-E5586DE87BD1}" srcOrd="0" destOrd="0" presId="urn:microsoft.com/office/officeart/2005/8/layout/chevron2"/>
    <dgm:cxn modelId="{10888929-8D97-4265-9E23-F6A9334A0910}" type="presParOf" srcId="{05B6BC5D-6031-4307-A61F-0235745C524B}" destId="{3D578CE3-0A57-4876-9F22-3492BFE7B731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530902-A408-4F2C-A77D-569615B070F8}" type="datetimeFigureOut">
              <a:rPr lang="en-US"/>
              <a:pPr>
                <a:defRPr/>
              </a:pPr>
              <a:t>11/1/2018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91025297-ACFE-4DCF-8E94-9E1C80B6C5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93D281-E4D2-4826-B036-7245900874A8}" type="datetimeFigureOut">
              <a:rPr lang="en-US"/>
              <a:pPr>
                <a:defRPr/>
              </a:pPr>
              <a:t>11/1/2018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47D33BA2-4964-4F9F-B940-B33B386334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Freeform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6" name="Group 1352"/>
          <p:cNvGrpSpPr>
            <a:grpSpLocks/>
          </p:cNvGrpSpPr>
          <p:nvPr/>
        </p:nvGrpSpPr>
        <p:grpSpPr bwMode="auto">
          <a:xfrm>
            <a:off x="-7938" y="5268913"/>
            <a:ext cx="2498726" cy="1612900"/>
            <a:chOff x="0" y="5268913"/>
            <a:chExt cx="2498725" cy="1612900"/>
          </a:xfrm>
        </p:grpSpPr>
        <p:sp>
          <p:nvSpPr>
            <p:cNvPr id="7" name="Freeform 210"/>
            <p:cNvSpPr>
              <a:spLocks/>
            </p:cNvSpPr>
            <p:nvPr/>
          </p:nvSpPr>
          <p:spPr bwMode="auto">
            <a:xfrm>
              <a:off x="69851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211"/>
            <p:cNvSpPr>
              <a:spLocks/>
            </p:cNvSpPr>
            <p:nvPr/>
          </p:nvSpPr>
          <p:spPr bwMode="auto">
            <a:xfrm>
              <a:off x="152401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212"/>
            <p:cNvSpPr>
              <a:spLocks/>
            </p:cNvSpPr>
            <p:nvPr/>
          </p:nvSpPr>
          <p:spPr bwMode="auto">
            <a:xfrm>
              <a:off x="495301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218"/>
            <p:cNvSpPr>
              <a:spLocks/>
            </p:cNvSpPr>
            <p:nvPr/>
          </p:nvSpPr>
          <p:spPr bwMode="auto">
            <a:xfrm>
              <a:off x="346076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220"/>
            <p:cNvSpPr>
              <a:spLocks/>
            </p:cNvSpPr>
            <p:nvPr/>
          </p:nvSpPr>
          <p:spPr bwMode="auto">
            <a:xfrm>
              <a:off x="31751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6350" y="6345238"/>
              <a:ext cx="22226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6350" y="6259513"/>
              <a:ext cx="9526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224"/>
            <p:cNvSpPr>
              <a:spLocks/>
            </p:cNvSpPr>
            <p:nvPr/>
          </p:nvSpPr>
          <p:spPr bwMode="auto">
            <a:xfrm>
              <a:off x="34926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225"/>
            <p:cNvSpPr>
              <a:spLocks/>
            </p:cNvSpPr>
            <p:nvPr/>
          </p:nvSpPr>
          <p:spPr bwMode="auto">
            <a:xfrm>
              <a:off x="73026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226"/>
            <p:cNvSpPr>
              <a:spLocks/>
            </p:cNvSpPr>
            <p:nvPr/>
          </p:nvSpPr>
          <p:spPr bwMode="auto">
            <a:xfrm>
              <a:off x="47626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227"/>
            <p:cNvSpPr>
              <a:spLocks/>
            </p:cNvSpPr>
            <p:nvPr/>
          </p:nvSpPr>
          <p:spPr bwMode="auto">
            <a:xfrm>
              <a:off x="3175" y="6491288"/>
              <a:ext cx="101601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228"/>
            <p:cNvSpPr>
              <a:spLocks/>
            </p:cNvSpPr>
            <p:nvPr/>
          </p:nvSpPr>
          <p:spPr bwMode="auto">
            <a:xfrm>
              <a:off x="12701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229"/>
            <p:cNvSpPr>
              <a:spLocks/>
            </p:cNvSpPr>
            <p:nvPr/>
          </p:nvSpPr>
          <p:spPr bwMode="auto">
            <a:xfrm>
              <a:off x="15876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230"/>
            <p:cNvSpPr>
              <a:spLocks/>
            </p:cNvSpPr>
            <p:nvPr/>
          </p:nvSpPr>
          <p:spPr bwMode="auto">
            <a:xfrm>
              <a:off x="6350" y="6421438"/>
              <a:ext cx="66676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231"/>
            <p:cNvSpPr>
              <a:spLocks/>
            </p:cNvSpPr>
            <p:nvPr/>
          </p:nvSpPr>
          <p:spPr bwMode="auto">
            <a:xfrm>
              <a:off x="250826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232"/>
            <p:cNvSpPr>
              <a:spLocks/>
            </p:cNvSpPr>
            <p:nvPr/>
          </p:nvSpPr>
          <p:spPr bwMode="auto">
            <a:xfrm>
              <a:off x="234951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233"/>
            <p:cNvSpPr>
              <a:spLocks/>
            </p:cNvSpPr>
            <p:nvPr/>
          </p:nvSpPr>
          <p:spPr bwMode="auto">
            <a:xfrm>
              <a:off x="225426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234"/>
            <p:cNvSpPr>
              <a:spLocks/>
            </p:cNvSpPr>
            <p:nvPr/>
          </p:nvSpPr>
          <p:spPr bwMode="auto">
            <a:xfrm>
              <a:off x="231776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235"/>
            <p:cNvSpPr>
              <a:spLocks/>
            </p:cNvSpPr>
            <p:nvPr/>
          </p:nvSpPr>
          <p:spPr bwMode="auto">
            <a:xfrm>
              <a:off x="244476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236"/>
            <p:cNvSpPr>
              <a:spLocks/>
            </p:cNvSpPr>
            <p:nvPr/>
          </p:nvSpPr>
          <p:spPr bwMode="auto">
            <a:xfrm>
              <a:off x="215901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237"/>
            <p:cNvSpPr>
              <a:spLocks/>
            </p:cNvSpPr>
            <p:nvPr/>
          </p:nvSpPr>
          <p:spPr bwMode="auto">
            <a:xfrm>
              <a:off x="104776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238"/>
            <p:cNvSpPr>
              <a:spLocks/>
            </p:cNvSpPr>
            <p:nvPr/>
          </p:nvSpPr>
          <p:spPr bwMode="auto">
            <a:xfrm>
              <a:off x="193676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239"/>
            <p:cNvSpPr>
              <a:spLocks/>
            </p:cNvSpPr>
            <p:nvPr/>
          </p:nvSpPr>
          <p:spPr bwMode="auto">
            <a:xfrm>
              <a:off x="57151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240"/>
            <p:cNvSpPr>
              <a:spLocks/>
            </p:cNvSpPr>
            <p:nvPr/>
          </p:nvSpPr>
          <p:spPr bwMode="auto">
            <a:xfrm>
              <a:off x="263526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241"/>
            <p:cNvSpPr>
              <a:spLocks/>
            </p:cNvSpPr>
            <p:nvPr/>
          </p:nvSpPr>
          <p:spPr bwMode="auto">
            <a:xfrm>
              <a:off x="231776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242"/>
            <p:cNvSpPr>
              <a:spLocks/>
            </p:cNvSpPr>
            <p:nvPr/>
          </p:nvSpPr>
          <p:spPr bwMode="auto">
            <a:xfrm>
              <a:off x="88901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243"/>
            <p:cNvSpPr>
              <a:spLocks/>
            </p:cNvSpPr>
            <p:nvPr/>
          </p:nvSpPr>
          <p:spPr bwMode="auto">
            <a:xfrm>
              <a:off x="76201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244"/>
            <p:cNvSpPr>
              <a:spLocks/>
            </p:cNvSpPr>
            <p:nvPr/>
          </p:nvSpPr>
          <p:spPr bwMode="auto">
            <a:xfrm>
              <a:off x="98426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245"/>
            <p:cNvSpPr>
              <a:spLocks/>
            </p:cNvSpPr>
            <p:nvPr/>
          </p:nvSpPr>
          <p:spPr bwMode="auto">
            <a:xfrm>
              <a:off x="215901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246"/>
            <p:cNvSpPr>
              <a:spLocks/>
            </p:cNvSpPr>
            <p:nvPr/>
          </p:nvSpPr>
          <p:spPr bwMode="auto">
            <a:xfrm>
              <a:off x="88901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248"/>
            <p:cNvSpPr>
              <a:spLocks/>
            </p:cNvSpPr>
            <p:nvPr/>
          </p:nvSpPr>
          <p:spPr bwMode="auto">
            <a:xfrm>
              <a:off x="260351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249"/>
            <p:cNvSpPr>
              <a:spLocks/>
            </p:cNvSpPr>
            <p:nvPr/>
          </p:nvSpPr>
          <p:spPr bwMode="auto">
            <a:xfrm>
              <a:off x="260351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" name="Freeform 250"/>
            <p:cNvSpPr>
              <a:spLocks/>
            </p:cNvSpPr>
            <p:nvPr/>
          </p:nvSpPr>
          <p:spPr bwMode="auto">
            <a:xfrm>
              <a:off x="161926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7" name="Freeform 251"/>
            <p:cNvSpPr>
              <a:spLocks/>
            </p:cNvSpPr>
            <p:nvPr/>
          </p:nvSpPr>
          <p:spPr bwMode="auto">
            <a:xfrm>
              <a:off x="285751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8" name="Freeform 252"/>
            <p:cNvSpPr>
              <a:spLocks/>
            </p:cNvSpPr>
            <p:nvPr/>
          </p:nvSpPr>
          <p:spPr bwMode="auto">
            <a:xfrm>
              <a:off x="285751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9" name="Freeform 253"/>
            <p:cNvSpPr>
              <a:spLocks/>
            </p:cNvSpPr>
            <p:nvPr/>
          </p:nvSpPr>
          <p:spPr bwMode="auto">
            <a:xfrm>
              <a:off x="152401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0" name="Freeform 254"/>
            <p:cNvSpPr>
              <a:spLocks/>
            </p:cNvSpPr>
            <p:nvPr/>
          </p:nvSpPr>
          <p:spPr bwMode="auto">
            <a:xfrm>
              <a:off x="276226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1" name="Freeform 255"/>
            <p:cNvSpPr>
              <a:spLocks/>
            </p:cNvSpPr>
            <p:nvPr/>
          </p:nvSpPr>
          <p:spPr bwMode="auto">
            <a:xfrm>
              <a:off x="19051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2" name="Freeform 256"/>
            <p:cNvSpPr>
              <a:spLocks/>
            </p:cNvSpPr>
            <p:nvPr/>
          </p:nvSpPr>
          <p:spPr bwMode="auto">
            <a:xfrm>
              <a:off x="28576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3" name="Freeform 257"/>
            <p:cNvSpPr>
              <a:spLocks/>
            </p:cNvSpPr>
            <p:nvPr/>
          </p:nvSpPr>
          <p:spPr bwMode="auto">
            <a:xfrm>
              <a:off x="6350" y="5522913"/>
              <a:ext cx="34926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4" name="Freeform 258"/>
            <p:cNvSpPr>
              <a:spLocks/>
            </p:cNvSpPr>
            <p:nvPr/>
          </p:nvSpPr>
          <p:spPr bwMode="auto">
            <a:xfrm>
              <a:off x="104776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5" name="Freeform 259"/>
            <p:cNvSpPr>
              <a:spLocks/>
            </p:cNvSpPr>
            <p:nvPr/>
          </p:nvSpPr>
          <p:spPr bwMode="auto">
            <a:xfrm>
              <a:off x="161926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6" name="Freeform 260"/>
            <p:cNvSpPr>
              <a:spLocks/>
            </p:cNvSpPr>
            <p:nvPr/>
          </p:nvSpPr>
          <p:spPr bwMode="auto">
            <a:xfrm>
              <a:off x="152401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7" name="Freeform 261"/>
            <p:cNvSpPr>
              <a:spLocks/>
            </p:cNvSpPr>
            <p:nvPr/>
          </p:nvSpPr>
          <p:spPr bwMode="auto">
            <a:xfrm>
              <a:off x="25401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8" name="Freeform 262"/>
            <p:cNvSpPr>
              <a:spLocks/>
            </p:cNvSpPr>
            <p:nvPr/>
          </p:nvSpPr>
          <p:spPr bwMode="auto">
            <a:xfrm>
              <a:off x="285751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59" name="Freeform 263"/>
            <p:cNvSpPr>
              <a:spLocks/>
            </p:cNvSpPr>
            <p:nvPr/>
          </p:nvSpPr>
          <p:spPr bwMode="auto">
            <a:xfrm>
              <a:off x="9526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0" name="Freeform 264"/>
            <p:cNvSpPr>
              <a:spLocks/>
            </p:cNvSpPr>
            <p:nvPr/>
          </p:nvSpPr>
          <p:spPr bwMode="auto">
            <a:xfrm>
              <a:off x="15876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1" name="Freeform 265"/>
            <p:cNvSpPr>
              <a:spLocks/>
            </p:cNvSpPr>
            <p:nvPr/>
          </p:nvSpPr>
          <p:spPr bwMode="auto">
            <a:xfrm>
              <a:off x="3175" y="5268913"/>
              <a:ext cx="57151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2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3" name="Freeform 267"/>
            <p:cNvSpPr>
              <a:spLocks/>
            </p:cNvSpPr>
            <p:nvPr/>
          </p:nvSpPr>
          <p:spPr bwMode="auto">
            <a:xfrm>
              <a:off x="250826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4" name="Freeform 268"/>
            <p:cNvSpPr>
              <a:spLocks/>
            </p:cNvSpPr>
            <p:nvPr/>
          </p:nvSpPr>
          <p:spPr bwMode="auto">
            <a:xfrm>
              <a:off x="12701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5" name="Freeform 269"/>
            <p:cNvSpPr>
              <a:spLocks/>
            </p:cNvSpPr>
            <p:nvPr/>
          </p:nvSpPr>
          <p:spPr bwMode="auto">
            <a:xfrm>
              <a:off x="317501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6" name="Freeform 270"/>
            <p:cNvSpPr>
              <a:spLocks/>
            </p:cNvSpPr>
            <p:nvPr/>
          </p:nvSpPr>
          <p:spPr bwMode="auto">
            <a:xfrm>
              <a:off x="288926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7" name="Freeform 271"/>
            <p:cNvSpPr>
              <a:spLocks/>
            </p:cNvSpPr>
            <p:nvPr/>
          </p:nvSpPr>
          <p:spPr bwMode="auto">
            <a:xfrm>
              <a:off x="285751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8" name="Freeform 272"/>
            <p:cNvSpPr>
              <a:spLocks/>
            </p:cNvSpPr>
            <p:nvPr/>
          </p:nvSpPr>
          <p:spPr bwMode="auto">
            <a:xfrm>
              <a:off x="320676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69" name="Freeform 273"/>
            <p:cNvSpPr>
              <a:spLocks/>
            </p:cNvSpPr>
            <p:nvPr/>
          </p:nvSpPr>
          <p:spPr bwMode="auto">
            <a:xfrm>
              <a:off x="152401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0" name="Freeform 274"/>
            <p:cNvSpPr>
              <a:spLocks/>
            </p:cNvSpPr>
            <p:nvPr/>
          </p:nvSpPr>
          <p:spPr bwMode="auto">
            <a:xfrm>
              <a:off x="495301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1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2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3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4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5" name="Freeform 279"/>
            <p:cNvSpPr>
              <a:spLocks/>
            </p:cNvSpPr>
            <p:nvPr/>
          </p:nvSpPr>
          <p:spPr bwMode="auto">
            <a:xfrm>
              <a:off x="1076326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6" name="Freeform 280"/>
            <p:cNvSpPr>
              <a:spLocks/>
            </p:cNvSpPr>
            <p:nvPr/>
          </p:nvSpPr>
          <p:spPr bwMode="auto">
            <a:xfrm>
              <a:off x="1085851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7" name="Freeform 281"/>
            <p:cNvSpPr>
              <a:spLocks/>
            </p:cNvSpPr>
            <p:nvPr/>
          </p:nvSpPr>
          <p:spPr bwMode="auto">
            <a:xfrm>
              <a:off x="1184276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8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9" name="Freeform 283"/>
            <p:cNvSpPr>
              <a:spLocks/>
            </p:cNvSpPr>
            <p:nvPr/>
          </p:nvSpPr>
          <p:spPr bwMode="auto">
            <a:xfrm>
              <a:off x="488951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0" name="Freeform 284"/>
            <p:cNvSpPr>
              <a:spLocks/>
            </p:cNvSpPr>
            <p:nvPr/>
          </p:nvSpPr>
          <p:spPr bwMode="auto">
            <a:xfrm>
              <a:off x="552451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1" name="Freeform 285"/>
            <p:cNvSpPr>
              <a:spLocks/>
            </p:cNvSpPr>
            <p:nvPr/>
          </p:nvSpPr>
          <p:spPr bwMode="auto">
            <a:xfrm>
              <a:off x="482601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2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3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4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5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6" name="Freeform 290"/>
            <p:cNvSpPr>
              <a:spLocks/>
            </p:cNvSpPr>
            <p:nvPr/>
          </p:nvSpPr>
          <p:spPr bwMode="auto">
            <a:xfrm>
              <a:off x="104776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7" name="Freeform 291"/>
            <p:cNvSpPr>
              <a:spLocks/>
            </p:cNvSpPr>
            <p:nvPr/>
          </p:nvSpPr>
          <p:spPr bwMode="auto">
            <a:xfrm>
              <a:off x="1044576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8" name="Freeform 292"/>
            <p:cNvSpPr>
              <a:spLocks/>
            </p:cNvSpPr>
            <p:nvPr/>
          </p:nvSpPr>
          <p:spPr bwMode="auto">
            <a:xfrm>
              <a:off x="1009651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9" name="Freeform 293"/>
            <p:cNvSpPr>
              <a:spLocks/>
            </p:cNvSpPr>
            <p:nvPr/>
          </p:nvSpPr>
          <p:spPr bwMode="auto">
            <a:xfrm>
              <a:off x="1047751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0" name="Freeform 294"/>
            <p:cNvSpPr>
              <a:spLocks/>
            </p:cNvSpPr>
            <p:nvPr/>
          </p:nvSpPr>
          <p:spPr bwMode="auto">
            <a:xfrm>
              <a:off x="993776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1" name="Freeform 295"/>
            <p:cNvSpPr>
              <a:spLocks/>
            </p:cNvSpPr>
            <p:nvPr/>
          </p:nvSpPr>
          <p:spPr bwMode="auto">
            <a:xfrm>
              <a:off x="908051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2" name="Freeform 296"/>
            <p:cNvSpPr>
              <a:spLocks/>
            </p:cNvSpPr>
            <p:nvPr/>
          </p:nvSpPr>
          <p:spPr bwMode="auto">
            <a:xfrm>
              <a:off x="463551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3" name="Freeform 297"/>
            <p:cNvSpPr>
              <a:spLocks/>
            </p:cNvSpPr>
            <p:nvPr/>
          </p:nvSpPr>
          <p:spPr bwMode="auto">
            <a:xfrm>
              <a:off x="441326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4" name="Freeform 298"/>
            <p:cNvSpPr>
              <a:spLocks/>
            </p:cNvSpPr>
            <p:nvPr/>
          </p:nvSpPr>
          <p:spPr bwMode="auto">
            <a:xfrm>
              <a:off x="463551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5" name="Freeform 299"/>
            <p:cNvSpPr>
              <a:spLocks/>
            </p:cNvSpPr>
            <p:nvPr/>
          </p:nvSpPr>
          <p:spPr bwMode="auto">
            <a:xfrm>
              <a:off x="422276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6" name="Freeform 300"/>
            <p:cNvSpPr>
              <a:spLocks/>
            </p:cNvSpPr>
            <p:nvPr/>
          </p:nvSpPr>
          <p:spPr bwMode="auto">
            <a:xfrm>
              <a:off x="469901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7" name="Freeform 301"/>
            <p:cNvSpPr>
              <a:spLocks/>
            </p:cNvSpPr>
            <p:nvPr/>
          </p:nvSpPr>
          <p:spPr bwMode="auto">
            <a:xfrm>
              <a:off x="473076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8" name="Freeform 302"/>
            <p:cNvSpPr>
              <a:spLocks/>
            </p:cNvSpPr>
            <p:nvPr/>
          </p:nvSpPr>
          <p:spPr bwMode="auto">
            <a:xfrm>
              <a:off x="654051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9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0" name="Freeform 304"/>
            <p:cNvSpPr>
              <a:spLocks/>
            </p:cNvSpPr>
            <p:nvPr/>
          </p:nvSpPr>
          <p:spPr bwMode="auto">
            <a:xfrm>
              <a:off x="781051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1" name="Freeform 305"/>
            <p:cNvSpPr>
              <a:spLocks/>
            </p:cNvSpPr>
            <p:nvPr/>
          </p:nvSpPr>
          <p:spPr bwMode="auto">
            <a:xfrm>
              <a:off x="485776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2" name="Freeform 306"/>
            <p:cNvSpPr>
              <a:spLocks/>
            </p:cNvSpPr>
            <p:nvPr/>
          </p:nvSpPr>
          <p:spPr bwMode="auto">
            <a:xfrm>
              <a:off x="698501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3" name="Freeform 307"/>
            <p:cNvSpPr>
              <a:spLocks/>
            </p:cNvSpPr>
            <p:nvPr/>
          </p:nvSpPr>
          <p:spPr bwMode="auto">
            <a:xfrm>
              <a:off x="257176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4" name="Freeform 308"/>
            <p:cNvSpPr>
              <a:spLocks/>
            </p:cNvSpPr>
            <p:nvPr/>
          </p:nvSpPr>
          <p:spPr bwMode="auto">
            <a:xfrm>
              <a:off x="723901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5" name="Freeform 309"/>
            <p:cNvSpPr>
              <a:spLocks/>
            </p:cNvSpPr>
            <p:nvPr/>
          </p:nvSpPr>
          <p:spPr bwMode="auto">
            <a:xfrm>
              <a:off x="225426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6" name="Freeform 310"/>
            <p:cNvSpPr>
              <a:spLocks/>
            </p:cNvSpPr>
            <p:nvPr/>
          </p:nvSpPr>
          <p:spPr bwMode="auto">
            <a:xfrm>
              <a:off x="485776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7" name="Freeform 311"/>
            <p:cNvSpPr>
              <a:spLocks/>
            </p:cNvSpPr>
            <p:nvPr/>
          </p:nvSpPr>
          <p:spPr bwMode="auto">
            <a:xfrm>
              <a:off x="714376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8" name="Freeform 312"/>
            <p:cNvSpPr>
              <a:spLocks/>
            </p:cNvSpPr>
            <p:nvPr/>
          </p:nvSpPr>
          <p:spPr bwMode="auto">
            <a:xfrm>
              <a:off x="685801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9" name="Freeform 313"/>
            <p:cNvSpPr>
              <a:spLocks/>
            </p:cNvSpPr>
            <p:nvPr/>
          </p:nvSpPr>
          <p:spPr bwMode="auto">
            <a:xfrm>
              <a:off x="371476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0" name="Freeform 314"/>
            <p:cNvSpPr>
              <a:spLocks/>
            </p:cNvSpPr>
            <p:nvPr/>
          </p:nvSpPr>
          <p:spPr bwMode="auto">
            <a:xfrm>
              <a:off x="403226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1" name="Freeform 315"/>
            <p:cNvSpPr>
              <a:spLocks/>
            </p:cNvSpPr>
            <p:nvPr/>
          </p:nvSpPr>
          <p:spPr bwMode="auto">
            <a:xfrm>
              <a:off x="371476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2" name="Freeform 316"/>
            <p:cNvSpPr>
              <a:spLocks/>
            </p:cNvSpPr>
            <p:nvPr/>
          </p:nvSpPr>
          <p:spPr bwMode="auto">
            <a:xfrm>
              <a:off x="330201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3" name="Freeform 317"/>
            <p:cNvSpPr>
              <a:spLocks/>
            </p:cNvSpPr>
            <p:nvPr/>
          </p:nvSpPr>
          <p:spPr bwMode="auto">
            <a:xfrm>
              <a:off x="342901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4" name="Freeform 318"/>
            <p:cNvSpPr>
              <a:spLocks/>
            </p:cNvSpPr>
            <p:nvPr/>
          </p:nvSpPr>
          <p:spPr bwMode="auto">
            <a:xfrm>
              <a:off x="269876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5" name="Freeform 319"/>
            <p:cNvSpPr>
              <a:spLocks/>
            </p:cNvSpPr>
            <p:nvPr/>
          </p:nvSpPr>
          <p:spPr bwMode="auto">
            <a:xfrm>
              <a:off x="482601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6" name="Freeform 320"/>
            <p:cNvSpPr>
              <a:spLocks noEditPoints="1"/>
            </p:cNvSpPr>
            <p:nvPr/>
          </p:nvSpPr>
          <p:spPr bwMode="auto">
            <a:xfrm>
              <a:off x="752476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7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8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9" name="Freeform 323"/>
            <p:cNvSpPr>
              <a:spLocks/>
            </p:cNvSpPr>
            <p:nvPr/>
          </p:nvSpPr>
          <p:spPr bwMode="auto">
            <a:xfrm>
              <a:off x="34926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0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1" name="Freeform 325"/>
            <p:cNvSpPr>
              <a:spLocks/>
            </p:cNvSpPr>
            <p:nvPr/>
          </p:nvSpPr>
          <p:spPr bwMode="auto">
            <a:xfrm>
              <a:off x="133351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2" name="Freeform 326"/>
            <p:cNvSpPr>
              <a:spLocks/>
            </p:cNvSpPr>
            <p:nvPr/>
          </p:nvSpPr>
          <p:spPr bwMode="auto">
            <a:xfrm>
              <a:off x="1244601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3" name="Freeform 327"/>
            <p:cNvSpPr>
              <a:spLocks noEditPoints="1"/>
            </p:cNvSpPr>
            <p:nvPr/>
          </p:nvSpPr>
          <p:spPr bwMode="auto">
            <a:xfrm>
              <a:off x="1177926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4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6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5" name="Freeform 329"/>
            <p:cNvSpPr>
              <a:spLocks/>
            </p:cNvSpPr>
            <p:nvPr/>
          </p:nvSpPr>
          <p:spPr bwMode="auto">
            <a:xfrm>
              <a:off x="0" y="6542088"/>
              <a:ext cx="146051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6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7" name="Freeform 336"/>
            <p:cNvSpPr>
              <a:spLocks/>
            </p:cNvSpPr>
            <p:nvPr/>
          </p:nvSpPr>
          <p:spPr bwMode="auto">
            <a:xfrm>
              <a:off x="1654175" y="6805613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128" name="Freeform 174"/>
          <p:cNvSpPr>
            <a:spLocks/>
          </p:cNvSpPr>
          <p:nvPr/>
        </p:nvSpPr>
        <p:spPr bwMode="auto">
          <a:xfrm>
            <a:off x="7586663" y="5129213"/>
            <a:ext cx="4605337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29" name="Freeform 177"/>
          <p:cNvSpPr>
            <a:spLocks/>
          </p:cNvSpPr>
          <p:nvPr/>
        </p:nvSpPr>
        <p:spPr bwMode="auto">
          <a:xfrm>
            <a:off x="8059738" y="5243513"/>
            <a:ext cx="4132262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130" name="Group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31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2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3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4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5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6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7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8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9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0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1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2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3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4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5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6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7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8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9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0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1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2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3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4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5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6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7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8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9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0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1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162" name="Freeform 331"/>
          <p:cNvSpPr>
            <a:spLocks/>
          </p:cNvSpPr>
          <p:nvPr/>
        </p:nvSpPr>
        <p:spPr bwMode="auto">
          <a:xfrm>
            <a:off x="6824663" y="4976813"/>
            <a:ext cx="5367337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63" name="Freeform 333"/>
          <p:cNvSpPr>
            <a:spLocks/>
          </p:cNvSpPr>
          <p:nvPr/>
        </p:nvSpPr>
        <p:spPr bwMode="auto">
          <a:xfrm>
            <a:off x="7475538" y="5110163"/>
            <a:ext cx="4716462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164" name="Group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65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6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7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7851-066A-4504-9EEA-B0E6F133C307}" type="datetime1">
              <a:rPr lang="en-US"/>
              <a:pPr>
                <a:defRPr/>
              </a:pPr>
              <a:t>11/1/2018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003F-1280-4877-AEC6-DC063AC25E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4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78A5-744D-4C33-B4C5-CAFA9229D57E}" type="datetime1">
              <a:rPr lang="en-US"/>
              <a:pPr>
                <a:defRPr/>
              </a:pPr>
              <a:t>11/1/2018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D27F-402E-4156-98D8-E25B6E3423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1809C-C657-4051-9729-F839AA3B26D4}" type="datetime1">
              <a:rPr lang="en-US"/>
              <a:pPr>
                <a:defRPr/>
              </a:pPr>
              <a:t>11/1/2018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9DCB-9791-426A-8896-03298F41D7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/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26EC-017E-4FFE-986F-FF3DDDAE5F58}" type="datetime1">
              <a:rPr lang="en-US"/>
              <a:pPr>
                <a:defRPr/>
              </a:pPr>
              <a:t>11/1/2018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7908-E9F6-4A7B-AD96-8E2FD8CE89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D217-9FB8-4847-97FF-212BCDF54201}" type="datetime1">
              <a:rPr lang="en-US"/>
              <a:pPr>
                <a:defRPr/>
              </a:pPr>
              <a:t>11/1/2018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6A27-D32A-4F54-B076-D0078F7936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D1DA-F12E-433C-B916-C08A2DC81121}" type="datetime1">
              <a:rPr lang="en-US"/>
              <a:pPr>
                <a:defRPr/>
              </a:pPr>
              <a:t>11/1/2018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CDEE-BAA7-4FAF-8F6D-07CC5B3E5D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50670-BC29-4E45-9C73-F5AAD6512209}" type="datetime1">
              <a:rPr lang="en-US"/>
              <a:pPr>
                <a:defRPr/>
              </a:pPr>
              <a:t>11/1/2018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4F2B9-6D3F-4F52-879F-90A2AAE3EA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5FE0B-40B0-44D4-9623-276E8B01D7B1}" type="datetime1">
              <a:rPr lang="en-US"/>
              <a:pPr>
                <a:defRPr/>
              </a:pPr>
              <a:t>11/1/2018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C1A2-E4DE-45DB-9CD4-11187D24B4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AB3D-C44A-4A19-AAD9-6742DA3A851E}" type="datetime1">
              <a:rPr lang="en-US"/>
              <a:pPr>
                <a:defRPr/>
              </a:pPr>
              <a:t>11/1/2018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4AEE-BB8A-4599-901A-99A3E77F0B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0200-A596-4CEA-B40E-94EF39FE8457}" type="datetime1">
              <a:rPr lang="en-US"/>
              <a:pPr>
                <a:defRPr/>
              </a:pPr>
              <a:t>11/1/2018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7855-95C3-422E-80BD-49C2E0DE49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4500"/>
            <a:ext cx="12198350" cy="1331913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401638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34388" y="6413500"/>
            <a:ext cx="1241425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E42410-D0BC-4752-917D-8B08727AF915}" type="datetime1">
              <a:rPr lang="en-US"/>
              <a:pPr>
                <a:defRPr/>
              </a:pPr>
              <a:t>11/1/2018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7175" y="6413500"/>
            <a:ext cx="6777038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3" y="6413500"/>
            <a:ext cx="855662" cy="250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onstantia" pitchFamily="18" charset="0"/>
              </a:defRPr>
            </a:lvl1pPr>
          </a:lstStyle>
          <a:p>
            <a:pPr>
              <a:defRPr/>
            </a:pPr>
            <a:fld id="{063660A9-1BDD-4C38-A512-36878471C3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5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0925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AMA%20clinic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0" y="0"/>
            <a:ext cx="12188825" cy="1000125"/>
          </a:xfrm>
          <a:solidFill>
            <a:srgbClr val="FFFFCC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altLang="en-US" sz="2800" dirty="0" err="1" smtClean="0">
                <a:solidFill>
                  <a:srgbClr val="7030A0"/>
                </a:solidFill>
                <a:effectLst/>
              </a:rPr>
              <a:t>Ama</a:t>
            </a:r>
            <a:r>
              <a:rPr lang="en-IN" altLang="en-US" sz="2800" dirty="0" smtClean="0">
                <a:solidFill>
                  <a:srgbClr val="7030A0"/>
                </a:solidFill>
                <a:effectLst/>
              </a:rPr>
              <a:t> Clinic: Our Clinic …</a:t>
            </a:r>
            <a:r>
              <a:rPr lang="en-IN" altLang="en-US" sz="2800" dirty="0" smtClean="0">
                <a:solidFill>
                  <a:srgbClr val="000000"/>
                </a:solidFill>
                <a:effectLst/>
              </a:rPr>
              <a:t/>
            </a:r>
            <a:br>
              <a:rPr lang="en-IN" altLang="en-US" sz="2800" dirty="0" smtClean="0">
                <a:solidFill>
                  <a:srgbClr val="000000"/>
                </a:solidFill>
                <a:effectLst/>
              </a:rPr>
            </a:br>
            <a:r>
              <a:rPr lang="en-IN" altLang="en-US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effectLst/>
              </a:rPr>
              <a:t>Providing  </a:t>
            </a:r>
            <a:r>
              <a:rPr lang="en-IN" altLang="en-US" sz="1800" dirty="0" smtClean="0">
                <a:solidFill>
                  <a:srgbClr val="000000"/>
                </a:solidFill>
                <a:effectLst/>
              </a:rPr>
              <a:t> Comprehensive  health care at UPHCs through engagement of  Specialists </a:t>
            </a:r>
            <a:endParaRPr lang="en-IN" altLang="en-US" sz="1600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13315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081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G:\NHM 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23538" y="5072063"/>
            <a:ext cx="13731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Hp\Downloads\19-12-2017=3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5538" y="1182688"/>
            <a:ext cx="41798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5600" y="3643313"/>
            <a:ext cx="31432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3522663" y="5786438"/>
            <a:ext cx="595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000" b="1">
                <a:solidFill>
                  <a:schemeClr val="bg1"/>
                </a:solidFill>
                <a:latin typeface="Constantia" pitchFamily="18" charset="0"/>
              </a:rPr>
              <a:t>Launched by  Hon’ble CM-Odisha : 19</a:t>
            </a:r>
            <a:r>
              <a:rPr lang="en-IN" altLang="en-US" sz="2000" b="1" baseline="30000">
                <a:solidFill>
                  <a:schemeClr val="bg1"/>
                </a:solidFill>
                <a:latin typeface="Constantia" pitchFamily="18" charset="0"/>
              </a:rPr>
              <a:t>th</a:t>
            </a:r>
            <a:r>
              <a:rPr lang="en-IN" altLang="en-US" sz="2000" b="1">
                <a:solidFill>
                  <a:schemeClr val="bg1"/>
                </a:solidFill>
                <a:latin typeface="Constantia" pitchFamily="18" charset="0"/>
              </a:rPr>
              <a:t> Dec 17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66180" y="4786322"/>
            <a:ext cx="18573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hlinkClick r:id="rId6" action="ppaction://hlinkfile"/>
              </a:rPr>
              <a:t>AMA Clinic </a:t>
            </a:r>
            <a:endParaRPr lang="en-US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496" y="4429132"/>
            <a:ext cx="450059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</a:rPr>
              <a:t>Presented by </a:t>
            </a:r>
          </a:p>
          <a:p>
            <a:pPr>
              <a:lnSpc>
                <a:spcPct val="90000"/>
              </a:lnSpc>
            </a:pPr>
            <a:r>
              <a:rPr lang="en-IN" dirty="0" err="1" smtClean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</a:rPr>
              <a:t>Mrunal</a:t>
            </a:r>
            <a:r>
              <a:rPr lang="en-IN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</a:rPr>
              <a:t> </a:t>
            </a:r>
            <a:r>
              <a:rPr lang="en-IN" dirty="0" err="1" smtClean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</a:rPr>
              <a:t>Kanti</a:t>
            </a:r>
            <a:r>
              <a:rPr lang="en-IN" smtClean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</a:rPr>
              <a:t> </a:t>
            </a:r>
            <a:r>
              <a:rPr lang="en-IN" smtClean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</a:rPr>
              <a:t>Das, OAS</a:t>
            </a:r>
            <a:endParaRPr lang="en-IN" dirty="0" smtClean="0">
              <a:solidFill>
                <a:schemeClr val="bg1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IN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</a:rPr>
              <a:t>Addl. Mission </a:t>
            </a:r>
            <a:r>
              <a:rPr lang="en-IN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</a:rPr>
              <a:t>Director, NHM, </a:t>
            </a:r>
            <a:r>
              <a:rPr lang="en-IN" dirty="0" err="1" smtClean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</a:rPr>
              <a:t>Odisha</a:t>
            </a:r>
            <a:r>
              <a:rPr lang="en-IN" dirty="0" smtClean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</a:rPr>
              <a:t> </a:t>
            </a:r>
            <a:endParaRPr lang="en-US" dirty="0" err="1" smtClean="0">
              <a:solidFill>
                <a:schemeClr val="bg1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:\Users\HRUSIKESH\Desktop\AMA\IMG-20171017-WA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8238" y="517525"/>
            <a:ext cx="216058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88825" cy="571500"/>
          </a:xfrm>
          <a:solidFill>
            <a:srgbClr val="FFFFCC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altLang="en-US" sz="3200" smtClean="0">
                <a:solidFill>
                  <a:srgbClr val="7030A0"/>
                </a:solidFill>
                <a:effectLst/>
              </a:rPr>
              <a:t>Program outcomes …</a:t>
            </a:r>
            <a:endParaRPr lang="en-US" altLang="en-US" sz="3200" smtClean="0">
              <a:solidFill>
                <a:srgbClr val="7030A0"/>
              </a:solidFill>
              <a:effectLst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236538" y="3643313"/>
            <a:ext cx="11572875" cy="2357437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 eaLnBrk="1" hangingPunct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bg1"/>
                </a:solidFill>
                <a:effectLst/>
              </a:rPr>
              <a:t>Increased </a:t>
            </a:r>
            <a:r>
              <a:rPr lang="en-US" altLang="en-US" sz="2000" b="1" dirty="0" smtClean="0">
                <a:solidFill>
                  <a:srgbClr val="FF0000"/>
                </a:solidFill>
                <a:effectLst/>
              </a:rPr>
              <a:t>Awareness of community </a:t>
            </a:r>
            <a:r>
              <a:rPr lang="en-US" altLang="en-US" sz="2000" dirty="0" smtClean="0">
                <a:solidFill>
                  <a:schemeClr val="bg1"/>
                </a:solidFill>
                <a:effectLst/>
              </a:rPr>
              <a:t>on AMA Clinic </a:t>
            </a:r>
          </a:p>
          <a:p>
            <a:pPr algn="just" eaLnBrk="1" hangingPunct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/>
              </a:rPr>
              <a:t>73 UPHCs (Out of 87) </a:t>
            </a:r>
            <a:r>
              <a:rPr lang="en-US" altLang="en-US" sz="2000" b="1" dirty="0" smtClean="0">
                <a:solidFill>
                  <a:schemeClr val="bg1"/>
                </a:solidFill>
                <a:effectLst/>
              </a:rPr>
              <a:t>of Odisha</a:t>
            </a:r>
            <a:r>
              <a:rPr lang="en-US" altLang="en-US" sz="2000" dirty="0" smtClean="0">
                <a:solidFill>
                  <a:schemeClr val="bg1"/>
                </a:solidFill>
                <a:effectLst/>
              </a:rPr>
              <a:t> providing  specialist services under AMA clinic </a:t>
            </a:r>
          </a:p>
          <a:p>
            <a:pPr algn="just" eaLnBrk="1" hangingPunct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/>
              </a:rPr>
              <a:t>Increased Patient </a:t>
            </a:r>
            <a:r>
              <a:rPr lang="en-US" altLang="en-US" sz="2000" b="1" dirty="0" smtClean="0">
                <a:solidFill>
                  <a:schemeClr val="bg1"/>
                </a:solidFill>
                <a:effectLst/>
              </a:rPr>
              <a:t>flow  </a:t>
            </a:r>
            <a:r>
              <a:rPr lang="en-US" altLang="en-US" sz="2000" dirty="0" smtClean="0">
                <a:solidFill>
                  <a:schemeClr val="bg1"/>
                </a:solidFill>
                <a:effectLst/>
              </a:rPr>
              <a:t>(3,16,105 patients received services: Dec,2017-Sept,2018) leading to reduced </a:t>
            </a:r>
            <a:r>
              <a:rPr lang="en-US" altLang="en-US" sz="2000" b="1" dirty="0" smtClean="0">
                <a:solidFill>
                  <a:srgbClr val="FF0000"/>
                </a:solidFill>
                <a:effectLst/>
              </a:rPr>
              <a:t>Out of pocket expenditure  </a:t>
            </a:r>
          </a:p>
          <a:p>
            <a:pPr algn="just" eaLnBrk="1" hangingPunct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/>
              </a:rPr>
              <a:t>Monthly Average patient </a:t>
            </a:r>
            <a:r>
              <a:rPr lang="en-US" altLang="en-US" sz="2000" dirty="0" smtClean="0">
                <a:solidFill>
                  <a:schemeClr val="bg1"/>
                </a:solidFill>
                <a:effectLst/>
              </a:rPr>
              <a:t>receiving  services  is 31,611</a:t>
            </a:r>
            <a:r>
              <a:rPr lang="en-US" altLang="en-US" sz="2000" b="1" dirty="0" smtClean="0">
                <a:solidFill>
                  <a:schemeClr val="bg1"/>
                </a:solidFill>
                <a:effectLst/>
              </a:rPr>
              <a:t>  (</a:t>
            </a:r>
            <a:r>
              <a:rPr lang="en-US" altLang="en-US" sz="2000" dirty="0" smtClean="0">
                <a:solidFill>
                  <a:schemeClr val="bg1"/>
                </a:solidFill>
                <a:effectLst/>
              </a:rPr>
              <a:t> 73 UPHCs)  (361 patients per facility per month)</a:t>
            </a:r>
            <a:endParaRPr lang="en-US" altLang="en-US" sz="2000" dirty="0" smtClean="0">
              <a:effectLst/>
            </a:endParaRPr>
          </a:p>
        </p:txBody>
      </p:sp>
      <p:pic>
        <p:nvPicPr>
          <p:cNvPr id="17413" name="Picture 5" descr="C:\Users\HRUSIKESH\Desktop\AMA\IMG-20170827-WA0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571500"/>
            <a:ext cx="34575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C:\Users\HRUSIKESH\Desktop\AMA\IMG_79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571500"/>
            <a:ext cx="27368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9413" y="2714625"/>
            <a:ext cx="2286000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IN" sz="1400" b="1" dirty="0">
                <a:solidFill>
                  <a:srgbClr val="FFC0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Community awareness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1663" y="2857500"/>
            <a:ext cx="2786062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IN" sz="1400" b="1" dirty="0" err="1">
                <a:solidFill>
                  <a:srgbClr val="FFC0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Paed</a:t>
            </a:r>
            <a:r>
              <a:rPr lang="en-IN" sz="1400" b="1" dirty="0">
                <a:solidFill>
                  <a:srgbClr val="FFC0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. Services at </a:t>
            </a:r>
            <a:r>
              <a:rPr lang="en-IN" sz="1400" b="1" dirty="0" err="1">
                <a:solidFill>
                  <a:srgbClr val="FFC0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Ama</a:t>
            </a:r>
            <a:r>
              <a:rPr lang="en-IN" sz="1400" b="1" dirty="0">
                <a:solidFill>
                  <a:srgbClr val="FFC0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Clinic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3475" y="3714750"/>
            <a:ext cx="2165350" cy="479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IN" sz="1400" b="1" dirty="0">
                <a:solidFill>
                  <a:srgbClr val="FFC0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Dental Services at </a:t>
            </a:r>
            <a:r>
              <a:rPr lang="en-IN" sz="1400" b="1" dirty="0" err="1">
                <a:solidFill>
                  <a:srgbClr val="FFC0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Ama</a:t>
            </a:r>
            <a:r>
              <a:rPr lang="en-IN" sz="1400" b="1" dirty="0">
                <a:solidFill>
                  <a:srgbClr val="FFC0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 Clinic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9702" y="609600"/>
            <a:ext cx="3571900" cy="267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165454" y="2786058"/>
            <a:ext cx="2286000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IN" sz="1400" b="1" dirty="0" smtClean="0">
                <a:solidFill>
                  <a:srgbClr val="FFC0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Physiotherapy services </a:t>
            </a:r>
            <a:endParaRPr lang="en-IN" sz="1400" b="1" dirty="0">
              <a:solidFill>
                <a:srgbClr val="FFC000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88825" cy="635000"/>
          </a:xfrm>
          <a:solidFill>
            <a:srgbClr val="FFFFCC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altLang="en-US" sz="3200" smtClean="0">
                <a:solidFill>
                  <a:srgbClr val="7030A0"/>
                </a:solidFill>
                <a:effectLst/>
              </a:rPr>
              <a:t>Areas to be considered for Replication… </a:t>
            </a:r>
            <a:endParaRPr lang="en-US" altLang="en-US" sz="3200" smtClean="0">
              <a:solidFill>
                <a:srgbClr val="7030A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00125"/>
            <a:ext cx="6357940" cy="4525963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May refer the guidelines of NUHM, Odisha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Start with a few  facilities (Pilot mode)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Mobilization of private practitioners </a:t>
            </a:r>
            <a:r>
              <a:rPr lang="en-US" dirty="0">
                <a:solidFill>
                  <a:schemeClr val="bg1"/>
                </a:solidFill>
                <a:effectLst/>
              </a:rPr>
              <a:t>&amp;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Govt. doctors for weekly specialist services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 Specific Communication plan for Demand generation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Monitoring  &amp; feedback  mechanism (Progress &amp;  achievement)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Patient satisfaction survey 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Utilization of fund  under NUHM</a:t>
            </a:r>
            <a:endParaRPr lang="en-US" dirty="0">
              <a:effectLst/>
            </a:endParaRPr>
          </a:p>
        </p:txBody>
      </p:sp>
      <p:sp>
        <p:nvSpPr>
          <p:cNvPr id="23556" name="AutoShape 5" descr="Related image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IN" altLang="en-US"/>
          </a:p>
        </p:txBody>
      </p:sp>
      <p:pic>
        <p:nvPicPr>
          <p:cNvPr id="6" name="Picture 2" descr="C:\Users\ACER\Desktop\Document1-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0429" y="3000372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5072" y="9286916"/>
            <a:ext cx="24288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0428" y="785794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 bwMode="auto">
          <a:xfrm>
            <a:off x="8737618" y="4929198"/>
            <a:ext cx="2643187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cs typeface="+mn-cs"/>
              </a:rPr>
              <a:t>Patient feedback form </a:t>
            </a:r>
            <a:endParaRPr lang="en-IN" sz="1600" dirty="0">
              <a:solidFill>
                <a:srgbClr val="FFFF00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8433" y="5357826"/>
            <a:ext cx="11190392" cy="1568996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lIns="90782" tIns="45391" rIns="90782" bIns="4539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4800" b="1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4800" b="1" dirty="0" smtClean="0">
                <a:solidFill>
                  <a:schemeClr val="bg1"/>
                </a:solidFill>
                <a:latin typeface="+mn-lt"/>
                <a:cs typeface="+mn-cs"/>
              </a:rPr>
              <a:t>Thanks</a:t>
            </a:r>
            <a:endParaRPr lang="en-IN" sz="4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4" name="Picture 5" descr="C:\Users\HRUSIKESH\Desktop\AMA\IMG_7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00" y="285728"/>
            <a:ext cx="110014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88825" cy="642938"/>
          </a:xfrm>
          <a:solidFill>
            <a:srgbClr val="FFFFCC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altLang="en-US" sz="320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IN" altLang="en-US" sz="3200" dirty="0" err="1" smtClean="0">
                <a:solidFill>
                  <a:srgbClr val="7030A0"/>
                </a:solidFill>
                <a:effectLst/>
              </a:rPr>
              <a:t>Ama</a:t>
            </a:r>
            <a:r>
              <a:rPr lang="en-IN" altLang="en-US" sz="3200" dirty="0" smtClean="0">
                <a:solidFill>
                  <a:srgbClr val="7030A0"/>
                </a:solidFill>
                <a:effectLst/>
              </a:rPr>
              <a:t> Clinic </a:t>
            </a:r>
            <a:r>
              <a:rPr lang="en-IN" altLang="en-US" sz="3200" smtClean="0">
                <a:solidFill>
                  <a:srgbClr val="7030A0"/>
                </a:solidFill>
                <a:effectLst/>
              </a:rPr>
              <a:t>At  Urban PHC </a:t>
            </a:r>
            <a:r>
              <a:rPr lang="en-IN" altLang="en-US" sz="3200" dirty="0" smtClean="0">
                <a:solidFill>
                  <a:srgbClr val="7030A0"/>
                </a:solidFill>
                <a:effectLst/>
              </a:rPr>
              <a:t>: CPHC ++   </a:t>
            </a:r>
            <a:endParaRPr lang="en-US" altLang="en-US" sz="3200" dirty="0" smtClean="0">
              <a:solidFill>
                <a:srgbClr val="7030A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75" y="1143000"/>
            <a:ext cx="4714875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bg1"/>
                </a:solidFill>
                <a:latin typeface="+mn-lt"/>
                <a:cs typeface="+mn-cs"/>
              </a:rPr>
              <a:t>Provisioning of  Specialist Services (on a designated Day of a Week)</a:t>
            </a:r>
          </a:p>
          <a:p>
            <a:pPr marL="342900" indent="-34290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bg1"/>
                </a:solidFill>
                <a:latin typeface="+mn-lt"/>
                <a:cs typeface="+mn-cs"/>
              </a:rPr>
              <a:t>Conducting screening of Critical illness   </a:t>
            </a:r>
            <a:r>
              <a:rPr lang="en-IN" sz="2400" dirty="0">
                <a:solidFill>
                  <a:srgbClr val="FF0000"/>
                </a:solidFill>
                <a:latin typeface="+mn-lt"/>
                <a:cs typeface="+mn-cs"/>
              </a:rPr>
              <a:t>&amp; Medicines  </a:t>
            </a:r>
          </a:p>
          <a:p>
            <a:pPr marL="342900" indent="-34290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bg1"/>
                </a:solidFill>
                <a:latin typeface="+mn-lt"/>
                <a:cs typeface="+mn-cs"/>
              </a:rPr>
              <a:t>Decongestion of Caseload (District/City </a:t>
            </a:r>
            <a:r>
              <a:rPr lang="en-IN" sz="2400" dirty="0" smtClean="0">
                <a:solidFill>
                  <a:schemeClr val="bg1"/>
                </a:solidFill>
                <a:latin typeface="+mn-lt"/>
                <a:cs typeface="+mn-cs"/>
              </a:rPr>
              <a:t>Hospitals /</a:t>
            </a:r>
            <a:r>
              <a:rPr lang="en-IN" sz="2400" dirty="0">
                <a:solidFill>
                  <a:schemeClr val="bg1"/>
                </a:solidFill>
                <a:latin typeface="+mn-lt"/>
                <a:cs typeface="+mn-cs"/>
              </a:rPr>
              <a:t>Medical Colleges)</a:t>
            </a:r>
          </a:p>
          <a:p>
            <a:pPr marL="342900" indent="-34290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bg1"/>
                </a:solidFill>
                <a:latin typeface="+mn-lt"/>
                <a:cs typeface="+mn-cs"/>
              </a:rPr>
              <a:t>Provision for more inclusive choice of drugs </a:t>
            </a:r>
            <a:r>
              <a:rPr lang="en-IN" sz="2400" dirty="0" smtClean="0">
                <a:solidFill>
                  <a:schemeClr val="bg1"/>
                </a:solidFill>
                <a:latin typeface="+mn-lt"/>
                <a:cs typeface="+mn-cs"/>
              </a:rPr>
              <a:t>(as per EDL)</a:t>
            </a:r>
            <a:endParaRPr lang="en-IN" sz="2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bg1"/>
                </a:solidFill>
                <a:latin typeface="+mn-lt"/>
                <a:cs typeface="+mn-cs"/>
              </a:rPr>
              <a:t>Saving time &amp; reducing distance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latin typeface="+mn-lt"/>
              <a:cs typeface="+mn-cs"/>
            </a:endParaRPr>
          </a:p>
        </p:txBody>
      </p:sp>
      <p:grpSp>
        <p:nvGrpSpPr>
          <p:cNvPr id="14340" name="Group 13"/>
          <p:cNvGrpSpPr>
            <a:grpSpLocks/>
          </p:cNvGrpSpPr>
          <p:nvPr/>
        </p:nvGrpSpPr>
        <p:grpSpPr bwMode="auto">
          <a:xfrm>
            <a:off x="5380038" y="1071563"/>
            <a:ext cx="6665912" cy="4429125"/>
            <a:chOff x="5522908" y="1071546"/>
            <a:chExt cx="6665916" cy="4000517"/>
          </a:xfrm>
        </p:grpSpPr>
        <p:pic>
          <p:nvPicPr>
            <p:cNvPr id="1026" name="Picture 2" descr="C:\Users\HRUSIKESH\Desktop\PHoto Innovation\IMG-20181020-WA0015.jpg"/>
            <p:cNvPicPr>
              <a:picLocks noChangeAspect="1" noChangeArrowheads="1"/>
            </p:cNvPicPr>
            <p:nvPr/>
          </p:nvPicPr>
          <p:blipFill>
            <a:blip r:embed="rId2"/>
            <a:srcRect l="5412" t="27070" b="5253"/>
            <a:stretch>
              <a:fillRect/>
            </a:stretch>
          </p:blipFill>
          <p:spPr bwMode="auto">
            <a:xfrm>
              <a:off x="5522908" y="1071546"/>
              <a:ext cx="3286127" cy="17866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 descr="C:\Users\HRUSIKESH\Desktop\Innovation Photo\AMA CLINIC\IMG-20180111-WA000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22908" y="3136329"/>
              <a:ext cx="3311527" cy="19357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9" name="Picture 5" descr="C:\Users\HRUSIKESH\Desktop\Innovation Photo\O&amp;G Session Ghatiki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94785" y="3071804"/>
              <a:ext cx="2928939" cy="2000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594345" y="2499688"/>
              <a:ext cx="3214690" cy="314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600" dirty="0">
                  <a:solidFill>
                    <a:srgbClr val="FFFF00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+mn-cs"/>
                </a:rPr>
                <a:t>Branding of </a:t>
              </a:r>
              <a:r>
                <a:rPr lang="en-IN" sz="1600" dirty="0" err="1">
                  <a:solidFill>
                    <a:srgbClr val="FFFF00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+mn-cs"/>
                </a:rPr>
                <a:t>Ama</a:t>
              </a:r>
              <a:r>
                <a:rPr lang="en-IN" sz="1600" dirty="0">
                  <a:solidFill>
                    <a:srgbClr val="FFFF00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+mn-cs"/>
                </a:rPr>
                <a:t> Clinic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37660" y="1071546"/>
              <a:ext cx="2643189" cy="2835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600" dirty="0">
                  <a:solidFill>
                    <a:srgbClr val="FFFF00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+mn-cs"/>
                </a:rPr>
                <a:t>Schedule </a:t>
              </a:r>
              <a:r>
                <a:rPr lang="en-IN" sz="1600" dirty="0" smtClean="0">
                  <a:solidFill>
                    <a:srgbClr val="FFFF00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+mn-cs"/>
                </a:rPr>
                <a:t>f </a:t>
              </a:r>
              <a:r>
                <a:rPr lang="en-IN" sz="1600" dirty="0" err="1">
                  <a:solidFill>
                    <a:srgbClr val="FFFF00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+mn-cs"/>
                </a:rPr>
                <a:t>Spl.services</a:t>
              </a:r>
              <a:endParaRPr lang="en-IN" sz="1600" dirty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94785" y="4715027"/>
              <a:ext cx="3094039" cy="3140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600" dirty="0">
                  <a:solidFill>
                    <a:srgbClr val="00B0F0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+mn-cs"/>
                </a:rPr>
                <a:t>O&amp;G Services at </a:t>
              </a:r>
              <a:r>
                <a:rPr lang="en-IN" sz="1600" dirty="0" err="1">
                  <a:solidFill>
                    <a:srgbClr val="00B0F0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+mn-cs"/>
                </a:rPr>
                <a:t>Ama</a:t>
              </a:r>
              <a:r>
                <a:rPr lang="en-IN" sz="1600" dirty="0">
                  <a:solidFill>
                    <a:srgbClr val="00B0F0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+mn-cs"/>
                </a:rPr>
                <a:t> Clinic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22908" y="4715027"/>
              <a:ext cx="3357564" cy="3140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1600" dirty="0" err="1">
                  <a:solidFill>
                    <a:srgbClr val="FFFF00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+mn-cs"/>
                </a:rPr>
                <a:t>Ama</a:t>
              </a:r>
              <a:r>
                <a:rPr lang="en-IN" sz="1600" dirty="0">
                  <a:solidFill>
                    <a:srgbClr val="FFFF00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+mn-lt"/>
                  <a:cs typeface="+mn-cs"/>
                </a:rPr>
                <a:t> Clinic</a:t>
              </a:r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7618" y="1142984"/>
            <a:ext cx="32147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 bwMode="auto">
          <a:xfrm>
            <a:off x="8737618" y="2643182"/>
            <a:ext cx="3214688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cs typeface="+mn-cs"/>
              </a:rPr>
              <a:t>Waiting space  </a:t>
            </a:r>
            <a:endParaRPr lang="en-IN" sz="1600" dirty="0">
              <a:solidFill>
                <a:srgbClr val="FFFF00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7934" y="571480"/>
          <a:ext cx="678661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88825" cy="500063"/>
          </a:xfrm>
          <a:prstGeom prst="rect">
            <a:avLst/>
          </a:prstGeom>
          <a:solidFill>
            <a:srgbClr val="FFFFCC"/>
          </a:solidFill>
        </p:spPr>
        <p:txBody>
          <a:bodyPr anchor="b"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IN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PACKAGES OF SPEC</a:t>
            </a:r>
            <a:r>
              <a:rPr lang="en-IN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IALIS</a:t>
            </a:r>
            <a:r>
              <a:rPr lang="en-IN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 SERVICES    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951663" y="571500"/>
          <a:ext cx="5119413" cy="578453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85955">
                  <a:extLst>
                    <a:ext uri="{9D8B030D-6E8A-4147-A177-3AD203B41FA5}"/>
                  </a:extLst>
                </a:gridCol>
                <a:gridCol w="3333458">
                  <a:extLst>
                    <a:ext uri="{9D8B030D-6E8A-4147-A177-3AD203B41FA5}"/>
                  </a:extLst>
                </a:gridCol>
              </a:tblGrid>
              <a:tr h="48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/>
                        <a:t>Day 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75622" marR="75622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/>
                        <a:t>Specialist services 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75622" marR="75622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/>
                </a:extLst>
              </a:tr>
              <a:tr h="514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/>
                        <a:t>Monday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75622" marR="756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O &amp; G specialist 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22" marR="75622" marT="0" marB="0" anchor="ctr"/>
                </a:tc>
                <a:extLst>
                  <a:ext uri="{0D108BD9-81ED-4DB2-BD59-A6C34878D82A}"/>
                </a:extLst>
              </a:tr>
              <a:tr h="845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/>
                        <a:t>Tuesday 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75622" marR="756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Nutritionist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Physiotherapist services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22" marR="75622" marT="0" marB="0" anchor="ctr"/>
                </a:tc>
                <a:extLst>
                  <a:ext uri="{0D108BD9-81ED-4DB2-BD59-A6C34878D82A}"/>
                </a:extLst>
              </a:tr>
              <a:tr h="84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/>
                        <a:t>Wednesday 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75622" marR="756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Pediatric  specialist 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22" marR="75622" marT="0" marB="0" anchor="ctr"/>
                </a:tc>
                <a:extLst>
                  <a:ext uri="{0D108BD9-81ED-4DB2-BD59-A6C34878D82A}"/>
                </a:extLst>
              </a:tr>
              <a:tr h="1097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/>
                        <a:t>Thursday 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75622" marR="756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Medicine/Geriatric  specialist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Physiotherapist services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22" marR="75622" marT="0" marB="0" anchor="ctr"/>
                </a:tc>
                <a:extLst>
                  <a:ext uri="{0D108BD9-81ED-4DB2-BD59-A6C34878D82A}"/>
                </a:extLst>
              </a:tr>
              <a:tr h="514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/>
                        <a:t>Friday 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75622" marR="756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Skin-VD </a:t>
                      </a:r>
                      <a:r>
                        <a:rPr lang="en-US" sz="2400" dirty="0"/>
                        <a:t>/Dental / </a:t>
                      </a:r>
                      <a:r>
                        <a:rPr lang="en-US" sz="2400" dirty="0" smtClean="0"/>
                        <a:t>Eye/ ENT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22" marR="75622" marT="0" marB="0" anchor="ctr"/>
                </a:tc>
                <a:extLst>
                  <a:ext uri="{0D108BD9-81ED-4DB2-BD59-A6C34878D82A}"/>
                </a:extLst>
              </a:tr>
              <a:tr h="126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/>
                        <a:t>Saturday 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75622" marR="7562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Psychiatric specialist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Adolescent counseling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/>
                        <a:t>Physiotherapist services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622" marR="75622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1734" y="6488668"/>
            <a:ext cx="351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2000" b="1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</a:rPr>
              <a:t>Vary from facility to facility </a:t>
            </a:r>
            <a:endParaRPr lang="en-US" sz="2000" b="1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0810" y="726388"/>
          <a:ext cx="642942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7" name="Picture 4" descr="C:\Users\HRUSIKESH\Desktop\Logo\public_meeting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0413" y="2714625"/>
            <a:ext cx="32686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HRUSIKESH\Desktop\Logo\depositphotos_141315304-stock-illustration-walk-up-stairs-symbo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97" t="6155" r="9399" b="34325"/>
          <a:stretch>
            <a:fillRect/>
          </a:stretch>
        </p:blipFill>
        <p:spPr bwMode="auto">
          <a:xfrm>
            <a:off x="8523288" y="428604"/>
            <a:ext cx="3192462" cy="250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0" y="0"/>
            <a:ext cx="12188825" cy="534988"/>
          </a:xfrm>
          <a:prstGeom prst="rect">
            <a:avLst/>
          </a:prstGeom>
          <a:solidFill>
            <a:srgbClr val="FFFFCC"/>
          </a:solidFill>
        </p:spPr>
        <p:txBody>
          <a:bodyPr anchor="b"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IN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How we moved on … (Since Dec,2017)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736600" y="285750"/>
            <a:ext cx="4429125" cy="571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altLang="en-US" sz="3200" smtClean="0">
                <a:solidFill>
                  <a:srgbClr val="7030A0"/>
                </a:solidFill>
                <a:effectLst/>
              </a:rPr>
              <a:t>Patient trend </a:t>
            </a:r>
            <a:endParaRPr lang="en-US" altLang="en-US" sz="3200" smtClean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808791" y="3938451"/>
          <a:ext cx="4579053" cy="220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7094538" y="357188"/>
            <a:ext cx="4538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IN" altLang="en-US" sz="3200" b="1">
                <a:solidFill>
                  <a:srgbClr val="7030A0"/>
                </a:solidFill>
                <a:latin typeface="Constantia" pitchFamily="18" charset="0"/>
              </a:rPr>
              <a:t>Specialist availability  </a:t>
            </a:r>
            <a:endParaRPr lang="en-US" altLang="en-US" sz="3200" b="1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7094538" y="5786438"/>
            <a:ext cx="4462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IN" altLang="en-US" sz="2400">
                <a:solidFill>
                  <a:schemeClr val="bg1"/>
                </a:solidFill>
                <a:latin typeface="Constantia" pitchFamily="18" charset="0"/>
              </a:rPr>
              <a:t>Specialist from various sources   </a:t>
            </a:r>
            <a:endParaRPr lang="en-US" altLang="en-US" sz="240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379372" y="1071546"/>
          <a:ext cx="528641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6665916" y="1071546"/>
          <a:ext cx="521497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88825" cy="563563"/>
          </a:xfrm>
          <a:solidFill>
            <a:srgbClr val="FFFFCC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altLang="en-US" sz="3200" smtClean="0">
                <a:solidFill>
                  <a:srgbClr val="7030A0"/>
                </a:solidFill>
                <a:effectLst/>
              </a:rPr>
              <a:t>Communication strategies ….</a:t>
            </a:r>
            <a:endParaRPr lang="en-US" altLang="en-US" sz="3200" smtClean="0">
              <a:solidFill>
                <a:srgbClr val="7030A0"/>
              </a:solidFill>
              <a:effectLst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665163" y="3576638"/>
            <a:ext cx="8572521" cy="2852737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just" eaLnBrk="1" hangingPunct="1"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  <a:effectLst/>
              </a:rPr>
              <a:t>Used electronic &amp; print media</a:t>
            </a:r>
          </a:p>
          <a:p>
            <a:pPr algn="just" eaLnBrk="1" hangingPunct="1">
              <a:buClr>
                <a:schemeClr val="bg1"/>
              </a:buClr>
            </a:pPr>
            <a:r>
              <a:rPr lang="en-IN" altLang="en-US" dirty="0" smtClean="0">
                <a:solidFill>
                  <a:schemeClr val="bg1"/>
                </a:solidFill>
                <a:effectLst/>
              </a:rPr>
              <a:t>102 large/1215 small hoardings installed  for different cities/towns</a:t>
            </a:r>
          </a:p>
          <a:p>
            <a:pPr algn="just" eaLnBrk="1" hangingPunct="1"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  <a:effectLst/>
              </a:rPr>
              <a:t>Branding of  health facility</a:t>
            </a:r>
          </a:p>
          <a:p>
            <a:pPr algn="just" eaLnBrk="1" hangingPunct="1">
              <a:buClr>
                <a:schemeClr val="bg1"/>
              </a:buClr>
            </a:pPr>
            <a:r>
              <a:rPr lang="en-US" altLang="en-US" dirty="0" smtClean="0">
                <a:solidFill>
                  <a:schemeClr val="bg1"/>
                </a:solidFill>
                <a:effectLst/>
              </a:rPr>
              <a:t>Sensitization of Ward </a:t>
            </a:r>
            <a:r>
              <a:rPr lang="en-US" altLang="en-US" dirty="0" err="1" smtClean="0">
                <a:solidFill>
                  <a:schemeClr val="bg1"/>
                </a:solidFill>
                <a:effectLst/>
              </a:rPr>
              <a:t>Kalyan</a:t>
            </a:r>
            <a:r>
              <a:rPr lang="en-US" alt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effectLst/>
              </a:rPr>
              <a:t>Samiti</a:t>
            </a:r>
            <a:r>
              <a:rPr lang="en-US" altLang="en-US" dirty="0" smtClean="0">
                <a:solidFill>
                  <a:schemeClr val="bg1"/>
                </a:solidFill>
                <a:effectLst/>
              </a:rPr>
              <a:t>,  MAS, ASHAs &amp;  Community </a:t>
            </a:r>
          </a:p>
          <a:p>
            <a:pPr algn="just" eaLnBrk="1" hangingPunct="1">
              <a:buClr>
                <a:schemeClr val="bg1"/>
              </a:buClr>
            </a:pPr>
            <a:r>
              <a:rPr lang="en-IN" altLang="en-US" dirty="0" smtClean="0">
                <a:solidFill>
                  <a:schemeClr val="bg1"/>
                </a:solidFill>
                <a:effectLst/>
              </a:rPr>
              <a:t>SMS Alert to the patient/MAS on Service availability on the roll </a:t>
            </a:r>
            <a:endParaRPr lang="en-US" altLang="en-US" dirty="0" smtClean="0">
              <a:solidFill>
                <a:schemeClr val="bg1"/>
              </a:solidFill>
              <a:effectLst/>
            </a:endParaRPr>
          </a:p>
        </p:txBody>
      </p:sp>
      <p:grpSp>
        <p:nvGrpSpPr>
          <p:cNvPr id="19460" name="Group 7"/>
          <p:cNvGrpSpPr>
            <a:grpSpLocks/>
          </p:cNvGrpSpPr>
          <p:nvPr/>
        </p:nvGrpSpPr>
        <p:grpSpPr bwMode="auto">
          <a:xfrm>
            <a:off x="593686" y="714356"/>
            <a:ext cx="11322050" cy="2695575"/>
            <a:chOff x="593686" y="500042"/>
            <a:chExt cx="11321446" cy="2695033"/>
          </a:xfrm>
        </p:grpSpPr>
        <p:pic>
          <p:nvPicPr>
            <p:cNvPr id="2050" name="Picture 2" descr="C:\Users\HRUSIKESH\Desktop\Innovation Photo\AMA CLINIC\AMA CLINIC CONTACT.JPG"/>
            <p:cNvPicPr>
              <a:picLocks noChangeAspect="1" noChangeArrowheads="1"/>
            </p:cNvPicPr>
            <p:nvPr/>
          </p:nvPicPr>
          <p:blipFill>
            <a:blip r:embed="rId2"/>
            <a:srcRect t="17859" r="6734" b="4749"/>
            <a:stretch>
              <a:fillRect/>
            </a:stretch>
          </p:blipFill>
          <p:spPr bwMode="auto">
            <a:xfrm>
              <a:off x="8022790" y="500042"/>
              <a:ext cx="3892342" cy="26426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2" descr="C:\Users\HRUSIKESH\Desktop\Innovation Photo\AMA CLINIC\Uttramukhi Building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3686" y="500042"/>
              <a:ext cx="3714552" cy="26950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9801" y="3286100"/>
            <a:ext cx="3049651" cy="300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9900" y="714356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 bwMode="auto">
          <a:xfrm>
            <a:off x="9094788" y="1071563"/>
            <a:ext cx="2643187" cy="347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dirty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cs typeface="+mn-cs"/>
              </a:rPr>
              <a:t>Schedule of </a:t>
            </a:r>
            <a:r>
              <a:rPr lang="en-IN" sz="1600" dirty="0" err="1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cs typeface="+mn-cs"/>
              </a:rPr>
              <a:t>Spl.services</a:t>
            </a:r>
            <a:endParaRPr lang="en-IN" sz="1600" dirty="0">
              <a:solidFill>
                <a:srgbClr val="FFFF00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9094808" y="5357826"/>
            <a:ext cx="2643187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cs typeface="+mn-cs"/>
              </a:rPr>
              <a:t>SMS alert  in </a:t>
            </a:r>
            <a:r>
              <a:rPr lang="en-IN" sz="1600" dirty="0" err="1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cs typeface="+mn-cs"/>
              </a:rPr>
              <a:t>Odia</a:t>
            </a:r>
            <a:r>
              <a:rPr lang="en-IN" sz="16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cs typeface="+mn-cs"/>
              </a:rPr>
              <a:t> language  </a:t>
            </a:r>
            <a:endParaRPr lang="en-IN" sz="1600" dirty="0">
              <a:solidFill>
                <a:srgbClr val="FFFF00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879966" y="2928934"/>
            <a:ext cx="2643187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cs typeface="+mn-cs"/>
              </a:rPr>
              <a:t>Health card for the patient </a:t>
            </a:r>
            <a:endParaRPr lang="en-IN" sz="1600" dirty="0">
              <a:solidFill>
                <a:srgbClr val="FFFF00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65190" y="3071810"/>
            <a:ext cx="2643187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dirty="0" smtClean="0">
                <a:solidFill>
                  <a:srgbClr val="FFFF0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cs typeface="+mn-cs"/>
              </a:rPr>
              <a:t>Branding of the services </a:t>
            </a:r>
            <a:endParaRPr lang="en-IN" sz="1600" dirty="0">
              <a:solidFill>
                <a:srgbClr val="FFFF00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RUSIKESH\Desktop\financial-repor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3163" y="1643063"/>
            <a:ext cx="4071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88825" cy="642938"/>
          </a:xfrm>
          <a:solidFill>
            <a:srgbClr val="FFFFCC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altLang="en-US" sz="3200" smtClean="0">
                <a:solidFill>
                  <a:srgbClr val="7030A0"/>
                </a:solidFill>
                <a:effectLst/>
              </a:rPr>
              <a:t>Financial Implications …. </a:t>
            </a:r>
            <a:endParaRPr lang="en-US" altLang="en-US" sz="3200" smtClean="0">
              <a:solidFill>
                <a:srgbClr val="7030A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071563"/>
            <a:ext cx="6858000" cy="4357687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00B050"/>
                </a:solidFill>
                <a:effectLst/>
              </a:rPr>
              <a:t>Direct :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err="1" smtClean="0">
                <a:solidFill>
                  <a:srgbClr val="FF0000"/>
                </a:solidFill>
                <a:effectLst/>
              </a:rPr>
              <a:t>Rs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. 1250/-per session 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( 3 hours) &amp; two sessions per day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  <a:effectLst/>
              </a:rPr>
              <a:t>No cost towards </a:t>
            </a:r>
            <a:r>
              <a:rPr lang="en-US" sz="2000" dirty="0" smtClean="0">
                <a:solidFill>
                  <a:schemeClr val="bg1"/>
                </a:solidFill>
                <a:effectLst/>
              </a:rPr>
              <a:t>specialist from DHH/ Medical Colleges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IN" sz="2000" b="1" dirty="0" smtClean="0">
                <a:solidFill>
                  <a:srgbClr val="FF0000"/>
                </a:solidFill>
                <a:effectLst/>
              </a:rPr>
              <a:t>Monthly payment </a:t>
            </a:r>
            <a:r>
              <a:rPr lang="en-IN" sz="2000" dirty="0" smtClean="0">
                <a:solidFill>
                  <a:schemeClr val="bg1"/>
                </a:solidFill>
                <a:effectLst/>
              </a:rPr>
              <a:t>to the specialist (as per  claim sheet) through DBT( Direct </a:t>
            </a:r>
            <a:r>
              <a:rPr lang="en-IN" sz="2000" dirty="0" err="1" smtClean="0">
                <a:solidFill>
                  <a:schemeClr val="bg1"/>
                </a:solidFill>
                <a:effectLst/>
              </a:rPr>
              <a:t>BeneficiaryTransfer</a:t>
            </a:r>
            <a:r>
              <a:rPr lang="en-IN" sz="2000" dirty="0" smtClean="0">
                <a:solidFill>
                  <a:schemeClr val="bg1"/>
                </a:solidFill>
                <a:effectLst/>
              </a:rPr>
              <a:t> ) </a:t>
            </a:r>
          </a:p>
          <a:p>
            <a:pPr algn="just" eaLnBrk="1" fontAlgn="auto" hangingPunct="1"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algn="just" eaLnBrk="1" fontAlgn="auto" hangingPunct="1"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Indirect : </a:t>
            </a:r>
          </a:p>
          <a:p>
            <a:pPr algn="just" eaLnBrk="1" fontAlgn="auto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Branding &amp; Media Communication </a:t>
            </a:r>
          </a:p>
          <a:p>
            <a:pPr algn="just" eaLnBrk="1" fontAlgn="auto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Equipment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538" y="1071563"/>
            <a:ext cx="2357437" cy="107156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bg1"/>
                </a:solidFill>
              </a:rPr>
              <a:t>Facility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2663" y="928688"/>
            <a:ext cx="4143375" cy="13573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chemeClr val="bg1"/>
                </a:solidFill>
              </a:rPr>
              <a:t>Separate OPD register for each services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chemeClr val="bg1"/>
                </a:solidFill>
              </a:rPr>
              <a:t>Biometric attendance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chemeClr val="bg1"/>
                </a:solidFill>
              </a:rPr>
              <a:t>RKS  and QI committee level review meeting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Patient satisfaction format</a:t>
            </a:r>
            <a:endParaRPr lang="en-IN" dirty="0"/>
          </a:p>
        </p:txBody>
      </p:sp>
      <p:sp>
        <p:nvSpPr>
          <p:cNvPr id="9" name="Right Arrow 8"/>
          <p:cNvSpPr/>
          <p:nvPr/>
        </p:nvSpPr>
        <p:spPr>
          <a:xfrm>
            <a:off x="2736850" y="1500188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236538" y="2857500"/>
            <a:ext cx="2357437" cy="107156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 smtClean="0">
                <a:solidFill>
                  <a:schemeClr val="bg1"/>
                </a:solidFill>
              </a:rPr>
              <a:t>City </a:t>
            </a:r>
            <a:r>
              <a:rPr lang="en-IN" b="1" dirty="0">
                <a:solidFill>
                  <a:schemeClr val="bg1"/>
                </a:solidFill>
              </a:rPr>
              <a:t>Level</a:t>
            </a:r>
          </a:p>
        </p:txBody>
      </p:sp>
      <p:sp>
        <p:nvSpPr>
          <p:cNvPr id="11" name="Oval 10"/>
          <p:cNvSpPr/>
          <p:nvPr/>
        </p:nvSpPr>
        <p:spPr>
          <a:xfrm>
            <a:off x="236538" y="4714875"/>
            <a:ext cx="2357437" cy="107156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bg1"/>
                </a:solidFill>
              </a:rPr>
              <a:t>State NUHM Level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736850" y="3286125"/>
            <a:ext cx="71437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3" name="Right Arrow 12"/>
          <p:cNvSpPr/>
          <p:nvPr/>
        </p:nvSpPr>
        <p:spPr>
          <a:xfrm>
            <a:off x="2736850" y="5214938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3522663" y="2571750"/>
            <a:ext cx="4143375" cy="16430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chemeClr val="bg1"/>
                </a:solidFill>
              </a:rPr>
              <a:t>Monthly review meeting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chemeClr val="bg1"/>
                </a:solidFill>
              </a:rPr>
              <a:t>Monthly progress report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chemeClr val="bg1"/>
                </a:solidFill>
              </a:rPr>
              <a:t>Field monitoring by </a:t>
            </a:r>
            <a:r>
              <a:rPr lang="en-IN" dirty="0" smtClean="0">
                <a:solidFill>
                  <a:schemeClr val="bg1"/>
                </a:solidFill>
              </a:rPr>
              <a:t>CPMU/DPMU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2663" y="4500563"/>
            <a:ext cx="4143375" cy="157162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chemeClr val="bg1"/>
                </a:solidFill>
              </a:rPr>
              <a:t>Quarterly review at State level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chemeClr val="bg1"/>
                </a:solidFill>
              </a:rPr>
              <a:t>Monitoring visit by State official/SIMT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88825" cy="534988"/>
          </a:xfrm>
          <a:prstGeom prst="rect">
            <a:avLst/>
          </a:prstGeom>
          <a:solidFill>
            <a:srgbClr val="FFFFCC"/>
          </a:solidFill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IN" sz="3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Monitoring &amp; Reporting Mechanism </a:t>
            </a:r>
            <a:endParaRPr lang="en-IN" sz="32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16" name="Picture 5" descr="C:\Users\HRUSIKESH\Desktop\Logo\shutterstock_686190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0413" y="714375"/>
            <a:ext cx="33575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" descr="C:\Users\HRUSIKESH\Desktop\Logo\180210-bar-graph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9300" y="3429000"/>
            <a:ext cx="3440113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88825" cy="669925"/>
          </a:xfrm>
          <a:solidFill>
            <a:srgbClr val="FFFFCC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IN" altLang="en-US" sz="3200" smtClean="0">
                <a:solidFill>
                  <a:srgbClr val="7030A0"/>
                </a:solidFill>
                <a:effectLst/>
              </a:rPr>
              <a:t>AMA clinic MPR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5" t="23396" r="21225" b="10773"/>
          <a:stretch>
            <a:fillRect/>
          </a:stretch>
        </p:blipFill>
        <p:spPr bwMode="auto">
          <a:xfrm>
            <a:off x="2665413" y="714375"/>
            <a:ext cx="94297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93663" y="1285875"/>
            <a:ext cx="2357437" cy="107156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bg1"/>
                </a:solidFill>
              </a:rPr>
              <a:t>Facility Level</a:t>
            </a:r>
          </a:p>
        </p:txBody>
      </p:sp>
      <p:sp>
        <p:nvSpPr>
          <p:cNvPr id="5" name="Oval 4"/>
          <p:cNvSpPr/>
          <p:nvPr/>
        </p:nvSpPr>
        <p:spPr>
          <a:xfrm>
            <a:off x="93663" y="2857500"/>
            <a:ext cx="2357437" cy="107156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 smtClean="0">
                <a:solidFill>
                  <a:schemeClr val="bg1"/>
                </a:solidFill>
              </a:rPr>
              <a:t>City </a:t>
            </a:r>
            <a:r>
              <a:rPr lang="en-IN" b="1" dirty="0">
                <a:solidFill>
                  <a:schemeClr val="bg1"/>
                </a:solidFill>
              </a:rPr>
              <a:t>Level</a:t>
            </a:r>
          </a:p>
        </p:txBody>
      </p:sp>
      <p:sp>
        <p:nvSpPr>
          <p:cNvPr id="6" name="Oval 5"/>
          <p:cNvSpPr/>
          <p:nvPr/>
        </p:nvSpPr>
        <p:spPr>
          <a:xfrm>
            <a:off x="93663" y="4572000"/>
            <a:ext cx="2357437" cy="107156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bg1"/>
                </a:solidFill>
              </a:rPr>
              <a:t>State NUHM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100" y="714375"/>
            <a:ext cx="2357438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IN" sz="2400" dirty="0">
                <a:solidFill>
                  <a:srgbClr val="7030A0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Reporting flow</a:t>
            </a:r>
          </a:p>
        </p:txBody>
      </p:sp>
      <p:sp>
        <p:nvSpPr>
          <p:cNvPr id="8" name="Down Arrow 7"/>
          <p:cNvSpPr/>
          <p:nvPr/>
        </p:nvSpPr>
        <p:spPr>
          <a:xfrm>
            <a:off x="379372" y="2214554"/>
            <a:ext cx="50006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IN" sz="1600" dirty="0">
                <a:solidFill>
                  <a:schemeClr val="bg1"/>
                </a:solidFill>
              </a:rPr>
              <a:t>Report</a:t>
            </a:r>
          </a:p>
        </p:txBody>
      </p:sp>
      <p:sp>
        <p:nvSpPr>
          <p:cNvPr id="10" name="Up Arrow 9"/>
          <p:cNvSpPr/>
          <p:nvPr/>
        </p:nvSpPr>
        <p:spPr>
          <a:xfrm>
            <a:off x="2022446" y="2071678"/>
            <a:ext cx="571504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IN" sz="1600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79372" y="3857628"/>
            <a:ext cx="57150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IN" sz="1600" dirty="0">
                <a:solidFill>
                  <a:schemeClr val="bg1"/>
                </a:solidFill>
              </a:rPr>
              <a:t>Report</a:t>
            </a:r>
          </a:p>
        </p:txBody>
      </p:sp>
      <p:sp>
        <p:nvSpPr>
          <p:cNvPr id="13" name="Up Arrow 12"/>
          <p:cNvSpPr/>
          <p:nvPr/>
        </p:nvSpPr>
        <p:spPr>
          <a:xfrm>
            <a:off x="2022446" y="3714752"/>
            <a:ext cx="571504" cy="1071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IN" sz="1600" dirty="0">
                <a:solidFill>
                  <a:schemeClr val="bg1"/>
                </a:solidFill>
              </a:rPr>
              <a:t>Feedback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rrency 16x9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B91D1E-C08A-4C3D-ADE3-BBC0574DF4F9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8A5D8E2-8672-4AEE-BD03-D0D4FCF229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5B9C10-754B-45E6-8392-CF09183EC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532</Words>
  <Application>Microsoft Office PowerPoint</Application>
  <PresentationFormat>Custom</PresentationFormat>
  <Paragraphs>140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Currency 16x9</vt:lpstr>
      <vt:lpstr>Ama Clinic: Our Clinic …  Providing   Comprehensive  health care at UPHCs through engagement of  Specialists </vt:lpstr>
      <vt:lpstr> Ama Clinic At  Urban PHC : CPHC ++   </vt:lpstr>
      <vt:lpstr>Slide 3</vt:lpstr>
      <vt:lpstr>Slide 4</vt:lpstr>
      <vt:lpstr>Patient trend </vt:lpstr>
      <vt:lpstr>Communication strategies ….</vt:lpstr>
      <vt:lpstr>Financial Implications …. </vt:lpstr>
      <vt:lpstr>Slide 8</vt:lpstr>
      <vt:lpstr>AMA clinic MPR </vt:lpstr>
      <vt:lpstr>Program outcomes …</vt:lpstr>
      <vt:lpstr>Areas to be considered for Replication… 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2013-07-31T16:29:01Z</dcterms:created>
  <dcterms:modified xsi:type="dcterms:W3CDTF">2018-11-01T03:31:32Z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