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6" r:id="rId1"/>
  </p:sldMasterIdLst>
  <p:notesMasterIdLst>
    <p:notesMasterId r:id="rId25"/>
  </p:notesMasterIdLst>
  <p:sldIdLst>
    <p:sldId id="292" r:id="rId2"/>
    <p:sldId id="345" r:id="rId3"/>
    <p:sldId id="370" r:id="rId4"/>
    <p:sldId id="368" r:id="rId5"/>
    <p:sldId id="346" r:id="rId6"/>
    <p:sldId id="347" r:id="rId7"/>
    <p:sldId id="387" r:id="rId8"/>
    <p:sldId id="386" r:id="rId9"/>
    <p:sldId id="348" r:id="rId10"/>
    <p:sldId id="371" r:id="rId11"/>
    <p:sldId id="373" r:id="rId12"/>
    <p:sldId id="380" r:id="rId13"/>
    <p:sldId id="374" r:id="rId14"/>
    <p:sldId id="384" r:id="rId15"/>
    <p:sldId id="391" r:id="rId16"/>
    <p:sldId id="363" r:id="rId17"/>
    <p:sldId id="364" r:id="rId18"/>
    <p:sldId id="376" r:id="rId19"/>
    <p:sldId id="366" r:id="rId20"/>
    <p:sldId id="365" r:id="rId21"/>
    <p:sldId id="367" r:id="rId22"/>
    <p:sldId id="396" r:id="rId23"/>
    <p:sldId id="336" r:id="rId24"/>
  </p:sldIdLst>
  <p:sldSz cx="9144000" cy="6858000" type="screen4x3"/>
  <p:notesSz cx="6858000" cy="9144000"/>
  <p:defaultTextStyle>
    <a:defPPr>
      <a:defRPr lang="en-US"/>
    </a:defPPr>
    <a:lvl1pPr algn="l" defTabSz="455613"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1pPr>
    <a:lvl2pPr marL="455613" indent="1588" algn="l" defTabSz="455613"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2813" indent="1588" algn="l" defTabSz="455613"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0013" indent="1588" algn="l" defTabSz="455613"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7213" indent="1588" algn="l" defTabSz="455613"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FFCC99"/>
    <a:srgbClr val="FF9900"/>
    <a:srgbClr val="FF6600"/>
    <a:srgbClr val="FF9966"/>
    <a:srgbClr val="336600"/>
    <a:srgbClr val="CCCCFF"/>
    <a:srgbClr val="666633"/>
    <a:srgbClr val="FFCCCC"/>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94" autoAdjust="0"/>
    <p:restoredTop sz="93248" autoAdjust="0"/>
  </p:normalViewPr>
  <p:slideViewPr>
    <p:cSldViewPr snapToGrid="0">
      <p:cViewPr varScale="1">
        <p:scale>
          <a:sx n="68" d="100"/>
          <a:sy n="68" d="100"/>
        </p:scale>
        <p:origin x="-1356" y="-96"/>
      </p:cViewPr>
      <p:guideLst>
        <p:guide orient="horz" pos="2160"/>
        <p:guide pos="2880"/>
      </p:guideLst>
    </p:cSldViewPr>
  </p:slideViewPr>
  <p:outlineViewPr>
    <p:cViewPr>
      <p:scale>
        <a:sx n="33" d="100"/>
        <a:sy n="33" d="100"/>
      </p:scale>
      <p:origin x="0" y="-120"/>
    </p:cViewPr>
  </p:outlineViewPr>
  <p:notesTextViewPr>
    <p:cViewPr>
      <p:scale>
        <a:sx n="1" d="1"/>
        <a:sy n="1" d="1"/>
      </p:scale>
      <p:origin x="0" y="0"/>
    </p:cViewPr>
  </p:notesTextViewPr>
  <p:sorterViewPr>
    <p:cViewPr>
      <p:scale>
        <a:sx n="100" d="100"/>
        <a:sy n="100" d="100"/>
      </p:scale>
      <p:origin x="0" y="316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CD112-5A34-4630-AB03-226BE866F4DC}"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2FB5D88B-A3FB-4B0B-ADFD-FF8E8F289385}">
      <dgm:prSet phldrT="[Text]" custT="1"/>
      <dgm:spPr>
        <a:solidFill>
          <a:schemeClr val="bg1"/>
        </a:solidFill>
        <a:ln>
          <a:noFill/>
        </a:ln>
      </dgm:spPr>
      <dgm:t>
        <a:bodyPr/>
        <a:lstStyle/>
        <a:p>
          <a:r>
            <a:rPr lang="en-US" sz="1600" b="1" dirty="0">
              <a:solidFill>
                <a:schemeClr val="tx1"/>
              </a:solidFill>
            </a:rPr>
            <a:t>Integration</a:t>
          </a:r>
        </a:p>
      </dgm:t>
    </dgm:pt>
    <dgm:pt modelId="{88573913-B6D7-4198-99F8-547C5B76F380}" type="parTrans" cxnId="{5B49D2F7-6ECF-48B2-80B6-AD83ACF54710}">
      <dgm:prSet/>
      <dgm:spPr/>
      <dgm:t>
        <a:bodyPr/>
        <a:lstStyle/>
        <a:p>
          <a:endParaRPr lang="en-US" sz="1600"/>
        </a:p>
      </dgm:t>
    </dgm:pt>
    <dgm:pt modelId="{ACB9C95C-00A0-436C-A750-C0D46C6D0707}" type="sibTrans" cxnId="{5B49D2F7-6ECF-48B2-80B6-AD83ACF54710}">
      <dgm:prSet/>
      <dgm:spPr/>
      <dgm:t>
        <a:bodyPr/>
        <a:lstStyle/>
        <a:p>
          <a:endParaRPr lang="en-US" sz="1600"/>
        </a:p>
      </dgm:t>
    </dgm:pt>
    <dgm:pt modelId="{6D06888E-4BC7-4185-9FE4-0C0C40CD250D}">
      <dgm:prSet phldrT="[Tex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strike="noStrike" dirty="0">
              <a:solidFill>
                <a:schemeClr val="tx1"/>
              </a:solidFill>
            </a:rPr>
            <a:t>RBSK</a:t>
          </a:r>
        </a:p>
      </dgm:t>
    </dgm:pt>
    <dgm:pt modelId="{CD425EA1-5B27-4205-8E80-37B88873327D}" type="parTrans" cxnId="{0E6D26AC-FD0C-46D4-AC97-CF6DD5923666}">
      <dgm:prSet/>
      <dgm:spPr/>
      <dgm:t>
        <a:bodyPr/>
        <a:lstStyle/>
        <a:p>
          <a:endParaRPr lang="en-US" sz="1600"/>
        </a:p>
      </dgm:t>
    </dgm:pt>
    <dgm:pt modelId="{A58299A9-C22F-4F13-A927-C7674A803F1F}" type="sibTrans" cxnId="{0E6D26AC-FD0C-46D4-AC97-CF6DD5923666}">
      <dgm:prSet/>
      <dgm:spPr/>
      <dgm:t>
        <a:bodyPr/>
        <a:lstStyle/>
        <a:p>
          <a:endParaRPr lang="en-US" sz="1600"/>
        </a:p>
      </dgm:t>
    </dgm:pt>
    <dgm:pt modelId="{D6721B8C-18EB-4903-813D-9731635DFD92}">
      <dgm:prSet phldrT="[Tex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a:t>NPPCD</a:t>
          </a:r>
        </a:p>
      </dgm:t>
    </dgm:pt>
    <dgm:pt modelId="{4D09241F-E371-4AA2-BA15-91719D19C998}" type="parTrans" cxnId="{E1227FC1-237E-4E98-AA21-E164B18074A4}">
      <dgm:prSet/>
      <dgm:spPr/>
      <dgm:t>
        <a:bodyPr/>
        <a:lstStyle/>
        <a:p>
          <a:endParaRPr lang="en-US" sz="1600"/>
        </a:p>
      </dgm:t>
    </dgm:pt>
    <dgm:pt modelId="{9B40A4EA-0C0A-433B-8096-ED9ED3A7BD78}" type="sibTrans" cxnId="{E1227FC1-237E-4E98-AA21-E164B18074A4}">
      <dgm:prSet/>
      <dgm:spPr/>
      <dgm:t>
        <a:bodyPr/>
        <a:lstStyle/>
        <a:p>
          <a:endParaRPr lang="en-US" sz="1600"/>
        </a:p>
      </dgm:t>
    </dgm:pt>
    <dgm:pt modelId="{297D17BB-0D37-41C7-A777-E674909AB382}">
      <dgm:prSet phldrT="[Text]" custT="1"/>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a:t>NPCB</a:t>
          </a:r>
        </a:p>
      </dgm:t>
    </dgm:pt>
    <dgm:pt modelId="{CC8509F4-9EF6-45EB-89A9-E46B3AA36FFA}" type="parTrans" cxnId="{9A22ACCB-EA91-4723-ACCA-353CE311E92D}">
      <dgm:prSet/>
      <dgm:spPr/>
      <dgm:t>
        <a:bodyPr/>
        <a:lstStyle/>
        <a:p>
          <a:endParaRPr lang="en-US" sz="1600"/>
        </a:p>
      </dgm:t>
    </dgm:pt>
    <dgm:pt modelId="{8D86A22B-38AA-4054-AEC6-0675374F0EC8}" type="sibTrans" cxnId="{9A22ACCB-EA91-4723-ACCA-353CE311E92D}">
      <dgm:prSet/>
      <dgm:spPr/>
      <dgm:t>
        <a:bodyPr/>
        <a:lstStyle/>
        <a:p>
          <a:endParaRPr lang="en-US" sz="1600"/>
        </a:p>
      </dgm:t>
    </dgm:pt>
    <dgm:pt modelId="{0864FBA5-1482-4B86-AC67-BA5DB3A243E3}">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a:effectLst>
                <a:outerShdw blurRad="38100" dist="38100" dir="2700000" algn="tl">
                  <a:srgbClr val="000000">
                    <a:alpha val="43137"/>
                  </a:srgbClr>
                </a:outerShdw>
              </a:effectLst>
            </a:rPr>
            <a:t>RKSK</a:t>
          </a:r>
        </a:p>
      </dgm:t>
    </dgm:pt>
    <dgm:pt modelId="{A38BB03C-48CF-4306-ABB1-20FEC1DA4D75}" type="parTrans" cxnId="{93934669-D102-44E3-AFF8-100CD79E91AA}">
      <dgm:prSet/>
      <dgm:spPr/>
      <dgm:t>
        <a:bodyPr/>
        <a:lstStyle/>
        <a:p>
          <a:endParaRPr lang="en-US" sz="1600"/>
        </a:p>
      </dgm:t>
    </dgm:pt>
    <dgm:pt modelId="{E0523E97-A464-4E4D-8C4D-F071FC1A4220}" type="sibTrans" cxnId="{93934669-D102-44E3-AFF8-100CD79E91AA}">
      <dgm:prSet/>
      <dgm:spPr/>
      <dgm:t>
        <a:bodyPr/>
        <a:lstStyle/>
        <a:p>
          <a:endParaRPr lang="en-US" sz="1600"/>
        </a:p>
      </dgm:t>
    </dgm:pt>
    <dgm:pt modelId="{56579494-6696-4E4E-9667-7323E56744FC}">
      <dgm:prSet phldrT="[Text]" custT="1"/>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a:effectLst>
                <a:outerShdw blurRad="38100" dist="38100" dir="2700000" algn="tl">
                  <a:srgbClr val="000000">
                    <a:alpha val="43137"/>
                  </a:srgbClr>
                </a:outerShdw>
              </a:effectLst>
            </a:rPr>
            <a:t>WIFS</a:t>
          </a:r>
        </a:p>
      </dgm:t>
    </dgm:pt>
    <dgm:pt modelId="{23BE0AB9-E7B9-40F4-A812-10BB75A37865}" type="parTrans" cxnId="{E8CA8E62-8E23-46E2-B698-007EA1C25479}">
      <dgm:prSet/>
      <dgm:spPr/>
      <dgm:t>
        <a:bodyPr/>
        <a:lstStyle/>
        <a:p>
          <a:endParaRPr lang="en-US" sz="1600"/>
        </a:p>
      </dgm:t>
    </dgm:pt>
    <dgm:pt modelId="{668DFF1C-6E32-4D6E-809B-523E50F018FD}" type="sibTrans" cxnId="{E8CA8E62-8E23-46E2-B698-007EA1C25479}">
      <dgm:prSet/>
      <dgm:spPr/>
      <dgm:t>
        <a:bodyPr/>
        <a:lstStyle/>
        <a:p>
          <a:endParaRPr lang="en-US" sz="1600"/>
        </a:p>
      </dgm:t>
    </dgm:pt>
    <dgm:pt modelId="{AA9E379B-E854-48B1-BF37-D2FDE8732CB4}">
      <dgm:prSet phldrT="[Tex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a:solidFill>
                <a:schemeClr val="tx1"/>
              </a:solidFill>
            </a:rPr>
            <a:t>MHS </a:t>
          </a:r>
          <a:r>
            <a:rPr lang="en-US" sz="1400" b="0" dirty="0">
              <a:solidFill>
                <a:schemeClr val="tx1"/>
              </a:solidFill>
            </a:rPr>
            <a:t>“</a:t>
          </a:r>
          <a:r>
            <a:rPr lang="en-US" sz="1600" b="1" dirty="0" err="1">
              <a:solidFill>
                <a:schemeClr val="tx1"/>
              </a:solidFill>
            </a:rPr>
            <a:t>Shuchi</a:t>
          </a:r>
          <a:r>
            <a:rPr lang="en-US" sz="1400" b="0" dirty="0">
              <a:solidFill>
                <a:schemeClr val="tx1"/>
              </a:solidFill>
            </a:rPr>
            <a:t>”</a:t>
          </a:r>
          <a:endParaRPr lang="en-US" sz="1600" b="0" dirty="0">
            <a:solidFill>
              <a:schemeClr val="tx1"/>
            </a:solidFill>
          </a:endParaRPr>
        </a:p>
      </dgm:t>
    </dgm:pt>
    <dgm:pt modelId="{DA683F6E-8FD4-4374-AE44-E075A4918BCF}" type="parTrans" cxnId="{F67E095F-D8D7-4B77-9F11-42EF3B5893CE}">
      <dgm:prSet/>
      <dgm:spPr/>
      <dgm:t>
        <a:bodyPr/>
        <a:lstStyle/>
        <a:p>
          <a:endParaRPr lang="en-US" sz="1600"/>
        </a:p>
      </dgm:t>
    </dgm:pt>
    <dgm:pt modelId="{EDBD79FD-0320-4267-811E-FCCF5C569F04}" type="sibTrans" cxnId="{F67E095F-D8D7-4B77-9F11-42EF3B5893CE}">
      <dgm:prSet/>
      <dgm:spPr/>
      <dgm:t>
        <a:bodyPr/>
        <a:lstStyle/>
        <a:p>
          <a:endParaRPr lang="en-US" sz="1600"/>
        </a:p>
      </dgm:t>
    </dgm:pt>
    <dgm:pt modelId="{55DECC32-6378-4737-A142-D6D8DCF85B99}" type="pres">
      <dgm:prSet presAssocID="{77FCD112-5A34-4630-AB03-226BE866F4DC}" presName="Name0" presStyleCnt="0">
        <dgm:presLayoutVars>
          <dgm:chMax val="1"/>
          <dgm:chPref val="1"/>
          <dgm:dir/>
          <dgm:animOne val="branch"/>
          <dgm:animLvl val="lvl"/>
        </dgm:presLayoutVars>
      </dgm:prSet>
      <dgm:spPr/>
      <dgm:t>
        <a:bodyPr/>
        <a:lstStyle/>
        <a:p>
          <a:endParaRPr lang="en-US"/>
        </a:p>
      </dgm:t>
    </dgm:pt>
    <dgm:pt modelId="{2D513AC0-BE4C-4ECC-8721-F8F2ADB71437}" type="pres">
      <dgm:prSet presAssocID="{2FB5D88B-A3FB-4B0B-ADFD-FF8E8F289385}" presName="Parent" presStyleLbl="node0" presStyleIdx="0" presStyleCnt="1" custScaleX="104930">
        <dgm:presLayoutVars>
          <dgm:chMax val="6"/>
          <dgm:chPref val="6"/>
        </dgm:presLayoutVars>
      </dgm:prSet>
      <dgm:spPr/>
      <dgm:t>
        <a:bodyPr/>
        <a:lstStyle/>
        <a:p>
          <a:endParaRPr lang="en-US"/>
        </a:p>
      </dgm:t>
    </dgm:pt>
    <dgm:pt modelId="{1279D928-7068-4111-B4C8-1CCF834A1642}" type="pres">
      <dgm:prSet presAssocID="{6D06888E-4BC7-4185-9FE4-0C0C40CD250D}" presName="Accent1" presStyleCnt="0"/>
      <dgm:spPr/>
    </dgm:pt>
    <dgm:pt modelId="{63D3C760-9C52-45DE-8865-E0BA93574BC6}" type="pres">
      <dgm:prSet presAssocID="{6D06888E-4BC7-4185-9FE4-0C0C40CD250D}" presName="Accent" presStyleLbl="bgShp" presStyleIdx="0" presStyleCnt="6"/>
      <dgm:spPr/>
    </dgm:pt>
    <dgm:pt modelId="{73F83FD0-5146-4CE7-82ED-17C492983E98}" type="pres">
      <dgm:prSet presAssocID="{6D06888E-4BC7-4185-9FE4-0C0C40CD250D}" presName="Child1" presStyleLbl="node1" presStyleIdx="0" presStyleCnt="6">
        <dgm:presLayoutVars>
          <dgm:chMax val="0"/>
          <dgm:chPref val="0"/>
          <dgm:bulletEnabled val="1"/>
        </dgm:presLayoutVars>
      </dgm:prSet>
      <dgm:spPr/>
      <dgm:t>
        <a:bodyPr/>
        <a:lstStyle/>
        <a:p>
          <a:endParaRPr lang="en-US"/>
        </a:p>
      </dgm:t>
    </dgm:pt>
    <dgm:pt modelId="{08F20072-D9A0-4B8D-BFF2-9FC4CCBCCE7A}" type="pres">
      <dgm:prSet presAssocID="{D6721B8C-18EB-4903-813D-9731635DFD92}" presName="Accent2" presStyleCnt="0"/>
      <dgm:spPr/>
    </dgm:pt>
    <dgm:pt modelId="{157855DC-8A26-4BBD-A3FF-F8230FB640E3}" type="pres">
      <dgm:prSet presAssocID="{D6721B8C-18EB-4903-813D-9731635DFD92}" presName="Accent" presStyleLbl="bgShp" presStyleIdx="1" presStyleCnt="6"/>
      <dgm:spPr>
        <a:solidFill>
          <a:schemeClr val="accent1">
            <a:lumMod val="60000"/>
            <a:lumOff val="40000"/>
          </a:schemeClr>
        </a:solidFill>
      </dgm:spPr>
    </dgm:pt>
    <dgm:pt modelId="{ED23F913-4FFF-40E6-9185-EE2C6018D0D9}" type="pres">
      <dgm:prSet presAssocID="{D6721B8C-18EB-4903-813D-9731635DFD92}" presName="Child2" presStyleLbl="node1" presStyleIdx="1" presStyleCnt="6">
        <dgm:presLayoutVars>
          <dgm:chMax val="0"/>
          <dgm:chPref val="0"/>
          <dgm:bulletEnabled val="1"/>
        </dgm:presLayoutVars>
      </dgm:prSet>
      <dgm:spPr/>
      <dgm:t>
        <a:bodyPr/>
        <a:lstStyle/>
        <a:p>
          <a:endParaRPr lang="en-US"/>
        </a:p>
      </dgm:t>
    </dgm:pt>
    <dgm:pt modelId="{7A9B4475-0448-4926-A20D-1C66F66DB785}" type="pres">
      <dgm:prSet presAssocID="{297D17BB-0D37-41C7-A777-E674909AB382}" presName="Accent3" presStyleCnt="0"/>
      <dgm:spPr/>
    </dgm:pt>
    <dgm:pt modelId="{0EDDEBF6-0AAE-4130-8360-D5321C86C994}" type="pres">
      <dgm:prSet presAssocID="{297D17BB-0D37-41C7-A777-E674909AB382}" presName="Accent" presStyleLbl="bgShp" presStyleIdx="2" presStyleCnt="6"/>
      <dgm:spPr>
        <a:solidFill>
          <a:schemeClr val="accent1">
            <a:lumMod val="60000"/>
            <a:lumOff val="40000"/>
          </a:schemeClr>
        </a:solidFill>
      </dgm:spPr>
    </dgm:pt>
    <dgm:pt modelId="{D26516C0-4CBB-4151-8ADB-CCCB54F5C76E}" type="pres">
      <dgm:prSet presAssocID="{297D17BB-0D37-41C7-A777-E674909AB382}" presName="Child3" presStyleLbl="node1" presStyleIdx="2" presStyleCnt="6">
        <dgm:presLayoutVars>
          <dgm:chMax val="0"/>
          <dgm:chPref val="0"/>
          <dgm:bulletEnabled val="1"/>
        </dgm:presLayoutVars>
      </dgm:prSet>
      <dgm:spPr/>
      <dgm:t>
        <a:bodyPr/>
        <a:lstStyle/>
        <a:p>
          <a:endParaRPr lang="en-US"/>
        </a:p>
      </dgm:t>
    </dgm:pt>
    <dgm:pt modelId="{217F2A6A-3CEE-4081-B799-A8667AD03B20}" type="pres">
      <dgm:prSet presAssocID="{0864FBA5-1482-4B86-AC67-BA5DB3A243E3}" presName="Accent4" presStyleCnt="0"/>
      <dgm:spPr/>
    </dgm:pt>
    <dgm:pt modelId="{3B9DC52A-4EFE-49C9-812B-C4DCE989F233}" type="pres">
      <dgm:prSet presAssocID="{0864FBA5-1482-4B86-AC67-BA5DB3A243E3}" presName="Accent" presStyleLbl="bgShp" presStyleIdx="3" presStyleCnt="6"/>
      <dgm:spPr>
        <a:solidFill>
          <a:schemeClr val="accent1">
            <a:lumMod val="60000"/>
            <a:lumOff val="40000"/>
          </a:schemeClr>
        </a:solidFill>
      </dgm:spPr>
    </dgm:pt>
    <dgm:pt modelId="{CABA4D07-C9E6-4620-B940-C53145BE0EA2}" type="pres">
      <dgm:prSet presAssocID="{0864FBA5-1482-4B86-AC67-BA5DB3A243E3}" presName="Child4" presStyleLbl="node1" presStyleIdx="3" presStyleCnt="6">
        <dgm:presLayoutVars>
          <dgm:chMax val="0"/>
          <dgm:chPref val="0"/>
          <dgm:bulletEnabled val="1"/>
        </dgm:presLayoutVars>
      </dgm:prSet>
      <dgm:spPr/>
      <dgm:t>
        <a:bodyPr/>
        <a:lstStyle/>
        <a:p>
          <a:endParaRPr lang="en-US"/>
        </a:p>
      </dgm:t>
    </dgm:pt>
    <dgm:pt modelId="{69E9E2FC-BE32-4AEF-8C73-76B7713EC6F5}" type="pres">
      <dgm:prSet presAssocID="{56579494-6696-4E4E-9667-7323E56744FC}" presName="Accent5" presStyleCnt="0"/>
      <dgm:spPr/>
    </dgm:pt>
    <dgm:pt modelId="{0730914C-6B4B-4C29-8AEA-3E7CD3966C2A}" type="pres">
      <dgm:prSet presAssocID="{56579494-6696-4E4E-9667-7323E56744FC}" presName="Accent" presStyleLbl="bgShp" presStyleIdx="4" presStyleCnt="6"/>
      <dgm:spPr>
        <a:solidFill>
          <a:schemeClr val="accent1">
            <a:lumMod val="60000"/>
            <a:lumOff val="40000"/>
          </a:schemeClr>
        </a:solidFill>
      </dgm:spPr>
    </dgm:pt>
    <dgm:pt modelId="{8E44888D-A85C-44B2-8007-355B53DC4279}" type="pres">
      <dgm:prSet presAssocID="{56579494-6696-4E4E-9667-7323E56744FC}" presName="Child5" presStyleLbl="node1" presStyleIdx="4" presStyleCnt="6">
        <dgm:presLayoutVars>
          <dgm:chMax val="0"/>
          <dgm:chPref val="0"/>
          <dgm:bulletEnabled val="1"/>
        </dgm:presLayoutVars>
      </dgm:prSet>
      <dgm:spPr/>
      <dgm:t>
        <a:bodyPr/>
        <a:lstStyle/>
        <a:p>
          <a:endParaRPr lang="en-US"/>
        </a:p>
      </dgm:t>
    </dgm:pt>
    <dgm:pt modelId="{7EE2F43D-3AF2-46A0-84F8-C8A9F541C7C1}" type="pres">
      <dgm:prSet presAssocID="{AA9E379B-E854-48B1-BF37-D2FDE8732CB4}" presName="Accent6" presStyleCnt="0"/>
      <dgm:spPr/>
    </dgm:pt>
    <dgm:pt modelId="{4045A005-51A1-4FEC-9D63-754E87720CEE}" type="pres">
      <dgm:prSet presAssocID="{AA9E379B-E854-48B1-BF37-D2FDE8732CB4}" presName="Accent" presStyleLbl="bgShp" presStyleIdx="5" presStyleCnt="6"/>
      <dgm:spPr>
        <a:solidFill>
          <a:schemeClr val="accent1">
            <a:lumMod val="60000"/>
            <a:lumOff val="40000"/>
          </a:schemeClr>
        </a:solidFill>
      </dgm:spPr>
    </dgm:pt>
    <dgm:pt modelId="{FC80DE6A-8ED6-4C9F-8458-D98030747D6F}" type="pres">
      <dgm:prSet presAssocID="{AA9E379B-E854-48B1-BF37-D2FDE8732CB4}" presName="Child6" presStyleLbl="node1" presStyleIdx="5" presStyleCnt="6">
        <dgm:presLayoutVars>
          <dgm:chMax val="0"/>
          <dgm:chPref val="0"/>
          <dgm:bulletEnabled val="1"/>
        </dgm:presLayoutVars>
      </dgm:prSet>
      <dgm:spPr/>
      <dgm:t>
        <a:bodyPr/>
        <a:lstStyle/>
        <a:p>
          <a:endParaRPr lang="en-US"/>
        </a:p>
      </dgm:t>
    </dgm:pt>
  </dgm:ptLst>
  <dgm:cxnLst>
    <dgm:cxn modelId="{95E7353F-8983-402E-B964-258DA9CAB1E0}" type="presOf" srcId="{2FB5D88B-A3FB-4B0B-ADFD-FF8E8F289385}" destId="{2D513AC0-BE4C-4ECC-8721-F8F2ADB71437}" srcOrd="0" destOrd="0" presId="urn:microsoft.com/office/officeart/2011/layout/HexagonRadial"/>
    <dgm:cxn modelId="{B9B5E9BE-A4FC-4AF9-96DB-6CD2F8913190}" type="presOf" srcId="{0864FBA5-1482-4B86-AC67-BA5DB3A243E3}" destId="{CABA4D07-C9E6-4620-B940-C53145BE0EA2}" srcOrd="0" destOrd="0" presId="urn:microsoft.com/office/officeart/2011/layout/HexagonRadial"/>
    <dgm:cxn modelId="{E8CA8E62-8E23-46E2-B698-007EA1C25479}" srcId="{2FB5D88B-A3FB-4B0B-ADFD-FF8E8F289385}" destId="{56579494-6696-4E4E-9667-7323E56744FC}" srcOrd="4" destOrd="0" parTransId="{23BE0AB9-E7B9-40F4-A812-10BB75A37865}" sibTransId="{668DFF1C-6E32-4D6E-809B-523E50F018FD}"/>
    <dgm:cxn modelId="{E1227FC1-237E-4E98-AA21-E164B18074A4}" srcId="{2FB5D88B-A3FB-4B0B-ADFD-FF8E8F289385}" destId="{D6721B8C-18EB-4903-813D-9731635DFD92}" srcOrd="1" destOrd="0" parTransId="{4D09241F-E371-4AA2-BA15-91719D19C998}" sibTransId="{9B40A4EA-0C0A-433B-8096-ED9ED3A7BD78}"/>
    <dgm:cxn modelId="{C6F7EDF2-E36A-4201-8F7B-7D8BA2C428B6}" type="presOf" srcId="{6D06888E-4BC7-4185-9FE4-0C0C40CD250D}" destId="{73F83FD0-5146-4CE7-82ED-17C492983E98}" srcOrd="0" destOrd="0" presId="urn:microsoft.com/office/officeart/2011/layout/HexagonRadial"/>
    <dgm:cxn modelId="{AD571450-E1A0-4C49-9D9C-198E6BC65C16}" type="presOf" srcId="{D6721B8C-18EB-4903-813D-9731635DFD92}" destId="{ED23F913-4FFF-40E6-9185-EE2C6018D0D9}" srcOrd="0" destOrd="0" presId="urn:microsoft.com/office/officeart/2011/layout/HexagonRadial"/>
    <dgm:cxn modelId="{93934669-D102-44E3-AFF8-100CD79E91AA}" srcId="{2FB5D88B-A3FB-4B0B-ADFD-FF8E8F289385}" destId="{0864FBA5-1482-4B86-AC67-BA5DB3A243E3}" srcOrd="3" destOrd="0" parTransId="{A38BB03C-48CF-4306-ABB1-20FEC1DA4D75}" sibTransId="{E0523E97-A464-4E4D-8C4D-F071FC1A4220}"/>
    <dgm:cxn modelId="{E7F699AD-ADCE-4360-8D44-0CEB566ACF92}" type="presOf" srcId="{56579494-6696-4E4E-9667-7323E56744FC}" destId="{8E44888D-A85C-44B2-8007-355B53DC4279}" srcOrd="0" destOrd="0" presId="urn:microsoft.com/office/officeart/2011/layout/HexagonRadial"/>
    <dgm:cxn modelId="{0E6D26AC-FD0C-46D4-AC97-CF6DD5923666}" srcId="{2FB5D88B-A3FB-4B0B-ADFD-FF8E8F289385}" destId="{6D06888E-4BC7-4185-9FE4-0C0C40CD250D}" srcOrd="0" destOrd="0" parTransId="{CD425EA1-5B27-4205-8E80-37B88873327D}" sibTransId="{A58299A9-C22F-4F13-A927-C7674A803F1F}"/>
    <dgm:cxn modelId="{5B49D2F7-6ECF-48B2-80B6-AD83ACF54710}" srcId="{77FCD112-5A34-4630-AB03-226BE866F4DC}" destId="{2FB5D88B-A3FB-4B0B-ADFD-FF8E8F289385}" srcOrd="0" destOrd="0" parTransId="{88573913-B6D7-4198-99F8-547C5B76F380}" sibTransId="{ACB9C95C-00A0-436C-A750-C0D46C6D0707}"/>
    <dgm:cxn modelId="{4A3BE464-EBE3-4854-8E39-686669EDE93C}" type="presOf" srcId="{77FCD112-5A34-4630-AB03-226BE866F4DC}" destId="{55DECC32-6378-4737-A142-D6D8DCF85B99}" srcOrd="0" destOrd="0" presId="urn:microsoft.com/office/officeart/2011/layout/HexagonRadial"/>
    <dgm:cxn modelId="{F67E095F-D8D7-4B77-9F11-42EF3B5893CE}" srcId="{2FB5D88B-A3FB-4B0B-ADFD-FF8E8F289385}" destId="{AA9E379B-E854-48B1-BF37-D2FDE8732CB4}" srcOrd="5" destOrd="0" parTransId="{DA683F6E-8FD4-4374-AE44-E075A4918BCF}" sibTransId="{EDBD79FD-0320-4267-811E-FCCF5C569F04}"/>
    <dgm:cxn modelId="{9A22ACCB-EA91-4723-ACCA-353CE311E92D}" srcId="{2FB5D88B-A3FB-4B0B-ADFD-FF8E8F289385}" destId="{297D17BB-0D37-41C7-A777-E674909AB382}" srcOrd="2" destOrd="0" parTransId="{CC8509F4-9EF6-45EB-89A9-E46B3AA36FFA}" sibTransId="{8D86A22B-38AA-4054-AEC6-0675374F0EC8}"/>
    <dgm:cxn modelId="{DF0EE4D4-6B4E-443D-8FB4-618B5AFA2513}" type="presOf" srcId="{AA9E379B-E854-48B1-BF37-D2FDE8732CB4}" destId="{FC80DE6A-8ED6-4C9F-8458-D98030747D6F}" srcOrd="0" destOrd="0" presId="urn:microsoft.com/office/officeart/2011/layout/HexagonRadial"/>
    <dgm:cxn modelId="{C55B2556-C2AF-4766-8887-2072CEF7D396}" type="presOf" srcId="{297D17BB-0D37-41C7-A777-E674909AB382}" destId="{D26516C0-4CBB-4151-8ADB-CCCB54F5C76E}" srcOrd="0" destOrd="0" presId="urn:microsoft.com/office/officeart/2011/layout/HexagonRadial"/>
    <dgm:cxn modelId="{F71D003F-CC0D-4732-A8CD-B7ED524C3A3E}" type="presParOf" srcId="{55DECC32-6378-4737-A142-D6D8DCF85B99}" destId="{2D513AC0-BE4C-4ECC-8721-F8F2ADB71437}" srcOrd="0" destOrd="0" presId="urn:microsoft.com/office/officeart/2011/layout/HexagonRadial"/>
    <dgm:cxn modelId="{7D8633A4-C589-4146-89C7-A72FD88470F5}" type="presParOf" srcId="{55DECC32-6378-4737-A142-D6D8DCF85B99}" destId="{1279D928-7068-4111-B4C8-1CCF834A1642}" srcOrd="1" destOrd="0" presId="urn:microsoft.com/office/officeart/2011/layout/HexagonRadial"/>
    <dgm:cxn modelId="{F3241163-B602-47CF-B387-54C1162E36F1}" type="presParOf" srcId="{1279D928-7068-4111-B4C8-1CCF834A1642}" destId="{63D3C760-9C52-45DE-8865-E0BA93574BC6}" srcOrd="0" destOrd="0" presId="urn:microsoft.com/office/officeart/2011/layout/HexagonRadial"/>
    <dgm:cxn modelId="{A13E1C6E-7FD3-4AFF-91B9-D43E8E37CE06}" type="presParOf" srcId="{55DECC32-6378-4737-A142-D6D8DCF85B99}" destId="{73F83FD0-5146-4CE7-82ED-17C492983E98}" srcOrd="2" destOrd="0" presId="urn:microsoft.com/office/officeart/2011/layout/HexagonRadial"/>
    <dgm:cxn modelId="{13E72D41-F9F6-4B1E-9BA5-9F46EDA7308D}" type="presParOf" srcId="{55DECC32-6378-4737-A142-D6D8DCF85B99}" destId="{08F20072-D9A0-4B8D-BFF2-9FC4CCBCCE7A}" srcOrd="3" destOrd="0" presId="urn:microsoft.com/office/officeart/2011/layout/HexagonRadial"/>
    <dgm:cxn modelId="{F543B3E5-FB34-4259-AD78-703A3542E67B}" type="presParOf" srcId="{08F20072-D9A0-4B8D-BFF2-9FC4CCBCCE7A}" destId="{157855DC-8A26-4BBD-A3FF-F8230FB640E3}" srcOrd="0" destOrd="0" presId="urn:microsoft.com/office/officeart/2011/layout/HexagonRadial"/>
    <dgm:cxn modelId="{D68B7C89-C3CA-4812-A944-79168CAF06A8}" type="presParOf" srcId="{55DECC32-6378-4737-A142-D6D8DCF85B99}" destId="{ED23F913-4FFF-40E6-9185-EE2C6018D0D9}" srcOrd="4" destOrd="0" presId="urn:microsoft.com/office/officeart/2011/layout/HexagonRadial"/>
    <dgm:cxn modelId="{CF6AF381-D5BD-4CB5-8D1F-484B19CE9872}" type="presParOf" srcId="{55DECC32-6378-4737-A142-D6D8DCF85B99}" destId="{7A9B4475-0448-4926-A20D-1C66F66DB785}" srcOrd="5" destOrd="0" presId="urn:microsoft.com/office/officeart/2011/layout/HexagonRadial"/>
    <dgm:cxn modelId="{0BD58E9E-2FB5-493D-BD42-0C3914BA4FEA}" type="presParOf" srcId="{7A9B4475-0448-4926-A20D-1C66F66DB785}" destId="{0EDDEBF6-0AAE-4130-8360-D5321C86C994}" srcOrd="0" destOrd="0" presId="urn:microsoft.com/office/officeart/2011/layout/HexagonRadial"/>
    <dgm:cxn modelId="{4C5BA6AE-E1C0-49AB-BE52-234C76EF8220}" type="presParOf" srcId="{55DECC32-6378-4737-A142-D6D8DCF85B99}" destId="{D26516C0-4CBB-4151-8ADB-CCCB54F5C76E}" srcOrd="6" destOrd="0" presId="urn:microsoft.com/office/officeart/2011/layout/HexagonRadial"/>
    <dgm:cxn modelId="{63B14559-D095-4D93-BCF3-E387CC7518B4}" type="presParOf" srcId="{55DECC32-6378-4737-A142-D6D8DCF85B99}" destId="{217F2A6A-3CEE-4081-B799-A8667AD03B20}" srcOrd="7" destOrd="0" presId="urn:microsoft.com/office/officeart/2011/layout/HexagonRadial"/>
    <dgm:cxn modelId="{48D53E50-FD7C-4908-90AD-C2310C535D6C}" type="presParOf" srcId="{217F2A6A-3CEE-4081-B799-A8667AD03B20}" destId="{3B9DC52A-4EFE-49C9-812B-C4DCE989F233}" srcOrd="0" destOrd="0" presId="urn:microsoft.com/office/officeart/2011/layout/HexagonRadial"/>
    <dgm:cxn modelId="{0BF4F67C-8446-42C3-AB60-FF71F2CE8D37}" type="presParOf" srcId="{55DECC32-6378-4737-A142-D6D8DCF85B99}" destId="{CABA4D07-C9E6-4620-B940-C53145BE0EA2}" srcOrd="8" destOrd="0" presId="urn:microsoft.com/office/officeart/2011/layout/HexagonRadial"/>
    <dgm:cxn modelId="{E62A148D-18E7-4508-BB43-658CCD28C08F}" type="presParOf" srcId="{55DECC32-6378-4737-A142-D6D8DCF85B99}" destId="{69E9E2FC-BE32-4AEF-8C73-76B7713EC6F5}" srcOrd="9" destOrd="0" presId="urn:microsoft.com/office/officeart/2011/layout/HexagonRadial"/>
    <dgm:cxn modelId="{AD59A050-6672-42BD-9455-F406E26E9EFE}" type="presParOf" srcId="{69E9E2FC-BE32-4AEF-8C73-76B7713EC6F5}" destId="{0730914C-6B4B-4C29-8AEA-3E7CD3966C2A}" srcOrd="0" destOrd="0" presId="urn:microsoft.com/office/officeart/2011/layout/HexagonRadial"/>
    <dgm:cxn modelId="{C523B161-6E5F-4917-B481-DC5B8523198B}" type="presParOf" srcId="{55DECC32-6378-4737-A142-D6D8DCF85B99}" destId="{8E44888D-A85C-44B2-8007-355B53DC4279}" srcOrd="10" destOrd="0" presId="urn:microsoft.com/office/officeart/2011/layout/HexagonRadial"/>
    <dgm:cxn modelId="{A2767352-7B34-4556-8F72-ED6EAF14F320}" type="presParOf" srcId="{55DECC32-6378-4737-A142-D6D8DCF85B99}" destId="{7EE2F43D-3AF2-46A0-84F8-C8A9F541C7C1}" srcOrd="11" destOrd="0" presId="urn:microsoft.com/office/officeart/2011/layout/HexagonRadial"/>
    <dgm:cxn modelId="{FFA29D26-278B-4532-99A8-BDF49A6AF345}" type="presParOf" srcId="{7EE2F43D-3AF2-46A0-84F8-C8A9F541C7C1}" destId="{4045A005-51A1-4FEC-9D63-754E87720CEE}" srcOrd="0" destOrd="0" presId="urn:microsoft.com/office/officeart/2011/layout/HexagonRadial"/>
    <dgm:cxn modelId="{697C053C-22E3-49E0-8450-B4A659D4F9CE}" type="presParOf" srcId="{55DECC32-6378-4737-A142-D6D8DCF85B99}" destId="{FC80DE6A-8ED6-4C9F-8458-D98030747D6F}"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558A2E-B8A9-4DBD-ACE4-EB573316BCEF}" type="doc">
      <dgm:prSet loTypeId="urn:microsoft.com/office/officeart/2005/8/layout/chart3" loCatId="cycle" qsTypeId="urn:microsoft.com/office/officeart/2005/8/quickstyle/simple1" qsCatId="simple" csTypeId="urn:microsoft.com/office/officeart/2005/8/colors/colorful1#1" csCatId="colorful" phldr="1"/>
      <dgm:spPr/>
    </dgm:pt>
    <dgm:pt modelId="{4850C855-ED4C-4582-8EA1-E3704990D5E5}">
      <dgm:prSet phldrT="[Text]"/>
      <dgm:spPr>
        <a:solidFill>
          <a:srgbClr val="6666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t>Health</a:t>
          </a:r>
        </a:p>
        <a:p>
          <a:r>
            <a:rPr lang="en-IN" b="1" dirty="0"/>
            <a:t>Department</a:t>
          </a:r>
          <a:endParaRPr lang="en-US" b="1" dirty="0"/>
        </a:p>
      </dgm:t>
    </dgm:pt>
    <dgm:pt modelId="{13CB394C-0788-489A-BE7B-3474D755425A}" type="parTrans" cxnId="{FC300E2B-F9F9-4D6F-9031-B3B3DB920AC8}">
      <dgm:prSet/>
      <dgm:spPr/>
      <dgm:t>
        <a:bodyPr/>
        <a:lstStyle/>
        <a:p>
          <a:endParaRPr lang="en-US"/>
        </a:p>
      </dgm:t>
    </dgm:pt>
    <dgm:pt modelId="{DBF36845-AD8D-45B5-9472-2E99787D63F2}" type="sibTrans" cxnId="{FC300E2B-F9F9-4D6F-9031-B3B3DB920AC8}">
      <dgm:prSet/>
      <dgm:spPr/>
      <dgm:t>
        <a:bodyPr/>
        <a:lstStyle/>
        <a:p>
          <a:endParaRPr lang="en-US"/>
        </a:p>
      </dgm:t>
    </dgm:pt>
    <dgm:pt modelId="{9FB00D9E-FA94-4C73-9229-A2D39A19176E}">
      <dgm:prSet phldrT="[Text]" custT="1"/>
      <dgm:spPr>
        <a:solidFill>
          <a:srgbClr val="CC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1" dirty="0">
              <a:solidFill>
                <a:schemeClr val="tx1"/>
              </a:solidFill>
            </a:rPr>
            <a:t>Education</a:t>
          </a:r>
        </a:p>
        <a:p>
          <a:r>
            <a:rPr lang="en-IN" sz="1400" b="1" dirty="0">
              <a:solidFill>
                <a:schemeClr val="tx1"/>
              </a:solidFill>
            </a:rPr>
            <a:t>Department</a:t>
          </a:r>
          <a:endParaRPr lang="en-US" sz="1400" b="1" dirty="0">
            <a:solidFill>
              <a:schemeClr val="tx1"/>
            </a:solidFill>
          </a:endParaRPr>
        </a:p>
      </dgm:t>
    </dgm:pt>
    <dgm:pt modelId="{833E1FDC-4BFF-4777-97CF-AE326B936D35}" type="parTrans" cxnId="{19FDC8E9-A8C6-4EA1-A89B-1DD35A0792B5}">
      <dgm:prSet/>
      <dgm:spPr/>
      <dgm:t>
        <a:bodyPr/>
        <a:lstStyle/>
        <a:p>
          <a:endParaRPr lang="en-US"/>
        </a:p>
      </dgm:t>
    </dgm:pt>
    <dgm:pt modelId="{5A6BEE9C-C6BC-468D-8F40-7ED91319FB63}" type="sibTrans" cxnId="{19FDC8E9-A8C6-4EA1-A89B-1DD35A0792B5}">
      <dgm:prSet/>
      <dgm:spPr/>
      <dgm:t>
        <a:bodyPr/>
        <a:lstStyle/>
        <a:p>
          <a:endParaRPr lang="en-US"/>
        </a:p>
      </dgm:t>
    </dgm:pt>
    <dgm:pt modelId="{60E1A94B-A439-4236-90C1-0D0943EF9AC2}">
      <dgm:prSet phldrT="[Text]" custT="1"/>
      <dgm:spPr>
        <a:solidFill>
          <a:srgbClr val="FF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1" dirty="0">
              <a:solidFill>
                <a:schemeClr val="tx1"/>
              </a:solidFill>
            </a:rPr>
            <a:t>Women</a:t>
          </a:r>
          <a:r>
            <a:rPr lang="en-US" sz="1400" dirty="0">
              <a:solidFill>
                <a:schemeClr val="tx1"/>
              </a:solidFill>
            </a:rPr>
            <a:t> &amp; </a:t>
          </a:r>
          <a:r>
            <a:rPr lang="en-US" sz="1400" b="1" dirty="0">
              <a:solidFill>
                <a:schemeClr val="tx1"/>
              </a:solidFill>
            </a:rPr>
            <a:t>Child</a:t>
          </a:r>
          <a:r>
            <a:rPr lang="en-US" sz="1400" dirty="0">
              <a:solidFill>
                <a:schemeClr val="tx1"/>
              </a:solidFill>
            </a:rPr>
            <a:t> </a:t>
          </a:r>
          <a:r>
            <a:rPr lang="en-US" sz="1400" b="1" dirty="0">
              <a:solidFill>
                <a:schemeClr val="tx1"/>
              </a:solidFill>
            </a:rPr>
            <a:t>Department</a:t>
          </a:r>
        </a:p>
      </dgm:t>
    </dgm:pt>
    <dgm:pt modelId="{5E02D6CC-419A-4A72-850B-23B11CA29BB5}" type="parTrans" cxnId="{23608C77-3749-40C6-9B67-DB077D793F70}">
      <dgm:prSet/>
      <dgm:spPr/>
      <dgm:t>
        <a:bodyPr/>
        <a:lstStyle/>
        <a:p>
          <a:endParaRPr lang="en-US"/>
        </a:p>
      </dgm:t>
    </dgm:pt>
    <dgm:pt modelId="{613A2414-1B50-4C11-8670-B84CF0023416}" type="sibTrans" cxnId="{23608C77-3749-40C6-9B67-DB077D793F70}">
      <dgm:prSet/>
      <dgm:spPr/>
      <dgm:t>
        <a:bodyPr/>
        <a:lstStyle/>
        <a:p>
          <a:endParaRPr lang="en-US"/>
        </a:p>
      </dgm:t>
    </dgm:pt>
    <dgm:pt modelId="{8C37B9A5-03B4-4B25-AE6A-DD999DBA8C86}" type="pres">
      <dgm:prSet presAssocID="{44558A2E-B8A9-4DBD-ACE4-EB573316BCEF}" presName="compositeShape" presStyleCnt="0">
        <dgm:presLayoutVars>
          <dgm:chMax val="7"/>
          <dgm:dir/>
          <dgm:resizeHandles val="exact"/>
        </dgm:presLayoutVars>
      </dgm:prSet>
      <dgm:spPr/>
    </dgm:pt>
    <dgm:pt modelId="{A4B6D4B0-12A5-48D9-9D28-D7BE81C3DE03}" type="pres">
      <dgm:prSet presAssocID="{44558A2E-B8A9-4DBD-ACE4-EB573316BCEF}" presName="wedge1" presStyleLbl="node1" presStyleIdx="0" presStyleCnt="3" custLinFactNeighborX="-2578" custLinFactNeighborY="1488"/>
      <dgm:spPr/>
      <dgm:t>
        <a:bodyPr/>
        <a:lstStyle/>
        <a:p>
          <a:endParaRPr lang="en-US"/>
        </a:p>
      </dgm:t>
    </dgm:pt>
    <dgm:pt modelId="{2A33E26B-B5FE-48FC-A0E9-62E214B27213}" type="pres">
      <dgm:prSet presAssocID="{44558A2E-B8A9-4DBD-ACE4-EB573316BCEF}" presName="wedge1Tx" presStyleLbl="node1" presStyleIdx="0" presStyleCnt="3">
        <dgm:presLayoutVars>
          <dgm:chMax val="0"/>
          <dgm:chPref val="0"/>
          <dgm:bulletEnabled val="1"/>
        </dgm:presLayoutVars>
      </dgm:prSet>
      <dgm:spPr/>
      <dgm:t>
        <a:bodyPr/>
        <a:lstStyle/>
        <a:p>
          <a:endParaRPr lang="en-US"/>
        </a:p>
      </dgm:t>
    </dgm:pt>
    <dgm:pt modelId="{D17FE634-76DC-4593-9E37-1FBBAA0D3C19}" type="pres">
      <dgm:prSet presAssocID="{44558A2E-B8A9-4DBD-ACE4-EB573316BCEF}" presName="wedge2" presStyleLbl="node1" presStyleIdx="1" presStyleCnt="3" custLinFactNeighborX="1570" custLinFactNeighborY="784"/>
      <dgm:spPr/>
      <dgm:t>
        <a:bodyPr/>
        <a:lstStyle/>
        <a:p>
          <a:endParaRPr lang="en-US"/>
        </a:p>
      </dgm:t>
    </dgm:pt>
    <dgm:pt modelId="{AC8C7F12-67E7-499E-B6EC-60A18961BD33}" type="pres">
      <dgm:prSet presAssocID="{44558A2E-B8A9-4DBD-ACE4-EB573316BCEF}" presName="wedge2Tx" presStyleLbl="node1" presStyleIdx="1" presStyleCnt="3">
        <dgm:presLayoutVars>
          <dgm:chMax val="0"/>
          <dgm:chPref val="0"/>
          <dgm:bulletEnabled val="1"/>
        </dgm:presLayoutVars>
      </dgm:prSet>
      <dgm:spPr/>
      <dgm:t>
        <a:bodyPr/>
        <a:lstStyle/>
        <a:p>
          <a:endParaRPr lang="en-US"/>
        </a:p>
      </dgm:t>
    </dgm:pt>
    <dgm:pt modelId="{3EA6E1BE-D051-464F-9750-A28E0E1F29E2}" type="pres">
      <dgm:prSet presAssocID="{44558A2E-B8A9-4DBD-ACE4-EB573316BCEF}" presName="wedge3" presStyleLbl="node1" presStyleIdx="2" presStyleCnt="3" custLinFactNeighborX="-340" custLinFactNeighborY="-1488"/>
      <dgm:spPr/>
      <dgm:t>
        <a:bodyPr/>
        <a:lstStyle/>
        <a:p>
          <a:endParaRPr lang="en-US"/>
        </a:p>
      </dgm:t>
    </dgm:pt>
    <dgm:pt modelId="{3DAC493F-40F4-413E-A7BF-323816069414}" type="pres">
      <dgm:prSet presAssocID="{44558A2E-B8A9-4DBD-ACE4-EB573316BCEF}" presName="wedge3Tx" presStyleLbl="node1" presStyleIdx="2" presStyleCnt="3">
        <dgm:presLayoutVars>
          <dgm:chMax val="0"/>
          <dgm:chPref val="0"/>
          <dgm:bulletEnabled val="1"/>
        </dgm:presLayoutVars>
      </dgm:prSet>
      <dgm:spPr/>
      <dgm:t>
        <a:bodyPr/>
        <a:lstStyle/>
        <a:p>
          <a:endParaRPr lang="en-US"/>
        </a:p>
      </dgm:t>
    </dgm:pt>
  </dgm:ptLst>
  <dgm:cxnLst>
    <dgm:cxn modelId="{23608C77-3749-40C6-9B67-DB077D793F70}" srcId="{44558A2E-B8A9-4DBD-ACE4-EB573316BCEF}" destId="{60E1A94B-A439-4236-90C1-0D0943EF9AC2}" srcOrd="2" destOrd="0" parTransId="{5E02D6CC-419A-4A72-850B-23B11CA29BB5}" sibTransId="{613A2414-1B50-4C11-8670-B84CF0023416}"/>
    <dgm:cxn modelId="{357267E3-F7B7-41A4-BC70-A1B75924B7B6}" type="presOf" srcId="{60E1A94B-A439-4236-90C1-0D0943EF9AC2}" destId="{3DAC493F-40F4-413E-A7BF-323816069414}" srcOrd="1" destOrd="0" presId="urn:microsoft.com/office/officeart/2005/8/layout/chart3"/>
    <dgm:cxn modelId="{9B4AC371-CB16-4B55-A54F-480FCFBEEB2F}" type="presOf" srcId="{9FB00D9E-FA94-4C73-9229-A2D39A19176E}" destId="{AC8C7F12-67E7-499E-B6EC-60A18961BD33}" srcOrd="1" destOrd="0" presId="urn:microsoft.com/office/officeart/2005/8/layout/chart3"/>
    <dgm:cxn modelId="{1C10ECAA-4742-40BF-B846-22B55208B82B}" type="presOf" srcId="{9FB00D9E-FA94-4C73-9229-A2D39A19176E}" destId="{D17FE634-76DC-4593-9E37-1FBBAA0D3C19}" srcOrd="0" destOrd="0" presId="urn:microsoft.com/office/officeart/2005/8/layout/chart3"/>
    <dgm:cxn modelId="{FC300E2B-F9F9-4D6F-9031-B3B3DB920AC8}" srcId="{44558A2E-B8A9-4DBD-ACE4-EB573316BCEF}" destId="{4850C855-ED4C-4582-8EA1-E3704990D5E5}" srcOrd="0" destOrd="0" parTransId="{13CB394C-0788-489A-BE7B-3474D755425A}" sibTransId="{DBF36845-AD8D-45B5-9472-2E99787D63F2}"/>
    <dgm:cxn modelId="{09ABEA20-B4F8-4524-8412-BC4AC7242ECE}" type="presOf" srcId="{60E1A94B-A439-4236-90C1-0D0943EF9AC2}" destId="{3EA6E1BE-D051-464F-9750-A28E0E1F29E2}" srcOrd="0" destOrd="0" presId="urn:microsoft.com/office/officeart/2005/8/layout/chart3"/>
    <dgm:cxn modelId="{C0F8EDFE-F216-4C2A-BA0E-514A59C49C11}" type="presOf" srcId="{4850C855-ED4C-4582-8EA1-E3704990D5E5}" destId="{2A33E26B-B5FE-48FC-A0E9-62E214B27213}" srcOrd="1" destOrd="0" presId="urn:microsoft.com/office/officeart/2005/8/layout/chart3"/>
    <dgm:cxn modelId="{19FDC8E9-A8C6-4EA1-A89B-1DD35A0792B5}" srcId="{44558A2E-B8A9-4DBD-ACE4-EB573316BCEF}" destId="{9FB00D9E-FA94-4C73-9229-A2D39A19176E}" srcOrd="1" destOrd="0" parTransId="{833E1FDC-4BFF-4777-97CF-AE326B936D35}" sibTransId="{5A6BEE9C-C6BC-468D-8F40-7ED91319FB63}"/>
    <dgm:cxn modelId="{4F9E6363-6B6C-48E4-A382-4C7BF3278A4D}" type="presOf" srcId="{44558A2E-B8A9-4DBD-ACE4-EB573316BCEF}" destId="{8C37B9A5-03B4-4B25-AE6A-DD999DBA8C86}" srcOrd="0" destOrd="0" presId="urn:microsoft.com/office/officeart/2005/8/layout/chart3"/>
    <dgm:cxn modelId="{51D19BB4-8377-486E-B1DB-4D05C0C8F127}" type="presOf" srcId="{4850C855-ED4C-4582-8EA1-E3704990D5E5}" destId="{A4B6D4B0-12A5-48D9-9D28-D7BE81C3DE03}" srcOrd="0" destOrd="0" presId="urn:microsoft.com/office/officeart/2005/8/layout/chart3"/>
    <dgm:cxn modelId="{ACE4A38C-F007-45C5-B0C0-98EAAFD963EA}" type="presParOf" srcId="{8C37B9A5-03B4-4B25-AE6A-DD999DBA8C86}" destId="{A4B6D4B0-12A5-48D9-9D28-D7BE81C3DE03}" srcOrd="0" destOrd="0" presId="urn:microsoft.com/office/officeart/2005/8/layout/chart3"/>
    <dgm:cxn modelId="{A89788FE-502B-4C80-8AFB-CC9AC9BC63CA}" type="presParOf" srcId="{8C37B9A5-03B4-4B25-AE6A-DD999DBA8C86}" destId="{2A33E26B-B5FE-48FC-A0E9-62E214B27213}" srcOrd="1" destOrd="0" presId="urn:microsoft.com/office/officeart/2005/8/layout/chart3"/>
    <dgm:cxn modelId="{59FB9F73-D18E-481C-85C4-EF573BA7A1AD}" type="presParOf" srcId="{8C37B9A5-03B4-4B25-AE6A-DD999DBA8C86}" destId="{D17FE634-76DC-4593-9E37-1FBBAA0D3C19}" srcOrd="2" destOrd="0" presId="urn:microsoft.com/office/officeart/2005/8/layout/chart3"/>
    <dgm:cxn modelId="{F5D4F750-CDA3-45B7-9216-40284F98BD73}" type="presParOf" srcId="{8C37B9A5-03B4-4B25-AE6A-DD999DBA8C86}" destId="{AC8C7F12-67E7-499E-B6EC-60A18961BD33}" srcOrd="3" destOrd="0" presId="urn:microsoft.com/office/officeart/2005/8/layout/chart3"/>
    <dgm:cxn modelId="{386EA114-477E-4BBA-A3AE-8BEE0EF77E4C}" type="presParOf" srcId="{8C37B9A5-03B4-4B25-AE6A-DD999DBA8C86}" destId="{3EA6E1BE-D051-464F-9750-A28E0E1F29E2}" srcOrd="4" destOrd="0" presId="urn:microsoft.com/office/officeart/2005/8/layout/chart3"/>
    <dgm:cxn modelId="{503EA708-E95E-41AD-8B6E-90A2ACAFCD84}" type="presParOf" srcId="{8C37B9A5-03B4-4B25-AE6A-DD999DBA8C86}" destId="{3DAC493F-40F4-413E-A7BF-323816069414}" srcOrd="5" destOrd="0" presId="urn:microsoft.com/office/officeart/2005/8/layout/char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077848-393C-4C68-A4CA-382EA7BF60D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4C4D522-3FD5-4A28-9DCE-7178899B704B}">
      <dgm:prSet phldrT="[Text]"/>
      <dgm:spPr/>
      <dgm:t>
        <a:bodyPr/>
        <a:lstStyle/>
        <a:p>
          <a:r>
            <a:rPr lang="en-US" b="1" dirty="0"/>
            <a:t>State Level</a:t>
          </a:r>
        </a:p>
      </dgm:t>
    </dgm:pt>
    <dgm:pt modelId="{AE0E4FC1-0F94-451D-8F85-E49AFCEAEC30}" type="parTrans" cxnId="{D7EA7930-4C72-47C9-BC88-6AE9AF8AFDD1}">
      <dgm:prSet/>
      <dgm:spPr/>
      <dgm:t>
        <a:bodyPr/>
        <a:lstStyle/>
        <a:p>
          <a:endParaRPr lang="en-US"/>
        </a:p>
      </dgm:t>
    </dgm:pt>
    <dgm:pt modelId="{1250BE64-0774-47F9-B9CE-2982481AFFD4}" type="sibTrans" cxnId="{D7EA7930-4C72-47C9-BC88-6AE9AF8AFDD1}">
      <dgm:prSet/>
      <dgm:spPr/>
      <dgm:t>
        <a:bodyPr/>
        <a:lstStyle/>
        <a:p>
          <a:endParaRPr lang="en-US"/>
        </a:p>
      </dgm:t>
    </dgm:pt>
    <dgm:pt modelId="{015E7078-33F8-4FB1-9607-7C80544AF7D2}">
      <dgm:prSet phldrT="[Text]" custT="1"/>
      <dgm:spPr/>
      <dgm:t>
        <a:bodyPr/>
        <a:lstStyle/>
        <a:p>
          <a:pPr algn="just"/>
          <a:r>
            <a:rPr lang="en-US" sz="2000" dirty="0"/>
            <a:t>Deputy Director (RBSK, RKSK)</a:t>
          </a:r>
        </a:p>
      </dgm:t>
    </dgm:pt>
    <dgm:pt modelId="{932BE078-A998-4414-9F87-5BB98902B65D}" type="parTrans" cxnId="{1E1D723F-21B9-4EF5-B0C2-834D83314048}">
      <dgm:prSet/>
      <dgm:spPr/>
      <dgm:t>
        <a:bodyPr/>
        <a:lstStyle/>
        <a:p>
          <a:endParaRPr lang="en-US"/>
        </a:p>
      </dgm:t>
    </dgm:pt>
    <dgm:pt modelId="{A4EA25F1-317F-4EF9-9A96-A02EE1A4C363}" type="sibTrans" cxnId="{1E1D723F-21B9-4EF5-B0C2-834D83314048}">
      <dgm:prSet/>
      <dgm:spPr/>
      <dgm:t>
        <a:bodyPr/>
        <a:lstStyle/>
        <a:p>
          <a:endParaRPr lang="en-US"/>
        </a:p>
      </dgm:t>
    </dgm:pt>
    <dgm:pt modelId="{308255CD-D018-4D0C-AFEB-6D0F3DCF2181}">
      <dgm:prSet phldrT="[Text]"/>
      <dgm:spPr/>
      <dgm:t>
        <a:bodyPr/>
        <a:lstStyle/>
        <a:p>
          <a:r>
            <a:rPr lang="en-US" b="1" dirty="0"/>
            <a:t>District Level</a:t>
          </a:r>
        </a:p>
      </dgm:t>
    </dgm:pt>
    <dgm:pt modelId="{7A1F4FC5-A3C2-4622-9F13-84C42E86B89E}" type="parTrans" cxnId="{B4A551FF-67A7-4DF1-9FC2-3AC12244BF38}">
      <dgm:prSet/>
      <dgm:spPr/>
      <dgm:t>
        <a:bodyPr/>
        <a:lstStyle/>
        <a:p>
          <a:endParaRPr lang="en-US"/>
        </a:p>
      </dgm:t>
    </dgm:pt>
    <dgm:pt modelId="{8776A3D7-3FBB-44D2-AA16-2710E34CF2E8}" type="sibTrans" cxnId="{B4A551FF-67A7-4DF1-9FC2-3AC12244BF38}">
      <dgm:prSet/>
      <dgm:spPr/>
      <dgm:t>
        <a:bodyPr/>
        <a:lstStyle/>
        <a:p>
          <a:endParaRPr lang="en-US"/>
        </a:p>
      </dgm:t>
    </dgm:pt>
    <dgm:pt modelId="{92F1A44F-03B6-40F4-9ACC-63010FE3A90B}">
      <dgm:prSet phldrT="[Text]" custT="1"/>
      <dgm:spPr/>
      <dgm:t>
        <a:bodyPr/>
        <a:lstStyle/>
        <a:p>
          <a:pPr>
            <a:lnSpc>
              <a:spcPct val="150000"/>
            </a:lnSpc>
          </a:pPr>
          <a:r>
            <a:rPr lang="en-US" sz="1600" dirty="0"/>
            <a:t>DHO</a:t>
          </a:r>
        </a:p>
      </dgm:t>
    </dgm:pt>
    <dgm:pt modelId="{B97F98B0-A982-4F4F-93D3-9CEA8BFE1875}" type="parTrans" cxnId="{0430348F-6DA0-4933-9FC4-A62E14BA0235}">
      <dgm:prSet/>
      <dgm:spPr/>
      <dgm:t>
        <a:bodyPr/>
        <a:lstStyle/>
        <a:p>
          <a:endParaRPr lang="en-US"/>
        </a:p>
      </dgm:t>
    </dgm:pt>
    <dgm:pt modelId="{11D37C34-D242-46CA-82D7-AACCB39D8845}" type="sibTrans" cxnId="{0430348F-6DA0-4933-9FC4-A62E14BA0235}">
      <dgm:prSet/>
      <dgm:spPr/>
      <dgm:t>
        <a:bodyPr/>
        <a:lstStyle/>
        <a:p>
          <a:endParaRPr lang="en-US"/>
        </a:p>
      </dgm:t>
    </dgm:pt>
    <dgm:pt modelId="{FC21F474-43B2-4D98-9566-057C628F20D5}">
      <dgm:prSet phldrT="[Text]"/>
      <dgm:spPr/>
      <dgm:t>
        <a:bodyPr/>
        <a:lstStyle/>
        <a:p>
          <a:r>
            <a:rPr lang="en-US" b="1" dirty="0"/>
            <a:t>Taluk Level</a:t>
          </a:r>
        </a:p>
      </dgm:t>
    </dgm:pt>
    <dgm:pt modelId="{C0DB1070-3014-4024-AEF3-D8A660223CC3}" type="parTrans" cxnId="{4EB34B40-342F-4B8C-8336-AA0D1C378130}">
      <dgm:prSet/>
      <dgm:spPr/>
      <dgm:t>
        <a:bodyPr/>
        <a:lstStyle/>
        <a:p>
          <a:endParaRPr lang="en-US"/>
        </a:p>
      </dgm:t>
    </dgm:pt>
    <dgm:pt modelId="{5EEE1920-C426-40C3-B3E7-EBFABB70F74A}" type="sibTrans" cxnId="{4EB34B40-342F-4B8C-8336-AA0D1C378130}">
      <dgm:prSet/>
      <dgm:spPr/>
      <dgm:t>
        <a:bodyPr/>
        <a:lstStyle/>
        <a:p>
          <a:endParaRPr lang="en-US"/>
        </a:p>
      </dgm:t>
    </dgm:pt>
    <dgm:pt modelId="{D645364A-ADC6-4A7B-9DA7-3C23C804AB46}">
      <dgm:prSet phldrT="[Text]" custT="1"/>
      <dgm:spPr/>
      <dgm:t>
        <a:bodyPr/>
        <a:lstStyle/>
        <a:p>
          <a:pPr>
            <a:lnSpc>
              <a:spcPct val="150000"/>
            </a:lnSpc>
          </a:pPr>
          <a:r>
            <a:rPr lang="en-US" sz="2000" dirty="0"/>
            <a:t>THO</a:t>
          </a:r>
        </a:p>
      </dgm:t>
    </dgm:pt>
    <dgm:pt modelId="{3F5C116E-46AC-4B8C-ACCC-935D0D7B2971}" type="parTrans" cxnId="{AE02BB6B-52CC-46EC-A3F5-DB1381AC2E64}">
      <dgm:prSet/>
      <dgm:spPr/>
      <dgm:t>
        <a:bodyPr/>
        <a:lstStyle/>
        <a:p>
          <a:endParaRPr lang="en-US"/>
        </a:p>
      </dgm:t>
    </dgm:pt>
    <dgm:pt modelId="{AEBCB9A1-B173-4A6C-B6FA-9E29E9D311C4}" type="sibTrans" cxnId="{AE02BB6B-52CC-46EC-A3F5-DB1381AC2E64}">
      <dgm:prSet/>
      <dgm:spPr/>
      <dgm:t>
        <a:bodyPr/>
        <a:lstStyle/>
        <a:p>
          <a:endParaRPr lang="en-US"/>
        </a:p>
      </dgm:t>
    </dgm:pt>
    <dgm:pt modelId="{DF5AA061-A9CF-4CA9-B1FB-5974C7B06699}">
      <dgm:prSet phldrT="[Text]" custT="1"/>
      <dgm:spPr/>
      <dgm:t>
        <a:bodyPr/>
        <a:lstStyle/>
        <a:p>
          <a:pPr>
            <a:lnSpc>
              <a:spcPct val="150000"/>
            </a:lnSpc>
          </a:pPr>
          <a:r>
            <a:rPr lang="en-US" sz="2000" dirty="0"/>
            <a:t>CDPO</a:t>
          </a:r>
        </a:p>
      </dgm:t>
    </dgm:pt>
    <dgm:pt modelId="{7BDCB197-1520-4DFF-AA59-D32188D29300}" type="parTrans" cxnId="{A7AD0DBA-DD65-473E-9320-CBF6A9592430}">
      <dgm:prSet/>
      <dgm:spPr/>
      <dgm:t>
        <a:bodyPr/>
        <a:lstStyle/>
        <a:p>
          <a:endParaRPr lang="en-US"/>
        </a:p>
      </dgm:t>
    </dgm:pt>
    <dgm:pt modelId="{D1ECA26E-A427-4863-8BBC-701E9090331D}" type="sibTrans" cxnId="{A7AD0DBA-DD65-473E-9320-CBF6A9592430}">
      <dgm:prSet/>
      <dgm:spPr/>
      <dgm:t>
        <a:bodyPr/>
        <a:lstStyle/>
        <a:p>
          <a:endParaRPr lang="en-US"/>
        </a:p>
      </dgm:t>
    </dgm:pt>
    <dgm:pt modelId="{8B1F3FD1-CA70-4F8D-94A4-6BD823F6298F}">
      <dgm:prSet phldrT="[Text]" custT="1"/>
      <dgm:spPr/>
      <dgm:t>
        <a:bodyPr/>
        <a:lstStyle/>
        <a:p>
          <a:pPr>
            <a:lnSpc>
              <a:spcPct val="150000"/>
            </a:lnSpc>
          </a:pPr>
          <a:r>
            <a:rPr lang="en-US" sz="1600" dirty="0"/>
            <a:t>RCHO</a:t>
          </a:r>
        </a:p>
      </dgm:t>
    </dgm:pt>
    <dgm:pt modelId="{DD9EF023-3CF5-4A07-A5E2-ACDF93F96E13}" type="parTrans" cxnId="{3EFD65A6-F5FA-4294-A47D-A000E006101D}">
      <dgm:prSet/>
      <dgm:spPr/>
      <dgm:t>
        <a:bodyPr/>
        <a:lstStyle/>
        <a:p>
          <a:endParaRPr lang="en-US"/>
        </a:p>
      </dgm:t>
    </dgm:pt>
    <dgm:pt modelId="{8FE67D6E-58AE-4067-B97C-87D3EBA0076A}" type="sibTrans" cxnId="{3EFD65A6-F5FA-4294-A47D-A000E006101D}">
      <dgm:prSet/>
      <dgm:spPr/>
      <dgm:t>
        <a:bodyPr/>
        <a:lstStyle/>
        <a:p>
          <a:endParaRPr lang="en-US"/>
        </a:p>
      </dgm:t>
    </dgm:pt>
    <dgm:pt modelId="{550E4C97-D34E-4939-A898-01D7E1DFEF70}">
      <dgm:prSet phldrT="[Text]" custT="1"/>
      <dgm:spPr/>
      <dgm:t>
        <a:bodyPr/>
        <a:lstStyle/>
        <a:p>
          <a:pPr>
            <a:lnSpc>
              <a:spcPct val="150000"/>
            </a:lnSpc>
          </a:pPr>
          <a:r>
            <a:rPr lang="en-US" sz="1600" dirty="0"/>
            <a:t>DD PI</a:t>
          </a:r>
        </a:p>
      </dgm:t>
    </dgm:pt>
    <dgm:pt modelId="{ABA1375B-96FA-4DA8-911F-9507CC9A1EE1}" type="parTrans" cxnId="{A3AB85A5-8306-438F-A4C0-42471BB71A85}">
      <dgm:prSet/>
      <dgm:spPr/>
      <dgm:t>
        <a:bodyPr/>
        <a:lstStyle/>
        <a:p>
          <a:endParaRPr lang="en-US"/>
        </a:p>
      </dgm:t>
    </dgm:pt>
    <dgm:pt modelId="{9746E6B4-C966-4870-BF9B-4EAC1262568A}" type="sibTrans" cxnId="{A3AB85A5-8306-438F-A4C0-42471BB71A85}">
      <dgm:prSet/>
      <dgm:spPr/>
      <dgm:t>
        <a:bodyPr/>
        <a:lstStyle/>
        <a:p>
          <a:endParaRPr lang="en-US"/>
        </a:p>
      </dgm:t>
    </dgm:pt>
    <dgm:pt modelId="{944D0587-D607-4734-844F-387F17984451}">
      <dgm:prSet phldrT="[Text]" custT="1"/>
      <dgm:spPr/>
      <dgm:t>
        <a:bodyPr/>
        <a:lstStyle/>
        <a:p>
          <a:pPr>
            <a:lnSpc>
              <a:spcPct val="150000"/>
            </a:lnSpc>
          </a:pPr>
          <a:r>
            <a:rPr lang="en-US" sz="2000" dirty="0"/>
            <a:t>BEO</a:t>
          </a:r>
        </a:p>
      </dgm:t>
    </dgm:pt>
    <dgm:pt modelId="{8F0238E6-9524-48BA-BD4C-84EA5D38BB67}" type="parTrans" cxnId="{1942D1B0-FDD0-4B6F-A0FE-FD08A48D5397}">
      <dgm:prSet/>
      <dgm:spPr/>
      <dgm:t>
        <a:bodyPr/>
        <a:lstStyle/>
        <a:p>
          <a:endParaRPr lang="en-US"/>
        </a:p>
      </dgm:t>
    </dgm:pt>
    <dgm:pt modelId="{E0BE909C-3679-4677-907A-2283BD96F043}" type="sibTrans" cxnId="{1942D1B0-FDD0-4B6F-A0FE-FD08A48D5397}">
      <dgm:prSet/>
      <dgm:spPr/>
      <dgm:t>
        <a:bodyPr/>
        <a:lstStyle/>
        <a:p>
          <a:endParaRPr lang="en-US"/>
        </a:p>
      </dgm:t>
    </dgm:pt>
    <dgm:pt modelId="{9BE136C7-143D-46EC-BFDF-3E303668EBE4}">
      <dgm:prSet phldrT="[Text]" custT="1"/>
      <dgm:spPr/>
      <dgm:t>
        <a:bodyPr/>
        <a:lstStyle/>
        <a:p>
          <a:pPr>
            <a:lnSpc>
              <a:spcPct val="150000"/>
            </a:lnSpc>
          </a:pPr>
          <a:r>
            <a:rPr lang="en-US" sz="1600" dirty="0"/>
            <a:t>DD (WCD)</a:t>
          </a:r>
        </a:p>
      </dgm:t>
    </dgm:pt>
    <dgm:pt modelId="{56A6FBBE-68C4-4862-8FEA-66B8C7003BE9}" type="parTrans" cxnId="{FEA32DD2-7D75-43F1-A612-A7A0CE0C4930}">
      <dgm:prSet/>
      <dgm:spPr/>
    </dgm:pt>
    <dgm:pt modelId="{A1267586-697D-45A7-B0CE-E760AA4BC1B9}" type="sibTrans" cxnId="{FEA32DD2-7D75-43F1-A612-A7A0CE0C4930}">
      <dgm:prSet/>
      <dgm:spPr/>
    </dgm:pt>
    <dgm:pt modelId="{FBB82A51-4718-4E90-98E3-CB46A696296D}">
      <dgm:prSet phldrT="[Text]" custT="1"/>
      <dgm:spPr/>
      <dgm:t>
        <a:bodyPr/>
        <a:lstStyle/>
        <a:p>
          <a:pPr>
            <a:lnSpc>
              <a:spcPct val="150000"/>
            </a:lnSpc>
          </a:pPr>
          <a:r>
            <a:rPr lang="en-US" sz="2000" dirty="0"/>
            <a:t>Other Departments</a:t>
          </a:r>
          <a:endParaRPr lang="en-US" sz="1600" dirty="0"/>
        </a:p>
      </dgm:t>
    </dgm:pt>
    <dgm:pt modelId="{93CE5693-627E-4AD7-ACDC-EC7B6BE4A6C5}" type="parTrans" cxnId="{0BBD008B-B3A9-4FAF-8BF1-D02A8056D8A1}">
      <dgm:prSet/>
      <dgm:spPr/>
    </dgm:pt>
    <dgm:pt modelId="{98BC2F0A-68E9-44C8-A6C0-1C16A153222B}" type="sibTrans" cxnId="{0BBD008B-B3A9-4FAF-8BF1-D02A8056D8A1}">
      <dgm:prSet/>
      <dgm:spPr/>
    </dgm:pt>
    <dgm:pt modelId="{B41E70D4-64DD-41C5-9915-91D81F6BEFC3}" type="pres">
      <dgm:prSet presAssocID="{61077848-393C-4C68-A4CA-382EA7BF60D4}" presName="Name0" presStyleCnt="0">
        <dgm:presLayoutVars>
          <dgm:dir/>
          <dgm:animLvl val="lvl"/>
          <dgm:resizeHandles val="exact"/>
        </dgm:presLayoutVars>
      </dgm:prSet>
      <dgm:spPr/>
      <dgm:t>
        <a:bodyPr/>
        <a:lstStyle/>
        <a:p>
          <a:endParaRPr lang="en-US"/>
        </a:p>
      </dgm:t>
    </dgm:pt>
    <dgm:pt modelId="{196A78EF-077E-4755-9DC8-EADE148D2616}" type="pres">
      <dgm:prSet presAssocID="{74C4D522-3FD5-4A28-9DCE-7178899B704B}" presName="composite" presStyleCnt="0"/>
      <dgm:spPr/>
    </dgm:pt>
    <dgm:pt modelId="{770B35C1-8D20-4312-9973-E77291EAB5D0}" type="pres">
      <dgm:prSet presAssocID="{74C4D522-3FD5-4A28-9DCE-7178899B704B}" presName="parTx" presStyleLbl="alignNode1" presStyleIdx="0" presStyleCnt="3">
        <dgm:presLayoutVars>
          <dgm:chMax val="0"/>
          <dgm:chPref val="0"/>
          <dgm:bulletEnabled val="1"/>
        </dgm:presLayoutVars>
      </dgm:prSet>
      <dgm:spPr/>
      <dgm:t>
        <a:bodyPr/>
        <a:lstStyle/>
        <a:p>
          <a:endParaRPr lang="en-US"/>
        </a:p>
      </dgm:t>
    </dgm:pt>
    <dgm:pt modelId="{E3244074-8F71-415B-B1DE-1CA12EB916DD}" type="pres">
      <dgm:prSet presAssocID="{74C4D522-3FD5-4A28-9DCE-7178899B704B}" presName="desTx" presStyleLbl="alignAccFollowNode1" presStyleIdx="0" presStyleCnt="3">
        <dgm:presLayoutVars>
          <dgm:bulletEnabled val="1"/>
        </dgm:presLayoutVars>
      </dgm:prSet>
      <dgm:spPr/>
      <dgm:t>
        <a:bodyPr/>
        <a:lstStyle/>
        <a:p>
          <a:endParaRPr lang="en-US"/>
        </a:p>
      </dgm:t>
    </dgm:pt>
    <dgm:pt modelId="{F3367A12-0BD0-4D6E-854A-9133FB129A09}" type="pres">
      <dgm:prSet presAssocID="{1250BE64-0774-47F9-B9CE-2982481AFFD4}" presName="space" presStyleCnt="0"/>
      <dgm:spPr/>
    </dgm:pt>
    <dgm:pt modelId="{1C962620-A538-48D1-8B70-07D40AC31EA4}" type="pres">
      <dgm:prSet presAssocID="{308255CD-D018-4D0C-AFEB-6D0F3DCF2181}" presName="composite" presStyleCnt="0"/>
      <dgm:spPr/>
    </dgm:pt>
    <dgm:pt modelId="{709E6F3E-2CC3-41D1-A7F2-38C42E6DDB46}" type="pres">
      <dgm:prSet presAssocID="{308255CD-D018-4D0C-AFEB-6D0F3DCF2181}" presName="parTx" presStyleLbl="alignNode1" presStyleIdx="1" presStyleCnt="3">
        <dgm:presLayoutVars>
          <dgm:chMax val="0"/>
          <dgm:chPref val="0"/>
          <dgm:bulletEnabled val="1"/>
        </dgm:presLayoutVars>
      </dgm:prSet>
      <dgm:spPr/>
      <dgm:t>
        <a:bodyPr/>
        <a:lstStyle/>
        <a:p>
          <a:endParaRPr lang="en-US"/>
        </a:p>
      </dgm:t>
    </dgm:pt>
    <dgm:pt modelId="{59FFB10F-0161-49C8-A148-BB8A3E262943}" type="pres">
      <dgm:prSet presAssocID="{308255CD-D018-4D0C-AFEB-6D0F3DCF2181}" presName="desTx" presStyleLbl="alignAccFollowNode1" presStyleIdx="1" presStyleCnt="3" custLinFactNeighborX="-1335" custLinFactNeighborY="1547">
        <dgm:presLayoutVars>
          <dgm:bulletEnabled val="1"/>
        </dgm:presLayoutVars>
      </dgm:prSet>
      <dgm:spPr/>
      <dgm:t>
        <a:bodyPr/>
        <a:lstStyle/>
        <a:p>
          <a:endParaRPr lang="en-US"/>
        </a:p>
      </dgm:t>
    </dgm:pt>
    <dgm:pt modelId="{38946834-851E-4FF4-B033-04D61DD38D53}" type="pres">
      <dgm:prSet presAssocID="{8776A3D7-3FBB-44D2-AA16-2710E34CF2E8}" presName="space" presStyleCnt="0"/>
      <dgm:spPr/>
    </dgm:pt>
    <dgm:pt modelId="{90B2AAC4-A563-4606-B85F-27C798564173}" type="pres">
      <dgm:prSet presAssocID="{FC21F474-43B2-4D98-9566-057C628F20D5}" presName="composite" presStyleCnt="0"/>
      <dgm:spPr/>
    </dgm:pt>
    <dgm:pt modelId="{B16F5114-F1C0-4BC9-A349-4E295EBD954F}" type="pres">
      <dgm:prSet presAssocID="{FC21F474-43B2-4D98-9566-057C628F20D5}" presName="parTx" presStyleLbl="alignNode1" presStyleIdx="2" presStyleCnt="3">
        <dgm:presLayoutVars>
          <dgm:chMax val="0"/>
          <dgm:chPref val="0"/>
          <dgm:bulletEnabled val="1"/>
        </dgm:presLayoutVars>
      </dgm:prSet>
      <dgm:spPr/>
      <dgm:t>
        <a:bodyPr/>
        <a:lstStyle/>
        <a:p>
          <a:endParaRPr lang="en-US"/>
        </a:p>
      </dgm:t>
    </dgm:pt>
    <dgm:pt modelId="{75CFC57B-FE7D-44A6-83CE-25328AFCBF8C}" type="pres">
      <dgm:prSet presAssocID="{FC21F474-43B2-4D98-9566-057C628F20D5}" presName="desTx" presStyleLbl="alignAccFollowNode1" presStyleIdx="2" presStyleCnt="3">
        <dgm:presLayoutVars>
          <dgm:bulletEnabled val="1"/>
        </dgm:presLayoutVars>
      </dgm:prSet>
      <dgm:spPr/>
      <dgm:t>
        <a:bodyPr/>
        <a:lstStyle/>
        <a:p>
          <a:endParaRPr lang="en-US"/>
        </a:p>
      </dgm:t>
    </dgm:pt>
  </dgm:ptLst>
  <dgm:cxnLst>
    <dgm:cxn modelId="{AE02BB6B-52CC-46EC-A3F5-DB1381AC2E64}" srcId="{FC21F474-43B2-4D98-9566-057C628F20D5}" destId="{D645364A-ADC6-4A7B-9DA7-3C23C804AB46}" srcOrd="0" destOrd="0" parTransId="{3F5C116E-46AC-4B8C-ACCC-935D0D7B2971}" sibTransId="{AEBCB9A1-B173-4A6C-B6FA-9E29E9D311C4}"/>
    <dgm:cxn modelId="{1942D1B0-FDD0-4B6F-A0FE-FD08A48D5397}" srcId="{FC21F474-43B2-4D98-9566-057C628F20D5}" destId="{944D0587-D607-4734-844F-387F17984451}" srcOrd="1" destOrd="0" parTransId="{8F0238E6-9524-48BA-BD4C-84EA5D38BB67}" sibTransId="{E0BE909C-3679-4677-907A-2283BD96F043}"/>
    <dgm:cxn modelId="{0A8EFDA8-36A9-409A-8910-65E641774CEE}" type="presOf" srcId="{550E4C97-D34E-4939-A898-01D7E1DFEF70}" destId="{59FFB10F-0161-49C8-A148-BB8A3E262943}" srcOrd="0" destOrd="4" presId="urn:microsoft.com/office/officeart/2005/8/layout/hList1"/>
    <dgm:cxn modelId="{3166112B-98A9-4D11-A8FC-0FBFDA2BF242}" type="presOf" srcId="{9BE136C7-143D-46EC-BFDF-3E303668EBE4}" destId="{59FFB10F-0161-49C8-A148-BB8A3E262943}" srcOrd="0" destOrd="3" presId="urn:microsoft.com/office/officeart/2005/8/layout/hList1"/>
    <dgm:cxn modelId="{A3AB85A5-8306-438F-A4C0-42471BB71A85}" srcId="{308255CD-D018-4D0C-AFEB-6D0F3DCF2181}" destId="{550E4C97-D34E-4939-A898-01D7E1DFEF70}" srcOrd="4" destOrd="0" parTransId="{ABA1375B-96FA-4DA8-911F-9507CC9A1EE1}" sibTransId="{9746E6B4-C966-4870-BF9B-4EAC1262568A}"/>
    <dgm:cxn modelId="{861B4F4A-1C8A-4869-BEE3-AA41B41306AC}" type="presOf" srcId="{944D0587-D607-4734-844F-387F17984451}" destId="{75CFC57B-FE7D-44A6-83CE-25328AFCBF8C}" srcOrd="0" destOrd="1" presId="urn:microsoft.com/office/officeart/2005/8/layout/hList1"/>
    <dgm:cxn modelId="{D3EB2212-C67C-41BC-8F4B-3B9E66D4B018}" type="presOf" srcId="{8B1F3FD1-CA70-4F8D-94A4-6BD823F6298F}" destId="{59FFB10F-0161-49C8-A148-BB8A3E262943}" srcOrd="0" destOrd="1" presId="urn:microsoft.com/office/officeart/2005/8/layout/hList1"/>
    <dgm:cxn modelId="{26F1D079-89A9-47CA-8C7D-86FF779593FC}" type="presOf" srcId="{015E7078-33F8-4FB1-9607-7C80544AF7D2}" destId="{E3244074-8F71-415B-B1DE-1CA12EB916DD}" srcOrd="0" destOrd="0" presId="urn:microsoft.com/office/officeart/2005/8/layout/hList1"/>
    <dgm:cxn modelId="{D7EA7930-4C72-47C9-BC88-6AE9AF8AFDD1}" srcId="{61077848-393C-4C68-A4CA-382EA7BF60D4}" destId="{74C4D522-3FD5-4A28-9DCE-7178899B704B}" srcOrd="0" destOrd="0" parTransId="{AE0E4FC1-0F94-451D-8F85-E49AFCEAEC30}" sibTransId="{1250BE64-0774-47F9-B9CE-2982481AFFD4}"/>
    <dgm:cxn modelId="{A890BEDB-E075-47A6-9BCD-01347E94F95E}" type="presOf" srcId="{FC21F474-43B2-4D98-9566-057C628F20D5}" destId="{B16F5114-F1C0-4BC9-A349-4E295EBD954F}" srcOrd="0" destOrd="0" presId="urn:microsoft.com/office/officeart/2005/8/layout/hList1"/>
    <dgm:cxn modelId="{399B58C4-3022-455E-9BCA-75AFA8E574A7}" type="presOf" srcId="{D645364A-ADC6-4A7B-9DA7-3C23C804AB46}" destId="{75CFC57B-FE7D-44A6-83CE-25328AFCBF8C}" srcOrd="0" destOrd="0" presId="urn:microsoft.com/office/officeart/2005/8/layout/hList1"/>
    <dgm:cxn modelId="{CBF703FD-4EE4-4685-88CD-25ABF7086399}" type="presOf" srcId="{92F1A44F-03B6-40F4-9ACC-63010FE3A90B}" destId="{59FFB10F-0161-49C8-A148-BB8A3E262943}" srcOrd="0" destOrd="0" presId="urn:microsoft.com/office/officeart/2005/8/layout/hList1"/>
    <dgm:cxn modelId="{B4A551FF-67A7-4DF1-9FC2-3AC12244BF38}" srcId="{61077848-393C-4C68-A4CA-382EA7BF60D4}" destId="{308255CD-D018-4D0C-AFEB-6D0F3DCF2181}" srcOrd="1" destOrd="0" parTransId="{7A1F4FC5-A3C2-4622-9F13-84C42E86B89E}" sibTransId="{8776A3D7-3FBB-44D2-AA16-2710E34CF2E8}"/>
    <dgm:cxn modelId="{0BBD008B-B3A9-4FAF-8BF1-D02A8056D8A1}" srcId="{308255CD-D018-4D0C-AFEB-6D0F3DCF2181}" destId="{FBB82A51-4718-4E90-98E3-CB46A696296D}" srcOrd="2" destOrd="0" parTransId="{93CE5693-627E-4AD7-ACDC-EC7B6BE4A6C5}" sibTransId="{98BC2F0A-68E9-44C8-A6C0-1C16A153222B}"/>
    <dgm:cxn modelId="{393740EC-4515-4395-9F68-AAA2A5194C14}" type="presOf" srcId="{308255CD-D018-4D0C-AFEB-6D0F3DCF2181}" destId="{709E6F3E-2CC3-41D1-A7F2-38C42E6DDB46}" srcOrd="0" destOrd="0" presId="urn:microsoft.com/office/officeart/2005/8/layout/hList1"/>
    <dgm:cxn modelId="{258A8721-06E5-4965-971B-102777C6925B}" type="presOf" srcId="{FBB82A51-4718-4E90-98E3-CB46A696296D}" destId="{59FFB10F-0161-49C8-A148-BB8A3E262943}" srcOrd="0" destOrd="2" presId="urn:microsoft.com/office/officeart/2005/8/layout/hList1"/>
    <dgm:cxn modelId="{1E1D723F-21B9-4EF5-B0C2-834D83314048}" srcId="{74C4D522-3FD5-4A28-9DCE-7178899B704B}" destId="{015E7078-33F8-4FB1-9607-7C80544AF7D2}" srcOrd="0" destOrd="0" parTransId="{932BE078-A998-4414-9F87-5BB98902B65D}" sibTransId="{A4EA25F1-317F-4EF9-9A96-A02EE1A4C363}"/>
    <dgm:cxn modelId="{FEA32DD2-7D75-43F1-A612-A7A0CE0C4930}" srcId="{308255CD-D018-4D0C-AFEB-6D0F3DCF2181}" destId="{9BE136C7-143D-46EC-BFDF-3E303668EBE4}" srcOrd="3" destOrd="0" parTransId="{56A6FBBE-68C4-4862-8FEA-66B8C7003BE9}" sibTransId="{A1267586-697D-45A7-B0CE-E760AA4BC1B9}"/>
    <dgm:cxn modelId="{F3F6075C-5C01-42F9-B612-EEC63F5C4B0D}" type="presOf" srcId="{61077848-393C-4C68-A4CA-382EA7BF60D4}" destId="{B41E70D4-64DD-41C5-9915-91D81F6BEFC3}" srcOrd="0" destOrd="0" presId="urn:microsoft.com/office/officeart/2005/8/layout/hList1"/>
    <dgm:cxn modelId="{0430348F-6DA0-4933-9FC4-A62E14BA0235}" srcId="{308255CD-D018-4D0C-AFEB-6D0F3DCF2181}" destId="{92F1A44F-03B6-40F4-9ACC-63010FE3A90B}" srcOrd="0" destOrd="0" parTransId="{B97F98B0-A982-4F4F-93D3-9CEA8BFE1875}" sibTransId="{11D37C34-D242-46CA-82D7-AACCB39D8845}"/>
    <dgm:cxn modelId="{6AEDDCC3-21B1-4C29-A7FF-78D4A004FEAF}" type="presOf" srcId="{DF5AA061-A9CF-4CA9-B1FB-5974C7B06699}" destId="{75CFC57B-FE7D-44A6-83CE-25328AFCBF8C}" srcOrd="0" destOrd="2" presId="urn:microsoft.com/office/officeart/2005/8/layout/hList1"/>
    <dgm:cxn modelId="{A7AD0DBA-DD65-473E-9320-CBF6A9592430}" srcId="{FC21F474-43B2-4D98-9566-057C628F20D5}" destId="{DF5AA061-A9CF-4CA9-B1FB-5974C7B06699}" srcOrd="2" destOrd="0" parTransId="{7BDCB197-1520-4DFF-AA59-D32188D29300}" sibTransId="{D1ECA26E-A427-4863-8BBC-701E9090331D}"/>
    <dgm:cxn modelId="{87EF2650-B8C8-4595-AFDF-8E0136B30AB6}" type="presOf" srcId="{74C4D522-3FD5-4A28-9DCE-7178899B704B}" destId="{770B35C1-8D20-4312-9973-E77291EAB5D0}" srcOrd="0" destOrd="0" presId="urn:microsoft.com/office/officeart/2005/8/layout/hList1"/>
    <dgm:cxn modelId="{4EB34B40-342F-4B8C-8336-AA0D1C378130}" srcId="{61077848-393C-4C68-A4CA-382EA7BF60D4}" destId="{FC21F474-43B2-4D98-9566-057C628F20D5}" srcOrd="2" destOrd="0" parTransId="{C0DB1070-3014-4024-AEF3-D8A660223CC3}" sibTransId="{5EEE1920-C426-40C3-B3E7-EBFABB70F74A}"/>
    <dgm:cxn modelId="{3EFD65A6-F5FA-4294-A47D-A000E006101D}" srcId="{308255CD-D018-4D0C-AFEB-6D0F3DCF2181}" destId="{8B1F3FD1-CA70-4F8D-94A4-6BD823F6298F}" srcOrd="1" destOrd="0" parTransId="{DD9EF023-3CF5-4A07-A5E2-ACDF93F96E13}" sibTransId="{8FE67D6E-58AE-4067-B97C-87D3EBA0076A}"/>
    <dgm:cxn modelId="{D4D55809-6544-42A3-A84B-9D6A0D66E3F8}" type="presParOf" srcId="{B41E70D4-64DD-41C5-9915-91D81F6BEFC3}" destId="{196A78EF-077E-4755-9DC8-EADE148D2616}" srcOrd="0" destOrd="0" presId="urn:microsoft.com/office/officeart/2005/8/layout/hList1"/>
    <dgm:cxn modelId="{17E29B11-667E-4331-A512-BAF77B86E161}" type="presParOf" srcId="{196A78EF-077E-4755-9DC8-EADE148D2616}" destId="{770B35C1-8D20-4312-9973-E77291EAB5D0}" srcOrd="0" destOrd="0" presId="urn:microsoft.com/office/officeart/2005/8/layout/hList1"/>
    <dgm:cxn modelId="{6D8018FA-5FF9-427C-8A7B-E93AF8E53BD8}" type="presParOf" srcId="{196A78EF-077E-4755-9DC8-EADE148D2616}" destId="{E3244074-8F71-415B-B1DE-1CA12EB916DD}" srcOrd="1" destOrd="0" presId="urn:microsoft.com/office/officeart/2005/8/layout/hList1"/>
    <dgm:cxn modelId="{87057FC7-3EB6-4722-B399-4E3437A1E781}" type="presParOf" srcId="{B41E70D4-64DD-41C5-9915-91D81F6BEFC3}" destId="{F3367A12-0BD0-4D6E-854A-9133FB129A09}" srcOrd="1" destOrd="0" presId="urn:microsoft.com/office/officeart/2005/8/layout/hList1"/>
    <dgm:cxn modelId="{7758B874-0339-49C5-8E82-4A1288491E22}" type="presParOf" srcId="{B41E70D4-64DD-41C5-9915-91D81F6BEFC3}" destId="{1C962620-A538-48D1-8B70-07D40AC31EA4}" srcOrd="2" destOrd="0" presId="urn:microsoft.com/office/officeart/2005/8/layout/hList1"/>
    <dgm:cxn modelId="{74DA25C3-FEE7-495F-A437-BE54D89ABD89}" type="presParOf" srcId="{1C962620-A538-48D1-8B70-07D40AC31EA4}" destId="{709E6F3E-2CC3-41D1-A7F2-38C42E6DDB46}" srcOrd="0" destOrd="0" presId="urn:microsoft.com/office/officeart/2005/8/layout/hList1"/>
    <dgm:cxn modelId="{53E3CA58-92DE-41DC-8CA1-60A5930E567F}" type="presParOf" srcId="{1C962620-A538-48D1-8B70-07D40AC31EA4}" destId="{59FFB10F-0161-49C8-A148-BB8A3E262943}" srcOrd="1" destOrd="0" presId="urn:microsoft.com/office/officeart/2005/8/layout/hList1"/>
    <dgm:cxn modelId="{B756D870-2631-4A5B-9029-FD6EF99937CA}" type="presParOf" srcId="{B41E70D4-64DD-41C5-9915-91D81F6BEFC3}" destId="{38946834-851E-4FF4-B033-04D61DD38D53}" srcOrd="3" destOrd="0" presId="urn:microsoft.com/office/officeart/2005/8/layout/hList1"/>
    <dgm:cxn modelId="{BF854998-9CB3-4032-9250-445F5349852C}" type="presParOf" srcId="{B41E70D4-64DD-41C5-9915-91D81F6BEFC3}" destId="{90B2AAC4-A563-4606-B85F-27C798564173}" srcOrd="4" destOrd="0" presId="urn:microsoft.com/office/officeart/2005/8/layout/hList1"/>
    <dgm:cxn modelId="{93594678-F4A9-484D-B9AF-96FF0581C39B}" type="presParOf" srcId="{90B2AAC4-A563-4606-B85F-27C798564173}" destId="{B16F5114-F1C0-4BC9-A349-4E295EBD954F}" srcOrd="0" destOrd="0" presId="urn:microsoft.com/office/officeart/2005/8/layout/hList1"/>
    <dgm:cxn modelId="{73678CE8-91F6-43B5-AACD-4DB61E87479C}" type="presParOf" srcId="{90B2AAC4-A563-4606-B85F-27C798564173}" destId="{75CFC57B-FE7D-44A6-83CE-25328AFCBF8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13AC0-BE4C-4ECC-8721-F8F2ADB71437}">
      <dsp:nvSpPr>
        <dsp:cNvPr id="0" name=""/>
        <dsp:cNvSpPr/>
      </dsp:nvSpPr>
      <dsp:spPr>
        <a:xfrm>
          <a:off x="1191792" y="1241829"/>
          <a:ext cx="1656235" cy="1365396"/>
        </a:xfrm>
        <a:prstGeom prst="hexagon">
          <a:avLst>
            <a:gd name="adj" fmla="val 28570"/>
            <a:gd name="vf" fmla="val 115470"/>
          </a:avLst>
        </a:prstGeom>
        <a:solidFill>
          <a:schemeClr val="bg1"/>
        </a:solid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Integration</a:t>
          </a:r>
        </a:p>
      </dsp:txBody>
      <dsp:txXfrm>
        <a:off x="1459843" y="1462809"/>
        <a:ext cx="1120133" cy="923436"/>
      </dsp:txXfrm>
    </dsp:sp>
    <dsp:sp modelId="{157855DC-8A26-4BBD-A3FF-F8230FB640E3}">
      <dsp:nvSpPr>
        <dsp:cNvPr id="0" name=""/>
        <dsp:cNvSpPr/>
      </dsp:nvSpPr>
      <dsp:spPr>
        <a:xfrm>
          <a:off x="2219094" y="588579"/>
          <a:ext cx="595532" cy="513130"/>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73F83FD0-5146-4CE7-82ED-17C492983E98}">
      <dsp:nvSpPr>
        <dsp:cNvPr id="0" name=""/>
        <dsp:cNvSpPr/>
      </dsp:nvSpPr>
      <dsp:spPr>
        <a:xfrm>
          <a:off x="1376096" y="0"/>
          <a:ext cx="1293503" cy="1119032"/>
        </a:xfrm>
        <a:prstGeom prst="hexagon">
          <a:avLst>
            <a:gd name="adj" fmla="val 28570"/>
            <a:gd name="vf" fmla="val 115470"/>
          </a:avLst>
        </a:prstGeom>
        <a:solidFill>
          <a:srgbClr val="92D050"/>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strike="noStrike" kern="1200" dirty="0">
              <a:solidFill>
                <a:schemeClr val="tx1"/>
              </a:solidFill>
            </a:rPr>
            <a:t>RBSK</a:t>
          </a:r>
        </a:p>
      </dsp:txBody>
      <dsp:txXfrm>
        <a:off x="1590457" y="185447"/>
        <a:ext cx="864781" cy="748138"/>
      </dsp:txXfrm>
    </dsp:sp>
    <dsp:sp modelId="{0EDDEBF6-0AAE-4130-8360-D5321C86C994}">
      <dsp:nvSpPr>
        <dsp:cNvPr id="0" name=""/>
        <dsp:cNvSpPr/>
      </dsp:nvSpPr>
      <dsp:spPr>
        <a:xfrm>
          <a:off x="2914127" y="1547859"/>
          <a:ext cx="595532" cy="513130"/>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ED23F913-4FFF-40E6-9185-EE2C6018D0D9}">
      <dsp:nvSpPr>
        <dsp:cNvPr id="0" name=""/>
        <dsp:cNvSpPr/>
      </dsp:nvSpPr>
      <dsp:spPr>
        <a:xfrm>
          <a:off x="2562388" y="688279"/>
          <a:ext cx="1293503" cy="1119032"/>
        </a:xfrm>
        <a:prstGeom prst="hexagon">
          <a:avLst>
            <a:gd name="adj" fmla="val 28570"/>
            <a:gd name="vf" fmla="val 115470"/>
          </a:avLst>
        </a:prstGeom>
        <a:solidFill>
          <a:srgbClr val="002060"/>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NPPCD</a:t>
          </a:r>
        </a:p>
      </dsp:txBody>
      <dsp:txXfrm>
        <a:off x="2776749" y="873726"/>
        <a:ext cx="864781" cy="748138"/>
      </dsp:txXfrm>
    </dsp:sp>
    <dsp:sp modelId="{3B9DC52A-4EFE-49C9-812B-C4DCE989F233}">
      <dsp:nvSpPr>
        <dsp:cNvPr id="0" name=""/>
        <dsp:cNvSpPr/>
      </dsp:nvSpPr>
      <dsp:spPr>
        <a:xfrm>
          <a:off x="2431312" y="2630707"/>
          <a:ext cx="595532" cy="513130"/>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D26516C0-4CBB-4151-8ADB-CCCB54F5C76E}">
      <dsp:nvSpPr>
        <dsp:cNvPr id="0" name=""/>
        <dsp:cNvSpPr/>
      </dsp:nvSpPr>
      <dsp:spPr>
        <a:xfrm>
          <a:off x="2562388" y="2041358"/>
          <a:ext cx="1293503" cy="1119032"/>
        </a:xfrm>
        <a:prstGeom prst="hexagon">
          <a:avLst>
            <a:gd name="adj" fmla="val 28570"/>
            <a:gd name="vf" fmla="val 115470"/>
          </a:avLst>
        </a:prstGeom>
        <a:solidFill>
          <a:srgbClr val="7030A0"/>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NPCB</a:t>
          </a:r>
        </a:p>
      </dsp:txBody>
      <dsp:txXfrm>
        <a:off x="2776749" y="2226805"/>
        <a:ext cx="864781" cy="748138"/>
      </dsp:txXfrm>
    </dsp:sp>
    <dsp:sp modelId="{0730914C-6B4B-4C29-8AEA-3E7CD3966C2A}">
      <dsp:nvSpPr>
        <dsp:cNvPr id="0" name=""/>
        <dsp:cNvSpPr/>
      </dsp:nvSpPr>
      <dsp:spPr>
        <a:xfrm>
          <a:off x="1233638" y="2743110"/>
          <a:ext cx="595532" cy="513130"/>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CABA4D07-C9E6-4620-B940-C53145BE0EA2}">
      <dsp:nvSpPr>
        <dsp:cNvPr id="0" name=""/>
        <dsp:cNvSpPr/>
      </dsp:nvSpPr>
      <dsp:spPr>
        <a:xfrm>
          <a:off x="1376096" y="2730407"/>
          <a:ext cx="1293503" cy="1119032"/>
        </a:xfrm>
        <a:prstGeom prst="hexagon">
          <a:avLst>
            <a:gd name="adj" fmla="val 28570"/>
            <a:gd name="vf" fmla="val 115470"/>
          </a:avLst>
        </a:prstGeom>
        <a:solidFill>
          <a:srgbClr val="C00000"/>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RKSK</a:t>
          </a:r>
        </a:p>
      </dsp:txBody>
      <dsp:txXfrm>
        <a:off x="1590457" y="2915854"/>
        <a:ext cx="864781" cy="748138"/>
      </dsp:txXfrm>
    </dsp:sp>
    <dsp:sp modelId="{4045A005-51A1-4FEC-9D63-754E87720CEE}">
      <dsp:nvSpPr>
        <dsp:cNvPr id="0" name=""/>
        <dsp:cNvSpPr/>
      </dsp:nvSpPr>
      <dsp:spPr>
        <a:xfrm>
          <a:off x="527223" y="1784215"/>
          <a:ext cx="595532" cy="513130"/>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8E44888D-A85C-44B2-8007-355B53DC4279}">
      <dsp:nvSpPr>
        <dsp:cNvPr id="0" name=""/>
        <dsp:cNvSpPr/>
      </dsp:nvSpPr>
      <dsp:spPr>
        <a:xfrm>
          <a:off x="184296" y="2042127"/>
          <a:ext cx="1293503" cy="1119032"/>
        </a:xfrm>
        <a:prstGeom prst="hexagon">
          <a:avLst>
            <a:gd name="adj" fmla="val 28570"/>
            <a:gd name="vf" fmla="val 115470"/>
          </a:avLst>
        </a:prstGeom>
        <a:solidFill>
          <a:srgbClr val="FF6600"/>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WIFS</a:t>
          </a:r>
        </a:p>
      </dsp:txBody>
      <dsp:txXfrm>
        <a:off x="398657" y="2227574"/>
        <a:ext cx="864781" cy="748138"/>
      </dsp:txXfrm>
    </dsp:sp>
    <dsp:sp modelId="{FC80DE6A-8ED6-4C9F-8458-D98030747D6F}">
      <dsp:nvSpPr>
        <dsp:cNvPr id="0" name=""/>
        <dsp:cNvSpPr/>
      </dsp:nvSpPr>
      <dsp:spPr>
        <a:xfrm>
          <a:off x="184296" y="686740"/>
          <a:ext cx="1293503" cy="1119032"/>
        </a:xfrm>
        <a:prstGeom prst="hexagon">
          <a:avLst>
            <a:gd name="adj" fmla="val 28570"/>
            <a:gd name="vf" fmla="val 115470"/>
          </a:avLst>
        </a:prstGeom>
        <a:solidFill>
          <a:srgbClr val="FFCC00"/>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MHS </a:t>
          </a:r>
          <a:r>
            <a:rPr lang="en-US" sz="1400" b="0" kern="1200" dirty="0">
              <a:solidFill>
                <a:schemeClr val="tx1"/>
              </a:solidFill>
            </a:rPr>
            <a:t>“</a:t>
          </a:r>
          <a:r>
            <a:rPr lang="en-US" sz="1600" b="1" kern="1200" dirty="0" err="1">
              <a:solidFill>
                <a:schemeClr val="tx1"/>
              </a:solidFill>
            </a:rPr>
            <a:t>Shuchi</a:t>
          </a:r>
          <a:r>
            <a:rPr lang="en-US" sz="1400" b="0" kern="1200" dirty="0">
              <a:solidFill>
                <a:schemeClr val="tx1"/>
              </a:solidFill>
            </a:rPr>
            <a:t>”</a:t>
          </a:r>
          <a:endParaRPr lang="en-US" sz="1600" b="0" kern="1200" dirty="0">
            <a:solidFill>
              <a:schemeClr val="tx1"/>
            </a:solidFill>
          </a:endParaRPr>
        </a:p>
      </dsp:txBody>
      <dsp:txXfrm>
        <a:off x="398657" y="872187"/>
        <a:ext cx="864781" cy="748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6D4B0-12A5-48D9-9D28-D7BE81C3DE03}">
      <dsp:nvSpPr>
        <dsp:cNvPr id="0" name=""/>
        <dsp:cNvSpPr/>
      </dsp:nvSpPr>
      <dsp:spPr>
        <a:xfrm>
          <a:off x="455100" y="307952"/>
          <a:ext cx="3233529" cy="3233529"/>
        </a:xfrm>
        <a:prstGeom prst="pie">
          <a:avLst>
            <a:gd name="adj1" fmla="val 16200000"/>
            <a:gd name="adj2" fmla="val 1800000"/>
          </a:avLst>
        </a:prstGeom>
        <a:solidFill>
          <a:srgbClr val="666633"/>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Health</a:t>
          </a:r>
        </a:p>
        <a:p>
          <a:pPr marL="0" lvl="0" indent="0" algn="ctr" defTabSz="666750">
            <a:lnSpc>
              <a:spcPct val="90000"/>
            </a:lnSpc>
            <a:spcBef>
              <a:spcPct val="0"/>
            </a:spcBef>
            <a:spcAft>
              <a:spcPct val="35000"/>
            </a:spcAft>
            <a:buNone/>
          </a:pPr>
          <a:r>
            <a:rPr lang="en-IN" sz="1500" b="1" kern="1200" dirty="0"/>
            <a:t>Department</a:t>
          </a:r>
          <a:endParaRPr lang="en-US" sz="1500" b="1" kern="1200" dirty="0"/>
        </a:p>
      </dsp:txBody>
      <dsp:txXfrm>
        <a:off x="2213139" y="904615"/>
        <a:ext cx="1097090" cy="1077843"/>
      </dsp:txXfrm>
    </dsp:sp>
    <dsp:sp modelId="{D17FE634-76DC-4593-9E37-1FBBAA0D3C19}">
      <dsp:nvSpPr>
        <dsp:cNvPr id="0" name=""/>
        <dsp:cNvSpPr/>
      </dsp:nvSpPr>
      <dsp:spPr>
        <a:xfrm>
          <a:off x="422546" y="381424"/>
          <a:ext cx="3233529" cy="3233529"/>
        </a:xfrm>
        <a:prstGeom prst="pie">
          <a:avLst>
            <a:gd name="adj1" fmla="val 1800000"/>
            <a:gd name="adj2" fmla="val 9000000"/>
          </a:avLst>
        </a:prstGeom>
        <a:solidFill>
          <a:srgbClr val="CCCCFF"/>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Education</a:t>
          </a:r>
        </a:p>
        <a:p>
          <a:pPr marL="0" lvl="0" indent="0" algn="ctr" defTabSz="622300">
            <a:lnSpc>
              <a:spcPct val="90000"/>
            </a:lnSpc>
            <a:spcBef>
              <a:spcPct val="0"/>
            </a:spcBef>
            <a:spcAft>
              <a:spcPct val="35000"/>
            </a:spcAft>
            <a:buNone/>
          </a:pPr>
          <a:r>
            <a:rPr lang="en-IN" sz="1400" b="1" kern="1200" dirty="0">
              <a:solidFill>
                <a:schemeClr val="tx1"/>
              </a:solidFill>
            </a:rPr>
            <a:t>Department</a:t>
          </a:r>
          <a:endParaRPr lang="en-US" sz="1400" b="1" kern="1200" dirty="0">
            <a:solidFill>
              <a:schemeClr val="tx1"/>
            </a:solidFill>
          </a:endParaRPr>
        </a:p>
      </dsp:txBody>
      <dsp:txXfrm>
        <a:off x="1307917" y="2421627"/>
        <a:ext cx="1462787" cy="1000854"/>
      </dsp:txXfrm>
    </dsp:sp>
    <dsp:sp modelId="{3EA6E1BE-D051-464F-9750-A28E0E1F29E2}">
      <dsp:nvSpPr>
        <dsp:cNvPr id="0" name=""/>
        <dsp:cNvSpPr/>
      </dsp:nvSpPr>
      <dsp:spPr>
        <a:xfrm>
          <a:off x="360786" y="307958"/>
          <a:ext cx="3233529" cy="3233529"/>
        </a:xfrm>
        <a:prstGeom prst="pie">
          <a:avLst>
            <a:gd name="adj1" fmla="val 9000000"/>
            <a:gd name="adj2" fmla="val 16200000"/>
          </a:avLst>
        </a:prstGeom>
        <a:solidFill>
          <a:srgbClr val="FFCC99"/>
        </a:solidFill>
        <a:ln w="11429" cap="flat" cmpd="sng" algn="ctr">
          <a:noFill/>
          <a:prstDash val="sysDash"/>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Women</a:t>
          </a:r>
          <a:r>
            <a:rPr lang="en-US" sz="1400" kern="1200" dirty="0">
              <a:solidFill>
                <a:schemeClr val="tx1"/>
              </a:solidFill>
            </a:rPr>
            <a:t> &amp; </a:t>
          </a:r>
          <a:r>
            <a:rPr lang="en-US" sz="1400" b="1" kern="1200" dirty="0">
              <a:solidFill>
                <a:schemeClr val="tx1"/>
              </a:solidFill>
            </a:rPr>
            <a:t>Child</a:t>
          </a:r>
          <a:r>
            <a:rPr lang="en-US" sz="1400" kern="1200" dirty="0">
              <a:solidFill>
                <a:schemeClr val="tx1"/>
              </a:solidFill>
            </a:rPr>
            <a:t> </a:t>
          </a:r>
          <a:r>
            <a:rPr lang="en-US" sz="1400" b="1" kern="1200" dirty="0">
              <a:solidFill>
                <a:schemeClr val="tx1"/>
              </a:solidFill>
            </a:rPr>
            <a:t>Department</a:t>
          </a:r>
        </a:p>
      </dsp:txBody>
      <dsp:txXfrm>
        <a:off x="707235" y="943115"/>
        <a:ext cx="1097090" cy="1077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B35C1-8D20-4312-9973-E77291EAB5D0}">
      <dsp:nvSpPr>
        <dsp:cNvPr id="0" name=""/>
        <dsp:cNvSpPr/>
      </dsp:nvSpPr>
      <dsp:spPr>
        <a:xfrm>
          <a:off x="2601" y="485669"/>
          <a:ext cx="2536564" cy="1003411"/>
        </a:xfrm>
        <a:prstGeom prst="rect">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dirty="0"/>
            <a:t>State Level</a:t>
          </a:r>
        </a:p>
      </dsp:txBody>
      <dsp:txXfrm>
        <a:off x="2601" y="485669"/>
        <a:ext cx="2536564" cy="1003411"/>
      </dsp:txXfrm>
    </dsp:sp>
    <dsp:sp modelId="{E3244074-8F71-415B-B1DE-1CA12EB916DD}">
      <dsp:nvSpPr>
        <dsp:cNvPr id="0" name=""/>
        <dsp:cNvSpPr/>
      </dsp:nvSpPr>
      <dsp:spPr>
        <a:xfrm>
          <a:off x="2601" y="1489081"/>
          <a:ext cx="2536564" cy="2626965"/>
        </a:xfrm>
        <a:prstGeom prst="rect">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a:t>Deputy Director (RBSK, RKSK)</a:t>
          </a:r>
        </a:p>
      </dsp:txBody>
      <dsp:txXfrm>
        <a:off x="2601" y="1489081"/>
        <a:ext cx="2536564" cy="2626965"/>
      </dsp:txXfrm>
    </dsp:sp>
    <dsp:sp modelId="{709E6F3E-2CC3-41D1-A7F2-38C42E6DDB46}">
      <dsp:nvSpPr>
        <dsp:cNvPr id="0" name=""/>
        <dsp:cNvSpPr/>
      </dsp:nvSpPr>
      <dsp:spPr>
        <a:xfrm>
          <a:off x="2894284" y="485669"/>
          <a:ext cx="2536564" cy="1003411"/>
        </a:xfrm>
        <a:prstGeom prst="rect">
          <a:avLst/>
        </a:prstGeom>
        <a:solidFill>
          <a:schemeClr val="accent2">
            <a:hueOff val="-81595"/>
            <a:satOff val="-4716"/>
            <a:lumOff val="6471"/>
            <a:alphaOff val="0"/>
          </a:schemeClr>
        </a:solidFill>
        <a:ln w="11429" cap="flat" cmpd="sng" algn="ctr">
          <a:solidFill>
            <a:schemeClr val="accent2">
              <a:hueOff val="-81595"/>
              <a:satOff val="-4716"/>
              <a:lumOff val="6471"/>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dirty="0"/>
            <a:t>District Level</a:t>
          </a:r>
        </a:p>
      </dsp:txBody>
      <dsp:txXfrm>
        <a:off x="2894284" y="485669"/>
        <a:ext cx="2536564" cy="1003411"/>
      </dsp:txXfrm>
    </dsp:sp>
    <dsp:sp modelId="{59FFB10F-0161-49C8-A148-BB8A3E262943}">
      <dsp:nvSpPr>
        <dsp:cNvPr id="0" name=""/>
        <dsp:cNvSpPr/>
      </dsp:nvSpPr>
      <dsp:spPr>
        <a:xfrm>
          <a:off x="2860421" y="1529720"/>
          <a:ext cx="2536564" cy="2626965"/>
        </a:xfrm>
        <a:prstGeom prst="rect">
          <a:avLst/>
        </a:prstGeom>
        <a:solidFill>
          <a:schemeClr val="accent2">
            <a:tint val="40000"/>
            <a:alpha val="90000"/>
            <a:hueOff val="-1129"/>
            <a:satOff val="-620"/>
            <a:lumOff val="1224"/>
            <a:alphaOff val="0"/>
          </a:schemeClr>
        </a:solidFill>
        <a:ln w="11429" cap="flat" cmpd="sng" algn="ctr">
          <a:solidFill>
            <a:schemeClr val="accent2">
              <a:tint val="40000"/>
              <a:alpha val="90000"/>
              <a:hueOff val="-1129"/>
              <a:satOff val="-620"/>
              <a:lumOff val="122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50000"/>
            </a:lnSpc>
            <a:spcBef>
              <a:spcPct val="0"/>
            </a:spcBef>
            <a:spcAft>
              <a:spcPct val="15000"/>
            </a:spcAft>
            <a:buChar char="•"/>
          </a:pPr>
          <a:r>
            <a:rPr lang="en-US" sz="1600" kern="1200" dirty="0"/>
            <a:t>DHO</a:t>
          </a:r>
        </a:p>
        <a:p>
          <a:pPr marL="171450" lvl="1" indent="-171450" algn="l" defTabSz="711200">
            <a:lnSpc>
              <a:spcPct val="150000"/>
            </a:lnSpc>
            <a:spcBef>
              <a:spcPct val="0"/>
            </a:spcBef>
            <a:spcAft>
              <a:spcPct val="15000"/>
            </a:spcAft>
            <a:buChar char="•"/>
          </a:pPr>
          <a:r>
            <a:rPr lang="en-US" sz="1600" kern="1200" dirty="0"/>
            <a:t>RCHO</a:t>
          </a:r>
        </a:p>
        <a:p>
          <a:pPr marL="228600" lvl="1" indent="-228600" algn="l" defTabSz="889000">
            <a:lnSpc>
              <a:spcPct val="150000"/>
            </a:lnSpc>
            <a:spcBef>
              <a:spcPct val="0"/>
            </a:spcBef>
            <a:spcAft>
              <a:spcPct val="15000"/>
            </a:spcAft>
            <a:buChar char="•"/>
          </a:pPr>
          <a:r>
            <a:rPr lang="en-US" sz="2000" kern="1200" dirty="0"/>
            <a:t>Other Departments</a:t>
          </a:r>
          <a:endParaRPr lang="en-US" sz="1600" kern="1200" dirty="0"/>
        </a:p>
        <a:p>
          <a:pPr marL="171450" lvl="1" indent="-171450" algn="l" defTabSz="711200">
            <a:lnSpc>
              <a:spcPct val="150000"/>
            </a:lnSpc>
            <a:spcBef>
              <a:spcPct val="0"/>
            </a:spcBef>
            <a:spcAft>
              <a:spcPct val="15000"/>
            </a:spcAft>
            <a:buChar char="•"/>
          </a:pPr>
          <a:r>
            <a:rPr lang="en-US" sz="1600" kern="1200" dirty="0"/>
            <a:t>DD (WCD)</a:t>
          </a:r>
        </a:p>
        <a:p>
          <a:pPr marL="171450" lvl="1" indent="-171450" algn="l" defTabSz="711200">
            <a:lnSpc>
              <a:spcPct val="150000"/>
            </a:lnSpc>
            <a:spcBef>
              <a:spcPct val="0"/>
            </a:spcBef>
            <a:spcAft>
              <a:spcPct val="15000"/>
            </a:spcAft>
            <a:buChar char="•"/>
          </a:pPr>
          <a:r>
            <a:rPr lang="en-US" sz="1600" kern="1200" dirty="0"/>
            <a:t>DD PI</a:t>
          </a:r>
        </a:p>
      </dsp:txBody>
      <dsp:txXfrm>
        <a:off x="2860421" y="1529720"/>
        <a:ext cx="2536564" cy="2626965"/>
      </dsp:txXfrm>
    </dsp:sp>
    <dsp:sp modelId="{B16F5114-F1C0-4BC9-A349-4E295EBD954F}">
      <dsp:nvSpPr>
        <dsp:cNvPr id="0" name=""/>
        <dsp:cNvSpPr/>
      </dsp:nvSpPr>
      <dsp:spPr>
        <a:xfrm>
          <a:off x="5785968" y="485669"/>
          <a:ext cx="2536564" cy="1003411"/>
        </a:xfrm>
        <a:prstGeom prst="rect">
          <a:avLst/>
        </a:prstGeom>
        <a:solidFill>
          <a:schemeClr val="accent2">
            <a:hueOff val="-163190"/>
            <a:satOff val="-9432"/>
            <a:lumOff val="12941"/>
            <a:alphaOff val="0"/>
          </a:schemeClr>
        </a:solidFill>
        <a:ln w="11429" cap="flat" cmpd="sng" algn="ctr">
          <a:solidFill>
            <a:schemeClr val="accent2">
              <a:hueOff val="-163190"/>
              <a:satOff val="-9432"/>
              <a:lumOff val="12941"/>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dirty="0"/>
            <a:t>Taluk Level</a:t>
          </a:r>
        </a:p>
      </dsp:txBody>
      <dsp:txXfrm>
        <a:off x="5785968" y="485669"/>
        <a:ext cx="2536564" cy="1003411"/>
      </dsp:txXfrm>
    </dsp:sp>
    <dsp:sp modelId="{75CFC57B-FE7D-44A6-83CE-25328AFCBF8C}">
      <dsp:nvSpPr>
        <dsp:cNvPr id="0" name=""/>
        <dsp:cNvSpPr/>
      </dsp:nvSpPr>
      <dsp:spPr>
        <a:xfrm>
          <a:off x="5785968" y="1489081"/>
          <a:ext cx="2536564" cy="2626965"/>
        </a:xfrm>
        <a:prstGeom prst="rect">
          <a:avLst/>
        </a:prstGeom>
        <a:solidFill>
          <a:schemeClr val="accent2">
            <a:tint val="40000"/>
            <a:alpha val="90000"/>
            <a:hueOff val="-2258"/>
            <a:satOff val="-1241"/>
            <a:lumOff val="2447"/>
            <a:alphaOff val="0"/>
          </a:schemeClr>
        </a:solidFill>
        <a:ln w="11429" cap="flat" cmpd="sng" algn="ctr">
          <a:solidFill>
            <a:schemeClr val="accent2">
              <a:tint val="40000"/>
              <a:alpha val="90000"/>
              <a:hueOff val="-2258"/>
              <a:satOff val="-1241"/>
              <a:lumOff val="2447"/>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kern="1200" dirty="0"/>
            <a:t>THO</a:t>
          </a:r>
        </a:p>
        <a:p>
          <a:pPr marL="228600" lvl="1" indent="-228600" algn="l" defTabSz="889000">
            <a:lnSpc>
              <a:spcPct val="150000"/>
            </a:lnSpc>
            <a:spcBef>
              <a:spcPct val="0"/>
            </a:spcBef>
            <a:spcAft>
              <a:spcPct val="15000"/>
            </a:spcAft>
            <a:buChar char="•"/>
          </a:pPr>
          <a:r>
            <a:rPr lang="en-US" sz="2000" kern="1200" dirty="0"/>
            <a:t>BEO</a:t>
          </a:r>
        </a:p>
        <a:p>
          <a:pPr marL="228600" lvl="1" indent="-228600" algn="l" defTabSz="889000">
            <a:lnSpc>
              <a:spcPct val="150000"/>
            </a:lnSpc>
            <a:spcBef>
              <a:spcPct val="0"/>
            </a:spcBef>
            <a:spcAft>
              <a:spcPct val="15000"/>
            </a:spcAft>
            <a:buChar char="•"/>
          </a:pPr>
          <a:r>
            <a:rPr lang="en-US" sz="2000" kern="1200" dirty="0"/>
            <a:t>CDPO</a:t>
          </a:r>
        </a:p>
      </dsp:txBody>
      <dsp:txXfrm>
        <a:off x="5785968" y="1489081"/>
        <a:ext cx="2536564" cy="262696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51A4447-2B60-4184-9F02-DAC3FB6588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457189"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231B2AE4-B914-48B2-9E44-314FC2CD386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457189" eaLnBrk="1" fontAlgn="auto" hangingPunct="1">
              <a:spcBef>
                <a:spcPts val="0"/>
              </a:spcBef>
              <a:spcAft>
                <a:spcPts val="0"/>
              </a:spcAft>
              <a:defRPr sz="1200">
                <a:latin typeface="+mn-lt"/>
                <a:cs typeface="+mn-cs"/>
              </a:defRPr>
            </a:lvl1pPr>
          </a:lstStyle>
          <a:p>
            <a:pPr>
              <a:defRPr/>
            </a:pPr>
            <a:fld id="{78728ABE-A5EF-426F-B48F-A3123FCF1C65}" type="datetimeFigureOut">
              <a:rPr lang="en-US"/>
              <a:pPr>
                <a:defRPr/>
              </a:pPr>
              <a:t>11/16/2019</a:t>
            </a:fld>
            <a:endParaRPr lang="en-US"/>
          </a:p>
        </p:txBody>
      </p:sp>
      <p:sp>
        <p:nvSpPr>
          <p:cNvPr id="4" name="Slide Image Placeholder 3">
            <a:extLst>
              <a:ext uri="{FF2B5EF4-FFF2-40B4-BE49-F238E27FC236}">
                <a16:creationId xmlns:a16="http://schemas.microsoft.com/office/drawing/2014/main" xmlns="" id="{4F736196-C143-409C-B085-73F6871B023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272C6310-8CAF-4600-986B-CAA8FC0108F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AFBE6807-D419-42BC-9AE1-F8C1294145B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457189"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C7166866-E844-4510-B43F-876328776C2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D4AE9E9-E603-4E0A-9C66-9B295409131B}" type="slidenum">
              <a:rPr lang="en-US" altLang="en-US"/>
              <a:pPr/>
              <a:t>‹#›</a:t>
            </a:fld>
            <a:endParaRPr lang="en-US" altLang="en-US"/>
          </a:p>
        </p:txBody>
      </p:sp>
    </p:spTree>
    <p:extLst>
      <p:ext uri="{BB962C8B-B14F-4D97-AF65-F5344CB8AC3E}">
        <p14:creationId xmlns:p14="http://schemas.microsoft.com/office/powerpoint/2010/main" xmlns="" val="976482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58230637-D207-4F13-81AD-D3C7B9ED4F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a:extLst>
              <a:ext uri="{FF2B5EF4-FFF2-40B4-BE49-F238E27FC236}">
                <a16:creationId xmlns:a16="http://schemas.microsoft.com/office/drawing/2014/main" xmlns="" id="{5BD5EC46-6750-4C49-9A3B-0711742810D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50180" name="Slide Number Placeholder 3">
            <a:extLst>
              <a:ext uri="{FF2B5EF4-FFF2-40B4-BE49-F238E27FC236}">
                <a16:creationId xmlns:a16="http://schemas.microsoft.com/office/drawing/2014/main" xmlns="" id="{26270C93-C2DB-4114-9EB7-1B99F6E19CF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4D613A76-AE91-49B4-9768-3B4F2178C901}" type="slidenum">
              <a:rPr lang="en-IN" altLang="en-US">
                <a:latin typeface="Calibri" panose="020F0502020204030204" pitchFamily="34" charset="0"/>
              </a:rPr>
              <a:pPr/>
              <a:t>9</a:t>
            </a:fld>
            <a:endParaRPr lang="en-IN"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xmlns="" id="{CFA195BF-FF1C-4D98-BCE5-78E3BC9E359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xmlns="" id="{A9B1EC06-9B96-4218-8DE6-6E77AEB88EF0}"/>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xmlns="" id="{31260016-E2FB-4A62-9638-17E70A45CB8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xmlns="" id="{A2A54BD9-B792-4FB3-B8DD-D4EEE7B1F900}"/>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xmlns="" id="{E8730A2B-959A-4A82-8E5B-432552FF525B}"/>
              </a:ext>
            </a:extLst>
          </p:cNvPr>
          <p:cNvSpPr>
            <a:spLocks noChangeArrowheads="1"/>
          </p:cNvSpPr>
          <p:nvPr/>
        </p:nvSpPr>
        <p:spPr bwMode="auto">
          <a:xfrm>
            <a:off x="146050" y="6391275"/>
            <a:ext cx="8834438"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1" name="Straight Connector 10">
            <a:extLst>
              <a:ext uri="{FF2B5EF4-FFF2-40B4-BE49-F238E27FC236}">
                <a16:creationId xmlns:a16="http://schemas.microsoft.com/office/drawing/2014/main" xmlns="" id="{C5CCE394-9D4F-45FB-8909-F25859B96E4D}"/>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2" name="Rectangle 11">
            <a:extLst>
              <a:ext uri="{FF2B5EF4-FFF2-40B4-BE49-F238E27FC236}">
                <a16:creationId xmlns:a16="http://schemas.microsoft.com/office/drawing/2014/main" xmlns="" id="{6D6A1B45-3653-4C17-B660-3480790844C6}"/>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3" name="Oval 12">
            <a:extLst>
              <a:ext uri="{FF2B5EF4-FFF2-40B4-BE49-F238E27FC236}">
                <a16:creationId xmlns:a16="http://schemas.microsoft.com/office/drawing/2014/main" xmlns="" id="{53FCB259-FE2F-414A-A5E3-8305D60E718B}"/>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xmlns="" id="{668C4321-D5E2-4312-A143-22D3CFDA8900}"/>
              </a:ext>
            </a:extLst>
          </p:cNvPr>
          <p:cNvSpPr/>
          <p:nvPr/>
        </p:nvSpPr>
        <p:spPr>
          <a:xfrm>
            <a:off x="4360863" y="2209800"/>
            <a:ext cx="4222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xmlns="" id="{7911E30B-0E81-49AB-AE11-35161D66837E}"/>
              </a:ext>
            </a:extLst>
          </p:cNvPr>
          <p:cNvSpPr>
            <a:spLocks noGrp="1"/>
          </p:cNvSpPr>
          <p:nvPr>
            <p:ph type="dt" sz="half" idx="10"/>
          </p:nvPr>
        </p:nvSpPr>
        <p:spPr/>
        <p:txBody>
          <a:bodyPr/>
          <a:lstStyle>
            <a:lvl1pPr>
              <a:defRPr/>
            </a:lvl1pPr>
          </a:lstStyle>
          <a:p>
            <a:pPr>
              <a:defRPr/>
            </a:pPr>
            <a:fld id="{5886F8A6-9845-4A62-8632-4AA316EDF328}" type="datetimeFigureOut">
              <a:rPr lang="en-US"/>
              <a:pPr>
                <a:defRPr/>
              </a:pPr>
              <a:t>11/16/2019</a:t>
            </a:fld>
            <a:endParaRPr lang="en-IN"/>
          </a:p>
        </p:txBody>
      </p:sp>
      <p:sp>
        <p:nvSpPr>
          <p:cNvPr id="16" name="Footer Placeholder 16">
            <a:extLst>
              <a:ext uri="{FF2B5EF4-FFF2-40B4-BE49-F238E27FC236}">
                <a16:creationId xmlns:a16="http://schemas.microsoft.com/office/drawing/2014/main" xmlns="" id="{1B6860C2-3CBF-4A46-AEE3-A0EF032ED631}"/>
              </a:ext>
            </a:extLst>
          </p:cNvPr>
          <p:cNvSpPr>
            <a:spLocks noGrp="1"/>
          </p:cNvSpPr>
          <p:nvPr>
            <p:ph type="ftr" sz="quarter" idx="11"/>
          </p:nvPr>
        </p:nvSpPr>
        <p:spPr/>
        <p:txBody>
          <a:bodyPr/>
          <a:lstStyle>
            <a:lvl1pPr>
              <a:defRPr/>
            </a:lvl1pPr>
          </a:lstStyle>
          <a:p>
            <a:pPr>
              <a:defRPr/>
            </a:pPr>
            <a:endParaRPr lang="en-IN"/>
          </a:p>
        </p:txBody>
      </p:sp>
      <p:sp>
        <p:nvSpPr>
          <p:cNvPr id="17" name="Slide Number Placeholder 28">
            <a:extLst>
              <a:ext uri="{FF2B5EF4-FFF2-40B4-BE49-F238E27FC236}">
                <a16:creationId xmlns:a16="http://schemas.microsoft.com/office/drawing/2014/main" xmlns="" id="{0D78D9E3-552B-4620-ACA1-A8A5FB5F686D}"/>
              </a:ext>
            </a:extLst>
          </p:cNvPr>
          <p:cNvSpPr>
            <a:spLocks noGrp="1"/>
          </p:cNvSpPr>
          <p:nvPr>
            <p:ph type="sldNum" sz="quarter" idx="12"/>
          </p:nvPr>
        </p:nvSpPr>
        <p:spPr>
          <a:xfrm>
            <a:off x="4343400" y="2198688"/>
            <a:ext cx="457200" cy="441325"/>
          </a:xfrm>
        </p:spPr>
        <p:txBody>
          <a:bodyPr/>
          <a:lstStyle>
            <a:lvl1pPr>
              <a:defRPr/>
            </a:lvl1pPr>
          </a:lstStyle>
          <a:p>
            <a:fld id="{40933086-21D2-4FED-8B5F-176EF6068C7C}" type="slidenum">
              <a:rPr lang="en-IN" altLang="en-US"/>
              <a:pPr/>
              <a:t>‹#›</a:t>
            </a:fld>
            <a:endParaRPr lang="en-IN" altLang="en-US"/>
          </a:p>
        </p:txBody>
      </p:sp>
    </p:spTree>
    <p:extLst>
      <p:ext uri="{BB962C8B-B14F-4D97-AF65-F5344CB8AC3E}">
        <p14:creationId xmlns:p14="http://schemas.microsoft.com/office/powerpoint/2010/main" xmlns="" val="3359607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442B2C-4E00-466C-9EA0-C74188C4B678}"/>
              </a:ext>
            </a:extLst>
          </p:cNvPr>
          <p:cNvSpPr>
            <a:spLocks noGrp="1"/>
          </p:cNvSpPr>
          <p:nvPr>
            <p:ph type="dt" sz="half" idx="10"/>
          </p:nvPr>
        </p:nvSpPr>
        <p:spPr/>
        <p:txBody>
          <a:bodyPr/>
          <a:lstStyle>
            <a:lvl1pPr>
              <a:defRPr/>
            </a:lvl1pPr>
          </a:lstStyle>
          <a:p>
            <a:pPr>
              <a:defRPr/>
            </a:pPr>
            <a:fld id="{0E636D1D-DFB2-469A-AB40-16B2126E4C0F}" type="datetimeFigureOut">
              <a:rPr lang="en-US"/>
              <a:pPr>
                <a:defRPr/>
              </a:pPr>
              <a:t>11/16/2019</a:t>
            </a:fld>
            <a:endParaRPr lang="en-IN"/>
          </a:p>
        </p:txBody>
      </p:sp>
      <p:sp>
        <p:nvSpPr>
          <p:cNvPr id="5" name="Footer Placeholder 4">
            <a:extLst>
              <a:ext uri="{FF2B5EF4-FFF2-40B4-BE49-F238E27FC236}">
                <a16:creationId xmlns:a16="http://schemas.microsoft.com/office/drawing/2014/main" xmlns="" id="{E91BB9C3-5E09-4D04-821C-2270A98BDB5B}"/>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xmlns="" id="{A7FDFDE2-3E60-4A56-8C63-0D282C1C9338}"/>
              </a:ext>
            </a:extLst>
          </p:cNvPr>
          <p:cNvSpPr>
            <a:spLocks noGrp="1"/>
          </p:cNvSpPr>
          <p:nvPr>
            <p:ph type="sldNum" sz="quarter" idx="12"/>
          </p:nvPr>
        </p:nvSpPr>
        <p:spPr/>
        <p:txBody>
          <a:bodyPr/>
          <a:lstStyle>
            <a:lvl1pPr>
              <a:defRPr/>
            </a:lvl1pPr>
          </a:lstStyle>
          <a:p>
            <a:fld id="{664C60F8-BBA4-4695-9683-2C91DB292FFD}" type="slidenum">
              <a:rPr lang="en-IN" altLang="en-US"/>
              <a:pPr/>
              <a:t>‹#›</a:t>
            </a:fld>
            <a:endParaRPr lang="en-IN" altLang="en-US"/>
          </a:p>
        </p:txBody>
      </p:sp>
    </p:spTree>
    <p:extLst>
      <p:ext uri="{BB962C8B-B14F-4D97-AF65-F5344CB8AC3E}">
        <p14:creationId xmlns:p14="http://schemas.microsoft.com/office/powerpoint/2010/main" xmlns="" val="102102795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xmlns="" id="{EFD0DCFF-1EFB-49A2-81F4-67013EE911D2}"/>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xmlns="" id="{4B575687-189D-4E76-BF8E-A7ACD7948394}"/>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xmlns="" id="{998DB59C-983E-4805-8537-9D1D11FF03F6}"/>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xmlns="" id="{F541326B-AA08-445C-B7E0-FEBC1E8E8FE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8" name="Rectangle 7">
            <a:extLst>
              <a:ext uri="{FF2B5EF4-FFF2-40B4-BE49-F238E27FC236}">
                <a16:creationId xmlns:a16="http://schemas.microsoft.com/office/drawing/2014/main" xmlns="" id="{BA7CB791-F09C-469A-BCCD-4D3F86BCBF9A}"/>
              </a:ext>
            </a:extLst>
          </p:cNvPr>
          <p:cNvSpPr>
            <a:spLocks noChangeArrowheads="1"/>
          </p:cNvSpPr>
          <p:nvPr/>
        </p:nvSpPr>
        <p:spPr bwMode="auto">
          <a:xfrm>
            <a:off x="146050" y="6391275"/>
            <a:ext cx="8834438"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9" name="Rectangle 8">
            <a:extLst>
              <a:ext uri="{FF2B5EF4-FFF2-40B4-BE49-F238E27FC236}">
                <a16:creationId xmlns:a16="http://schemas.microsoft.com/office/drawing/2014/main" xmlns="" id="{66F9FA2C-3380-4C06-8A06-DFBE7DB541D2}"/>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0" name="Straight Connector 9">
            <a:extLst>
              <a:ext uri="{FF2B5EF4-FFF2-40B4-BE49-F238E27FC236}">
                <a16:creationId xmlns:a16="http://schemas.microsoft.com/office/drawing/2014/main" xmlns="" id="{BF250C5A-CBF6-4133-8222-D98548738CC6}"/>
              </a:ext>
            </a:extLst>
          </p:cNvPr>
          <p:cNvSpPr>
            <a:spLocks noChangeShapeType="1"/>
          </p:cNvSpPr>
          <p:nvPr/>
        </p:nvSpPr>
        <p:spPr bwMode="auto">
          <a:xfrm rot="5400000">
            <a:off x="4022725"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1" name="Oval 10">
            <a:extLst>
              <a:ext uri="{FF2B5EF4-FFF2-40B4-BE49-F238E27FC236}">
                <a16:creationId xmlns:a16="http://schemas.microsoft.com/office/drawing/2014/main" xmlns="" id="{8BA63D02-CC28-4EBC-BBF7-B704AE6813BB}"/>
              </a:ext>
            </a:extLst>
          </p:cNvPr>
          <p:cNvSpPr/>
          <p:nvPr/>
        </p:nvSpPr>
        <p:spPr>
          <a:xfrm>
            <a:off x="6840538"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xmlns="" id="{52F943FD-7D8F-42D4-9887-521C4EFF2D2C}"/>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2"/>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xmlns="" id="{E857770C-D5CE-4108-9658-0C1E90B6CE88}"/>
              </a:ext>
            </a:extLst>
          </p:cNvPr>
          <p:cNvSpPr>
            <a:spLocks noGrp="1"/>
          </p:cNvSpPr>
          <p:nvPr>
            <p:ph type="sldNum" sz="quarter" idx="10"/>
          </p:nvPr>
        </p:nvSpPr>
        <p:spPr>
          <a:xfrm>
            <a:off x="6916738" y="3009900"/>
            <a:ext cx="457200" cy="441325"/>
          </a:xfrm>
        </p:spPr>
        <p:txBody>
          <a:bodyPr/>
          <a:lstStyle>
            <a:lvl1pPr>
              <a:defRPr/>
            </a:lvl1pPr>
          </a:lstStyle>
          <a:p>
            <a:fld id="{F76D4DF7-0939-4EDA-AED8-D05F0EDE0523}" type="slidenum">
              <a:rPr lang="en-IN" altLang="en-US"/>
              <a:pPr/>
              <a:t>‹#›</a:t>
            </a:fld>
            <a:endParaRPr lang="en-IN" altLang="en-US"/>
          </a:p>
        </p:txBody>
      </p:sp>
      <p:sp>
        <p:nvSpPr>
          <p:cNvPr id="14" name="Date Placeholder 3">
            <a:extLst>
              <a:ext uri="{FF2B5EF4-FFF2-40B4-BE49-F238E27FC236}">
                <a16:creationId xmlns:a16="http://schemas.microsoft.com/office/drawing/2014/main" xmlns="" id="{6E3E0668-1F39-4B7D-9A50-49645C804C22}"/>
              </a:ext>
            </a:extLst>
          </p:cNvPr>
          <p:cNvSpPr>
            <a:spLocks noGrp="1"/>
          </p:cNvSpPr>
          <p:nvPr>
            <p:ph type="dt" sz="half" idx="11"/>
          </p:nvPr>
        </p:nvSpPr>
        <p:spPr/>
        <p:txBody>
          <a:bodyPr/>
          <a:lstStyle>
            <a:lvl1pPr>
              <a:defRPr/>
            </a:lvl1pPr>
          </a:lstStyle>
          <a:p>
            <a:pPr>
              <a:defRPr/>
            </a:pPr>
            <a:fld id="{E28F4A72-A8C1-47D0-99A7-863C9CEC2D96}" type="datetimeFigureOut">
              <a:rPr lang="en-US"/>
              <a:pPr>
                <a:defRPr/>
              </a:pPr>
              <a:t>11/16/2019</a:t>
            </a:fld>
            <a:endParaRPr lang="en-IN"/>
          </a:p>
        </p:txBody>
      </p:sp>
      <p:sp>
        <p:nvSpPr>
          <p:cNvPr id="15" name="Footer Placeholder 4">
            <a:extLst>
              <a:ext uri="{FF2B5EF4-FFF2-40B4-BE49-F238E27FC236}">
                <a16:creationId xmlns:a16="http://schemas.microsoft.com/office/drawing/2014/main" xmlns="" id="{3E27B885-9721-4094-BFED-F8CFA496343D}"/>
              </a:ext>
            </a:extLst>
          </p:cNvPr>
          <p:cNvSpPr>
            <a:spLocks noGrp="1"/>
          </p:cNvSpPr>
          <p:nvPr>
            <p:ph type="ftr" sz="quarter" idx="12"/>
          </p:nvPr>
        </p:nvSpPr>
        <p:spPr/>
        <p:txBody>
          <a:bodyPr/>
          <a:lstStyle>
            <a:lvl1pPr>
              <a:defRPr/>
            </a:lvl1pPr>
          </a:lstStyle>
          <a:p>
            <a:pPr>
              <a:defRPr/>
            </a:pPr>
            <a:endParaRPr lang="en-IN"/>
          </a:p>
        </p:txBody>
      </p:sp>
    </p:spTree>
    <p:extLst>
      <p:ext uri="{BB962C8B-B14F-4D97-AF65-F5344CB8AC3E}">
        <p14:creationId xmlns:p14="http://schemas.microsoft.com/office/powerpoint/2010/main" xmlns="" val="3768618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latin typeface="Calibri" panose="020F0502020204030204" pitchFamily="34" charset="0"/>
                <a:cs typeface="Calibri" panose="020F0502020204030204" pitchFamily="34" charset="0"/>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27E6BC-651C-4535-B5FF-58520012B6C2}"/>
              </a:ext>
            </a:extLst>
          </p:cNvPr>
          <p:cNvSpPr>
            <a:spLocks noGrp="1"/>
          </p:cNvSpPr>
          <p:nvPr>
            <p:ph type="dt" sz="half" idx="10"/>
          </p:nvPr>
        </p:nvSpPr>
        <p:spPr/>
        <p:txBody>
          <a:bodyPr/>
          <a:lstStyle>
            <a:lvl1pPr>
              <a:defRPr/>
            </a:lvl1pPr>
          </a:lstStyle>
          <a:p>
            <a:pPr>
              <a:defRPr/>
            </a:pPr>
            <a:fld id="{6CC12590-6EB3-4B3E-920D-5638F03E72BA}" type="datetimeFigureOut">
              <a:rPr lang="en-US"/>
              <a:pPr>
                <a:defRPr/>
              </a:pPr>
              <a:t>11/16/2019</a:t>
            </a:fld>
            <a:endParaRPr lang="en-IN"/>
          </a:p>
        </p:txBody>
      </p:sp>
      <p:sp>
        <p:nvSpPr>
          <p:cNvPr id="5" name="Footer Placeholder 4">
            <a:extLst>
              <a:ext uri="{FF2B5EF4-FFF2-40B4-BE49-F238E27FC236}">
                <a16:creationId xmlns:a16="http://schemas.microsoft.com/office/drawing/2014/main" xmlns="" id="{10A52145-07CB-49B7-94B5-BBD48151AE8A}"/>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xmlns="" id="{2853837E-1277-430E-A5EB-8F4715D8AC1A}"/>
              </a:ext>
            </a:extLst>
          </p:cNvPr>
          <p:cNvSpPr>
            <a:spLocks noGrp="1"/>
          </p:cNvSpPr>
          <p:nvPr>
            <p:ph type="sldNum" sz="quarter" idx="12"/>
          </p:nvPr>
        </p:nvSpPr>
        <p:spPr>
          <a:xfrm>
            <a:off x="4360863" y="1027113"/>
            <a:ext cx="457200" cy="441325"/>
          </a:xfrm>
        </p:spPr>
        <p:txBody>
          <a:bodyPr/>
          <a:lstStyle>
            <a:lvl1pPr>
              <a:defRPr/>
            </a:lvl1pPr>
          </a:lstStyle>
          <a:p>
            <a:fld id="{65BC032B-9570-409A-A22F-07D892331BFB}" type="slidenum">
              <a:rPr lang="en-IN" altLang="en-US"/>
              <a:pPr/>
              <a:t>‹#›</a:t>
            </a:fld>
            <a:endParaRPr lang="en-IN" altLang="en-US"/>
          </a:p>
        </p:txBody>
      </p:sp>
    </p:spTree>
    <p:extLst>
      <p:ext uri="{BB962C8B-B14F-4D97-AF65-F5344CB8AC3E}">
        <p14:creationId xmlns:p14="http://schemas.microsoft.com/office/powerpoint/2010/main" xmlns="" val="2699188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xmlns="" id="{B657BCB9-87A9-489C-905C-8F2683C65283}"/>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xmlns="" id="{EE2A81FA-61A2-48D8-8563-63D9E0EB6C09}"/>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xmlns="" id="{EBC5E20C-3A96-44FD-ABD5-A58DC52EC7DE}"/>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xmlns="" id="{D360792D-CCFC-4A9D-8B7C-0CE1A58EE312}"/>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8" name="Rectangle 25">
            <a:extLst>
              <a:ext uri="{FF2B5EF4-FFF2-40B4-BE49-F238E27FC236}">
                <a16:creationId xmlns:a16="http://schemas.microsoft.com/office/drawing/2014/main" xmlns="" id="{9166A800-3D9F-445B-8A99-005F05F8732D}"/>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9" name="Rectangle 26">
            <a:extLst>
              <a:ext uri="{FF2B5EF4-FFF2-40B4-BE49-F238E27FC236}">
                <a16:creationId xmlns:a16="http://schemas.microsoft.com/office/drawing/2014/main" xmlns="" id="{18BCB454-D8EC-4BD6-A3E6-2E39F146AD95}"/>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xmlns="" id="{38ACC0CC-2062-450D-BB2B-9CFCCDE469C0}"/>
              </a:ext>
            </a:extLst>
          </p:cNvPr>
          <p:cNvSpPr>
            <a:spLocks noChangeArrowheads="1"/>
          </p:cNvSpPr>
          <p:nvPr/>
        </p:nvSpPr>
        <p:spPr bwMode="auto">
          <a:xfrm>
            <a:off x="146050" y="6391275"/>
            <a:ext cx="8834438"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1" name="Rectangle 10">
            <a:extLst>
              <a:ext uri="{FF2B5EF4-FFF2-40B4-BE49-F238E27FC236}">
                <a16:creationId xmlns:a16="http://schemas.microsoft.com/office/drawing/2014/main" xmlns="" id="{9A0B74BD-234C-48F2-BB85-12F2A50D5A96}"/>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2" name="Straight Connector 11">
            <a:extLst>
              <a:ext uri="{FF2B5EF4-FFF2-40B4-BE49-F238E27FC236}">
                <a16:creationId xmlns:a16="http://schemas.microsoft.com/office/drawing/2014/main" xmlns="" id="{B59EE270-29D8-4EFB-9749-8D17F1ADC712}"/>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3" name="Oval 12">
            <a:extLst>
              <a:ext uri="{FF2B5EF4-FFF2-40B4-BE49-F238E27FC236}">
                <a16:creationId xmlns:a16="http://schemas.microsoft.com/office/drawing/2014/main" xmlns="" id="{32D9D823-19B5-4557-9DB0-61A5EDC17156}"/>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xmlns="" id="{16409097-770F-43D2-BAD8-54AA21B898F0}"/>
              </a:ext>
            </a:extLst>
          </p:cNvPr>
          <p:cNvSpPr/>
          <p:nvPr/>
        </p:nvSpPr>
        <p:spPr>
          <a:xfrm>
            <a:off x="4360863" y="2209800"/>
            <a:ext cx="4222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xmlns="" id="{44FBD072-23E1-46A0-A317-99CA4C487204}"/>
              </a:ext>
            </a:extLst>
          </p:cNvPr>
          <p:cNvSpPr>
            <a:spLocks noGrp="1"/>
          </p:cNvSpPr>
          <p:nvPr>
            <p:ph type="ftr" sz="quarter" idx="10"/>
          </p:nvPr>
        </p:nvSpPr>
        <p:spPr/>
        <p:txBody>
          <a:bodyPr/>
          <a:lstStyle>
            <a:lvl1pPr>
              <a:defRPr/>
            </a:lvl1pPr>
          </a:lstStyle>
          <a:p>
            <a:pPr>
              <a:defRPr/>
            </a:pPr>
            <a:endParaRPr lang="en-IN"/>
          </a:p>
        </p:txBody>
      </p:sp>
      <p:sp>
        <p:nvSpPr>
          <p:cNvPr id="16" name="Date Placeholder 3">
            <a:extLst>
              <a:ext uri="{FF2B5EF4-FFF2-40B4-BE49-F238E27FC236}">
                <a16:creationId xmlns:a16="http://schemas.microsoft.com/office/drawing/2014/main" xmlns="" id="{19832E19-E07E-40C8-B67A-782634681AF2}"/>
              </a:ext>
            </a:extLst>
          </p:cNvPr>
          <p:cNvSpPr>
            <a:spLocks noGrp="1"/>
          </p:cNvSpPr>
          <p:nvPr>
            <p:ph type="dt" sz="half" idx="11"/>
          </p:nvPr>
        </p:nvSpPr>
        <p:spPr/>
        <p:txBody>
          <a:bodyPr/>
          <a:lstStyle>
            <a:lvl1pPr>
              <a:defRPr/>
            </a:lvl1pPr>
          </a:lstStyle>
          <a:p>
            <a:pPr>
              <a:defRPr/>
            </a:pPr>
            <a:fld id="{869829C2-EE21-41DD-A36A-0448CD85EC7D}" type="datetimeFigureOut">
              <a:rPr lang="en-US"/>
              <a:pPr>
                <a:defRPr/>
              </a:pPr>
              <a:t>11/16/2019</a:t>
            </a:fld>
            <a:endParaRPr lang="en-IN"/>
          </a:p>
        </p:txBody>
      </p:sp>
      <p:sp>
        <p:nvSpPr>
          <p:cNvPr id="17" name="Slide Number Placeholder 5">
            <a:extLst>
              <a:ext uri="{FF2B5EF4-FFF2-40B4-BE49-F238E27FC236}">
                <a16:creationId xmlns:a16="http://schemas.microsoft.com/office/drawing/2014/main" xmlns="" id="{B2D96995-C077-4AD4-9F80-EF50259A3805}"/>
              </a:ext>
            </a:extLst>
          </p:cNvPr>
          <p:cNvSpPr>
            <a:spLocks noGrp="1"/>
          </p:cNvSpPr>
          <p:nvPr>
            <p:ph type="sldNum" sz="quarter" idx="12"/>
          </p:nvPr>
        </p:nvSpPr>
        <p:spPr>
          <a:xfrm>
            <a:off x="4343400" y="2198688"/>
            <a:ext cx="457200" cy="441325"/>
          </a:xfrm>
        </p:spPr>
        <p:txBody>
          <a:bodyPr/>
          <a:lstStyle>
            <a:lvl1pPr>
              <a:defRPr/>
            </a:lvl1pPr>
          </a:lstStyle>
          <a:p>
            <a:fld id="{86C8736F-70AF-4FAC-8034-86FA44F66F6C}" type="slidenum">
              <a:rPr lang="en-IN" altLang="en-US"/>
              <a:pPr/>
              <a:t>‹#›</a:t>
            </a:fld>
            <a:endParaRPr lang="en-IN" altLang="en-US"/>
          </a:p>
        </p:txBody>
      </p:sp>
    </p:spTree>
    <p:extLst>
      <p:ext uri="{BB962C8B-B14F-4D97-AF65-F5344CB8AC3E}">
        <p14:creationId xmlns:p14="http://schemas.microsoft.com/office/powerpoint/2010/main" xmlns="" val="30417781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xmlns="" id="{942F135C-5B29-40D1-B271-2FA54F3A923C}"/>
              </a:ext>
            </a:extLst>
          </p:cNvPr>
          <p:cNvSpPr>
            <a:spLocks noChangeShapeType="1"/>
          </p:cNvSpPr>
          <p:nvPr/>
        </p:nvSpPr>
        <p:spPr bwMode="auto">
          <a:xfrm flipV="1">
            <a:off x="4564063" y="1576388"/>
            <a:ext cx="7937"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xmlns="" id="{2BBE58B3-8CAB-4124-9FA1-912078D3DD42}"/>
              </a:ext>
            </a:extLst>
          </p:cNvPr>
          <p:cNvSpPr>
            <a:spLocks noGrp="1"/>
          </p:cNvSpPr>
          <p:nvPr>
            <p:ph type="dt" sz="half" idx="10"/>
          </p:nvPr>
        </p:nvSpPr>
        <p:spPr>
          <a:xfrm>
            <a:off x="5791200" y="6410325"/>
            <a:ext cx="3044825" cy="365125"/>
          </a:xfrm>
        </p:spPr>
        <p:txBody>
          <a:bodyPr/>
          <a:lstStyle>
            <a:lvl1pPr>
              <a:defRPr/>
            </a:lvl1pPr>
          </a:lstStyle>
          <a:p>
            <a:pPr>
              <a:defRPr/>
            </a:pPr>
            <a:fld id="{B40B3014-9193-41CE-A01F-707F59195479}" type="datetimeFigureOut">
              <a:rPr lang="en-US"/>
              <a:pPr>
                <a:defRPr/>
              </a:pPr>
              <a:t>11/16/2019</a:t>
            </a:fld>
            <a:endParaRPr lang="en-IN"/>
          </a:p>
        </p:txBody>
      </p:sp>
      <p:sp>
        <p:nvSpPr>
          <p:cNvPr id="7" name="Footer Placeholder 5">
            <a:extLst>
              <a:ext uri="{FF2B5EF4-FFF2-40B4-BE49-F238E27FC236}">
                <a16:creationId xmlns:a16="http://schemas.microsoft.com/office/drawing/2014/main" xmlns="" id="{A03218C5-D662-4ADA-9F16-F30237254636}"/>
              </a:ext>
            </a:extLst>
          </p:cNvPr>
          <p:cNvSpPr>
            <a:spLocks noGrp="1"/>
          </p:cNvSpPr>
          <p:nvPr>
            <p:ph type="ftr" sz="quarter" idx="11"/>
          </p:nvPr>
        </p:nvSpPr>
        <p:spPr/>
        <p:txBody>
          <a:bodyPr/>
          <a:lstStyle>
            <a:lvl1pPr>
              <a:defRPr/>
            </a:lvl1pPr>
          </a:lstStyle>
          <a:p>
            <a:pPr>
              <a:defRPr/>
            </a:pPr>
            <a:endParaRPr lang="en-IN"/>
          </a:p>
        </p:txBody>
      </p:sp>
      <p:sp>
        <p:nvSpPr>
          <p:cNvPr id="8" name="Slide Number Placeholder 6">
            <a:extLst>
              <a:ext uri="{FF2B5EF4-FFF2-40B4-BE49-F238E27FC236}">
                <a16:creationId xmlns:a16="http://schemas.microsoft.com/office/drawing/2014/main" xmlns="" id="{F69A5B01-774D-49A3-9FD7-80773B1A5863}"/>
              </a:ext>
            </a:extLst>
          </p:cNvPr>
          <p:cNvSpPr>
            <a:spLocks noGrp="1"/>
          </p:cNvSpPr>
          <p:nvPr>
            <p:ph type="sldNum" sz="quarter" idx="12"/>
          </p:nvPr>
        </p:nvSpPr>
        <p:spPr/>
        <p:txBody>
          <a:bodyPr/>
          <a:lstStyle>
            <a:lvl1pPr>
              <a:defRPr/>
            </a:lvl1pPr>
          </a:lstStyle>
          <a:p>
            <a:fld id="{8DB753D9-C013-4C44-8F5C-508C1A8D53F6}" type="slidenum">
              <a:rPr lang="en-IN" altLang="en-US"/>
              <a:pPr/>
              <a:t>‹#›</a:t>
            </a:fld>
            <a:endParaRPr lang="en-IN" altLang="en-US"/>
          </a:p>
        </p:txBody>
      </p:sp>
    </p:spTree>
    <p:extLst>
      <p:ext uri="{BB962C8B-B14F-4D97-AF65-F5344CB8AC3E}">
        <p14:creationId xmlns:p14="http://schemas.microsoft.com/office/powerpoint/2010/main" xmlns="" val="5908511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xmlns="" id="{30FDF4C0-70AD-4C86-A72E-30EA64B3D9D5}"/>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Rectangle 20">
            <a:extLst>
              <a:ext uri="{FF2B5EF4-FFF2-40B4-BE49-F238E27FC236}">
                <a16:creationId xmlns:a16="http://schemas.microsoft.com/office/drawing/2014/main" xmlns="" id="{DD3AC66E-319D-4F0F-ABDD-931C3EB685BA}"/>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9" name="Rectangle 23">
            <a:extLst>
              <a:ext uri="{FF2B5EF4-FFF2-40B4-BE49-F238E27FC236}">
                <a16:creationId xmlns:a16="http://schemas.microsoft.com/office/drawing/2014/main" xmlns="" id="{19DC6B97-72BF-432B-99F1-BF48ECD70C41}"/>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10" name="Rectangle 24">
            <a:extLst>
              <a:ext uri="{FF2B5EF4-FFF2-40B4-BE49-F238E27FC236}">
                <a16:creationId xmlns:a16="http://schemas.microsoft.com/office/drawing/2014/main" xmlns="" id="{6085882B-B3A3-483D-B632-0534CE4E197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11" name="Rectangle 25">
            <a:extLst>
              <a:ext uri="{FF2B5EF4-FFF2-40B4-BE49-F238E27FC236}">
                <a16:creationId xmlns:a16="http://schemas.microsoft.com/office/drawing/2014/main" xmlns="" id="{58D14C67-A26E-4AE5-86A3-13C3C16303A8}"/>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12" name="Rectangle 11">
            <a:extLst>
              <a:ext uri="{FF2B5EF4-FFF2-40B4-BE49-F238E27FC236}">
                <a16:creationId xmlns:a16="http://schemas.microsoft.com/office/drawing/2014/main" xmlns="" id="{BE84175A-D6B9-406D-97CE-67CE68B70F87}"/>
              </a:ext>
            </a:extLst>
          </p:cNvPr>
          <p:cNvSpPr/>
          <p:nvPr/>
        </p:nvSpPr>
        <p:spPr>
          <a:xfrm>
            <a:off x="152400" y="1371600"/>
            <a:ext cx="8832850" cy="914400"/>
          </a:xfrm>
          <a:prstGeom prst="rect">
            <a:avLst/>
          </a:prstGeom>
          <a:solidFill>
            <a:schemeClr val="accent3">
              <a:lumMod val="5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xmlns="" id="{454CEB47-FD81-420B-8D18-397BF64D2A73}"/>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4" name="Straight Connector 13">
            <a:extLst>
              <a:ext uri="{FF2B5EF4-FFF2-40B4-BE49-F238E27FC236}">
                <a16:creationId xmlns:a16="http://schemas.microsoft.com/office/drawing/2014/main" xmlns="" id="{72615C6A-2712-4D8A-83BF-6AF0B5EFCAEA}"/>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5" name="Rectangle 14">
            <a:extLst>
              <a:ext uri="{FF2B5EF4-FFF2-40B4-BE49-F238E27FC236}">
                <a16:creationId xmlns:a16="http://schemas.microsoft.com/office/drawing/2014/main" xmlns="" id="{014DDF43-4B94-4101-8D72-1BBBC724E61C}"/>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6" name="Oval 15">
            <a:extLst>
              <a:ext uri="{FF2B5EF4-FFF2-40B4-BE49-F238E27FC236}">
                <a16:creationId xmlns:a16="http://schemas.microsoft.com/office/drawing/2014/main" xmlns="" id="{1F6015A8-CDEF-427F-8D47-AAF020554F33}"/>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a:extLst>
              <a:ext uri="{FF2B5EF4-FFF2-40B4-BE49-F238E27FC236}">
                <a16:creationId xmlns:a16="http://schemas.microsoft.com/office/drawing/2014/main" xmlns="" id="{32CC0937-F429-418A-9422-F6C55AD069CB}"/>
              </a:ext>
            </a:extLst>
          </p:cNvPr>
          <p:cNvSpPr/>
          <p:nvPr/>
        </p:nvSpPr>
        <p:spPr>
          <a:xfrm>
            <a:off x="4360863" y="1050925"/>
            <a:ext cx="4222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xmlns="" id="{612E7F80-FA69-4A71-AE7D-2CB517FC5E6A}"/>
              </a:ext>
            </a:extLst>
          </p:cNvPr>
          <p:cNvSpPr>
            <a:spLocks noGrp="1"/>
          </p:cNvSpPr>
          <p:nvPr>
            <p:ph type="dt" sz="half" idx="10"/>
          </p:nvPr>
        </p:nvSpPr>
        <p:spPr/>
        <p:txBody>
          <a:bodyPr/>
          <a:lstStyle>
            <a:lvl1pPr>
              <a:defRPr/>
            </a:lvl1pPr>
          </a:lstStyle>
          <a:p>
            <a:pPr>
              <a:defRPr/>
            </a:pPr>
            <a:fld id="{94792E29-A4D3-4B71-A3FD-C9C2CFF2188E}" type="datetimeFigureOut">
              <a:rPr lang="en-US"/>
              <a:pPr>
                <a:defRPr/>
              </a:pPr>
              <a:t>11/16/2019</a:t>
            </a:fld>
            <a:endParaRPr lang="en-IN"/>
          </a:p>
        </p:txBody>
      </p:sp>
      <p:sp>
        <p:nvSpPr>
          <p:cNvPr id="19" name="Footer Placeholder 7">
            <a:extLst>
              <a:ext uri="{FF2B5EF4-FFF2-40B4-BE49-F238E27FC236}">
                <a16:creationId xmlns:a16="http://schemas.microsoft.com/office/drawing/2014/main" xmlns="" id="{078EA372-1B42-4D89-BEC5-850F30DE7891}"/>
              </a:ext>
            </a:extLst>
          </p:cNvPr>
          <p:cNvSpPr>
            <a:spLocks noGrp="1"/>
          </p:cNvSpPr>
          <p:nvPr>
            <p:ph type="ftr" sz="quarter" idx="11"/>
          </p:nvPr>
        </p:nvSpPr>
        <p:spPr>
          <a:xfrm>
            <a:off x="304800" y="6410325"/>
            <a:ext cx="3581400" cy="365125"/>
          </a:xfrm>
        </p:spPr>
        <p:txBody>
          <a:bodyPr/>
          <a:lstStyle>
            <a:lvl1pPr>
              <a:defRPr/>
            </a:lvl1pPr>
          </a:lstStyle>
          <a:p>
            <a:pPr>
              <a:defRPr/>
            </a:pPr>
            <a:endParaRPr lang="en-IN"/>
          </a:p>
        </p:txBody>
      </p:sp>
      <p:sp>
        <p:nvSpPr>
          <p:cNvPr id="20" name="Slide Number Placeholder 8">
            <a:extLst>
              <a:ext uri="{FF2B5EF4-FFF2-40B4-BE49-F238E27FC236}">
                <a16:creationId xmlns:a16="http://schemas.microsoft.com/office/drawing/2014/main" xmlns="" id="{155A2E93-3522-406F-8473-D1A19B647C3F}"/>
              </a:ext>
            </a:extLst>
          </p:cNvPr>
          <p:cNvSpPr>
            <a:spLocks noGrp="1"/>
          </p:cNvSpPr>
          <p:nvPr>
            <p:ph type="sldNum" sz="quarter" idx="12"/>
          </p:nvPr>
        </p:nvSpPr>
        <p:spPr>
          <a:xfrm>
            <a:off x="4343400" y="1042988"/>
            <a:ext cx="457200" cy="441325"/>
          </a:xfrm>
        </p:spPr>
        <p:txBody>
          <a:bodyPr/>
          <a:lstStyle>
            <a:lvl1pPr>
              <a:defRPr/>
            </a:lvl1pPr>
          </a:lstStyle>
          <a:p>
            <a:fld id="{61A808C8-A121-4213-AC4E-62200D86A189}" type="slidenum">
              <a:rPr lang="en-IN" altLang="en-US"/>
              <a:pPr/>
              <a:t>‹#›</a:t>
            </a:fld>
            <a:endParaRPr lang="en-IN" altLang="en-US"/>
          </a:p>
        </p:txBody>
      </p:sp>
    </p:spTree>
    <p:extLst>
      <p:ext uri="{BB962C8B-B14F-4D97-AF65-F5344CB8AC3E}">
        <p14:creationId xmlns:p14="http://schemas.microsoft.com/office/powerpoint/2010/main" xmlns="" val="399042870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45F8154-C6ED-4D90-9E32-EF63DB74C79D}"/>
              </a:ext>
            </a:extLst>
          </p:cNvPr>
          <p:cNvSpPr>
            <a:spLocks noGrp="1"/>
          </p:cNvSpPr>
          <p:nvPr>
            <p:ph type="dt" sz="half" idx="10"/>
          </p:nvPr>
        </p:nvSpPr>
        <p:spPr/>
        <p:txBody>
          <a:bodyPr/>
          <a:lstStyle>
            <a:lvl1pPr>
              <a:defRPr/>
            </a:lvl1pPr>
          </a:lstStyle>
          <a:p>
            <a:pPr>
              <a:defRPr/>
            </a:pPr>
            <a:fld id="{B3FA4A1B-0759-49F1-8893-4A6E0F0D079B}" type="datetimeFigureOut">
              <a:rPr lang="en-US"/>
              <a:pPr>
                <a:defRPr/>
              </a:pPr>
              <a:t>11/16/2019</a:t>
            </a:fld>
            <a:endParaRPr lang="en-IN"/>
          </a:p>
        </p:txBody>
      </p:sp>
      <p:sp>
        <p:nvSpPr>
          <p:cNvPr id="4" name="Footer Placeholder 3">
            <a:extLst>
              <a:ext uri="{FF2B5EF4-FFF2-40B4-BE49-F238E27FC236}">
                <a16:creationId xmlns:a16="http://schemas.microsoft.com/office/drawing/2014/main" xmlns="" id="{BFB99FA2-9E60-4402-95C2-9820F19223D3}"/>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4">
            <a:extLst>
              <a:ext uri="{FF2B5EF4-FFF2-40B4-BE49-F238E27FC236}">
                <a16:creationId xmlns:a16="http://schemas.microsoft.com/office/drawing/2014/main" xmlns="" id="{777CFC9B-735F-46F0-BC52-2BDC2AEA6EAA}"/>
              </a:ext>
            </a:extLst>
          </p:cNvPr>
          <p:cNvSpPr>
            <a:spLocks noGrp="1"/>
          </p:cNvSpPr>
          <p:nvPr>
            <p:ph type="sldNum" sz="quarter" idx="12"/>
          </p:nvPr>
        </p:nvSpPr>
        <p:spPr>
          <a:xfrm>
            <a:off x="4343400" y="1036638"/>
            <a:ext cx="457200" cy="441325"/>
          </a:xfrm>
        </p:spPr>
        <p:txBody>
          <a:bodyPr/>
          <a:lstStyle>
            <a:lvl1pPr>
              <a:defRPr/>
            </a:lvl1pPr>
          </a:lstStyle>
          <a:p>
            <a:fld id="{DBC5FB0C-CA6A-43FA-8ABF-831D73A281C5}" type="slidenum">
              <a:rPr lang="en-IN" altLang="en-US"/>
              <a:pPr/>
              <a:t>‹#›</a:t>
            </a:fld>
            <a:endParaRPr lang="en-IN" altLang="en-US"/>
          </a:p>
        </p:txBody>
      </p:sp>
    </p:spTree>
    <p:extLst>
      <p:ext uri="{BB962C8B-B14F-4D97-AF65-F5344CB8AC3E}">
        <p14:creationId xmlns:p14="http://schemas.microsoft.com/office/powerpoint/2010/main" xmlns="" val="94215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xmlns="" id="{719682FA-4216-44E9-8DEE-85FC951AE0EA}"/>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3" name="Rectangle 20">
            <a:extLst>
              <a:ext uri="{FF2B5EF4-FFF2-40B4-BE49-F238E27FC236}">
                <a16:creationId xmlns:a16="http://schemas.microsoft.com/office/drawing/2014/main" xmlns="" id="{0C948EB3-EA01-4D7A-9502-8AFA05B579A0}"/>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4" name="Rectangle 23">
            <a:extLst>
              <a:ext uri="{FF2B5EF4-FFF2-40B4-BE49-F238E27FC236}">
                <a16:creationId xmlns:a16="http://schemas.microsoft.com/office/drawing/2014/main" xmlns="" id="{64CFF838-012B-45DA-95D4-87511AB57A74}"/>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5" name="Rectangle 24">
            <a:extLst>
              <a:ext uri="{FF2B5EF4-FFF2-40B4-BE49-F238E27FC236}">
                <a16:creationId xmlns:a16="http://schemas.microsoft.com/office/drawing/2014/main" xmlns="" id="{A4A58270-EF48-434E-8494-AC11C22157BB}"/>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6" name="Rectangle 5">
            <a:extLst>
              <a:ext uri="{FF2B5EF4-FFF2-40B4-BE49-F238E27FC236}">
                <a16:creationId xmlns:a16="http://schemas.microsoft.com/office/drawing/2014/main" xmlns="" id="{EC572467-949D-41A6-9BDD-639D3A101A08}"/>
              </a:ext>
            </a:extLst>
          </p:cNvPr>
          <p:cNvSpPr>
            <a:spLocks noChangeArrowheads="1"/>
          </p:cNvSpPr>
          <p:nvPr/>
        </p:nvSpPr>
        <p:spPr bwMode="auto">
          <a:xfrm>
            <a:off x="146050" y="6391275"/>
            <a:ext cx="8834438"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7" name="Rectangle 6">
            <a:extLst>
              <a:ext uri="{FF2B5EF4-FFF2-40B4-BE49-F238E27FC236}">
                <a16:creationId xmlns:a16="http://schemas.microsoft.com/office/drawing/2014/main" xmlns="" id="{71B66029-BF06-4CCD-95B0-EF5010C384C6}"/>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8" name="Date Placeholder 1">
            <a:extLst>
              <a:ext uri="{FF2B5EF4-FFF2-40B4-BE49-F238E27FC236}">
                <a16:creationId xmlns:a16="http://schemas.microsoft.com/office/drawing/2014/main" xmlns="" id="{F808897E-3151-42F6-A4A8-64925762FE72}"/>
              </a:ext>
            </a:extLst>
          </p:cNvPr>
          <p:cNvSpPr>
            <a:spLocks noGrp="1"/>
          </p:cNvSpPr>
          <p:nvPr>
            <p:ph type="dt" sz="half" idx="10"/>
          </p:nvPr>
        </p:nvSpPr>
        <p:spPr/>
        <p:txBody>
          <a:bodyPr/>
          <a:lstStyle>
            <a:lvl1pPr>
              <a:defRPr/>
            </a:lvl1pPr>
          </a:lstStyle>
          <a:p>
            <a:pPr>
              <a:defRPr/>
            </a:pPr>
            <a:fld id="{E52AA829-DB33-4B98-8E68-2F8AF08B35BD}" type="datetimeFigureOut">
              <a:rPr lang="en-US"/>
              <a:pPr>
                <a:defRPr/>
              </a:pPr>
              <a:t>11/16/2019</a:t>
            </a:fld>
            <a:endParaRPr lang="en-IN"/>
          </a:p>
        </p:txBody>
      </p:sp>
      <p:sp>
        <p:nvSpPr>
          <p:cNvPr id="9" name="Footer Placeholder 2">
            <a:extLst>
              <a:ext uri="{FF2B5EF4-FFF2-40B4-BE49-F238E27FC236}">
                <a16:creationId xmlns:a16="http://schemas.microsoft.com/office/drawing/2014/main" xmlns="" id="{F6C28BD2-22A5-4EC2-BF72-925970AC9484}"/>
              </a:ext>
            </a:extLst>
          </p:cNvPr>
          <p:cNvSpPr>
            <a:spLocks noGrp="1"/>
          </p:cNvSpPr>
          <p:nvPr>
            <p:ph type="ftr" sz="quarter" idx="11"/>
          </p:nvPr>
        </p:nvSpPr>
        <p:spPr/>
        <p:txBody>
          <a:bodyPr/>
          <a:lstStyle>
            <a:lvl1pPr>
              <a:defRPr/>
            </a:lvl1pPr>
          </a:lstStyle>
          <a:p>
            <a:pPr>
              <a:defRPr/>
            </a:pPr>
            <a:endParaRPr lang="en-IN"/>
          </a:p>
        </p:txBody>
      </p:sp>
      <p:sp>
        <p:nvSpPr>
          <p:cNvPr id="10" name="Slide Number Placeholder 3">
            <a:extLst>
              <a:ext uri="{FF2B5EF4-FFF2-40B4-BE49-F238E27FC236}">
                <a16:creationId xmlns:a16="http://schemas.microsoft.com/office/drawing/2014/main" xmlns="" id="{A4527C09-61D8-4E05-B142-B3CE97119A8D}"/>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fld id="{8AC1BF5E-EF6D-4138-BCA0-55D22A90FDFB}" type="slidenum">
              <a:rPr lang="en-IN" altLang="en-US"/>
              <a:pPr/>
              <a:t>‹#›</a:t>
            </a:fld>
            <a:endParaRPr lang="en-IN" altLang="en-US"/>
          </a:p>
        </p:txBody>
      </p:sp>
    </p:spTree>
    <p:extLst>
      <p:ext uri="{BB962C8B-B14F-4D97-AF65-F5344CB8AC3E}">
        <p14:creationId xmlns:p14="http://schemas.microsoft.com/office/powerpoint/2010/main" xmlns="" val="293151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C1369C-2AF4-4C98-93D5-85879345C1E0}"/>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6" name="Rectangle 20">
            <a:extLst>
              <a:ext uri="{FF2B5EF4-FFF2-40B4-BE49-F238E27FC236}">
                <a16:creationId xmlns:a16="http://schemas.microsoft.com/office/drawing/2014/main" xmlns="" id="{F82681D5-69C8-4AAE-A121-A0C82BC0FC8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xmlns="" id="{57C15DFD-56CE-4134-B7A6-5478831EC845}"/>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8" name="Rectangle 24">
            <a:extLst>
              <a:ext uri="{FF2B5EF4-FFF2-40B4-BE49-F238E27FC236}">
                <a16:creationId xmlns:a16="http://schemas.microsoft.com/office/drawing/2014/main" xmlns="" id="{17176E9E-4802-4639-B34A-5D28A685BEB9}"/>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9" name="Rectangle 25">
            <a:extLst>
              <a:ext uri="{FF2B5EF4-FFF2-40B4-BE49-F238E27FC236}">
                <a16:creationId xmlns:a16="http://schemas.microsoft.com/office/drawing/2014/main" xmlns="" id="{46A335FE-C118-4DBA-B1DB-602251318E71}"/>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xmlns="" id="{8E241448-AA6C-49E5-AC18-2E06E17AA997}"/>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xmlns="" id="{90199FBF-8C11-44F9-A16C-81391A25FD29}"/>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2" name="Straight Connector 11">
            <a:extLst>
              <a:ext uri="{FF2B5EF4-FFF2-40B4-BE49-F238E27FC236}">
                <a16:creationId xmlns:a16="http://schemas.microsoft.com/office/drawing/2014/main" xmlns="" id="{6DD26CFA-1EF3-4DE1-A5B4-706F3B57F4F2}"/>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3" name="Oval 12">
            <a:extLst>
              <a:ext uri="{FF2B5EF4-FFF2-40B4-BE49-F238E27FC236}">
                <a16:creationId xmlns:a16="http://schemas.microsoft.com/office/drawing/2014/main" xmlns="" id="{4E11EA5B-0B37-4A74-B439-5794C9F19AE2}"/>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xmlns="" id="{848854DB-59B6-40C1-B5C3-91A12A04833D}"/>
              </a:ext>
            </a:extLst>
          </p:cNvPr>
          <p:cNvSpPr/>
          <p:nvPr/>
        </p:nvSpPr>
        <p:spPr>
          <a:xfrm>
            <a:off x="1389063" y="323850"/>
            <a:ext cx="4222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xmlns="" id="{494E73FA-BFE1-4445-97EA-A0038249D571}"/>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xmlns="" id="{9161C72F-88E8-4E42-82CC-C120D23C0613}"/>
              </a:ext>
            </a:extLst>
          </p:cNvPr>
          <p:cNvSpPr>
            <a:spLocks noGrp="1"/>
          </p:cNvSpPr>
          <p:nvPr>
            <p:ph type="sldNum" sz="quarter" idx="10"/>
          </p:nvPr>
        </p:nvSpPr>
        <p:spPr>
          <a:xfrm>
            <a:off x="1371600" y="312738"/>
            <a:ext cx="457200" cy="441325"/>
          </a:xfrm>
        </p:spPr>
        <p:txBody>
          <a:bodyPr/>
          <a:lstStyle>
            <a:lvl1pPr>
              <a:defRPr/>
            </a:lvl1pPr>
          </a:lstStyle>
          <a:p>
            <a:fld id="{A340C315-407C-4748-A78C-65ABD7357504}" type="slidenum">
              <a:rPr lang="en-IN" altLang="en-US"/>
              <a:pPr/>
              <a:t>‹#›</a:t>
            </a:fld>
            <a:endParaRPr lang="en-IN" altLang="en-US"/>
          </a:p>
        </p:txBody>
      </p:sp>
      <p:sp>
        <p:nvSpPr>
          <p:cNvPr id="17" name="Date Placeholder 4">
            <a:extLst>
              <a:ext uri="{FF2B5EF4-FFF2-40B4-BE49-F238E27FC236}">
                <a16:creationId xmlns:a16="http://schemas.microsoft.com/office/drawing/2014/main" xmlns="" id="{C008CE45-1BE2-4239-B0F9-DDCD5F77610C}"/>
              </a:ext>
            </a:extLst>
          </p:cNvPr>
          <p:cNvSpPr>
            <a:spLocks noGrp="1"/>
          </p:cNvSpPr>
          <p:nvPr>
            <p:ph type="dt" sz="half" idx="11"/>
          </p:nvPr>
        </p:nvSpPr>
        <p:spPr/>
        <p:txBody>
          <a:bodyPr/>
          <a:lstStyle>
            <a:lvl1pPr>
              <a:defRPr/>
            </a:lvl1pPr>
          </a:lstStyle>
          <a:p>
            <a:pPr>
              <a:defRPr/>
            </a:pPr>
            <a:fld id="{5B548445-A9D1-461E-ACF1-9797E65FE97B}" type="datetimeFigureOut">
              <a:rPr lang="en-US"/>
              <a:pPr>
                <a:defRPr/>
              </a:pPr>
              <a:t>11/16/2019</a:t>
            </a:fld>
            <a:endParaRPr lang="en-IN"/>
          </a:p>
        </p:txBody>
      </p:sp>
      <p:sp>
        <p:nvSpPr>
          <p:cNvPr id="18" name="Footer Placeholder 5">
            <a:extLst>
              <a:ext uri="{FF2B5EF4-FFF2-40B4-BE49-F238E27FC236}">
                <a16:creationId xmlns:a16="http://schemas.microsoft.com/office/drawing/2014/main" xmlns="" id="{6672A33F-9224-4676-B1F4-A98E8C596493}"/>
              </a:ext>
            </a:extLst>
          </p:cNvPr>
          <p:cNvSpPr>
            <a:spLocks noGrp="1"/>
          </p:cNvSpPr>
          <p:nvPr>
            <p:ph type="ftr" sz="quarter" idx="12"/>
          </p:nvPr>
        </p:nvSpPr>
        <p:spPr>
          <a:xfrm>
            <a:off x="301625" y="6410325"/>
            <a:ext cx="3382963" cy="366713"/>
          </a:xfrm>
        </p:spPr>
        <p:txBody>
          <a:bodyPr/>
          <a:lstStyle>
            <a:lvl1pPr>
              <a:defRPr/>
            </a:lvl1pPr>
          </a:lstStyle>
          <a:p>
            <a:pPr>
              <a:defRPr/>
            </a:pPr>
            <a:endParaRPr lang="en-IN"/>
          </a:p>
        </p:txBody>
      </p:sp>
    </p:spTree>
    <p:extLst>
      <p:ext uri="{BB962C8B-B14F-4D97-AF65-F5344CB8AC3E}">
        <p14:creationId xmlns:p14="http://schemas.microsoft.com/office/powerpoint/2010/main" xmlns="" val="344487289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xmlns="" id="{7143D2F4-0E86-46B8-9C5F-5986F62813AA}"/>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6" name="Rectangle 20">
            <a:extLst>
              <a:ext uri="{FF2B5EF4-FFF2-40B4-BE49-F238E27FC236}">
                <a16:creationId xmlns:a16="http://schemas.microsoft.com/office/drawing/2014/main" xmlns="" id="{212F4D7F-D663-48CF-8095-EB9CE4BFF0BB}"/>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xmlns="" id="{4A5CF760-A235-483D-91A7-620F8B36A427}"/>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8" name="Rectangle 24">
            <a:extLst>
              <a:ext uri="{FF2B5EF4-FFF2-40B4-BE49-F238E27FC236}">
                <a16:creationId xmlns:a16="http://schemas.microsoft.com/office/drawing/2014/main" xmlns="" id="{08153352-E4A7-466B-8443-8164D59C5F31}"/>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9" name="Rectangle 25">
            <a:extLst>
              <a:ext uri="{FF2B5EF4-FFF2-40B4-BE49-F238E27FC236}">
                <a16:creationId xmlns:a16="http://schemas.microsoft.com/office/drawing/2014/main" xmlns="" id="{1D7967F4-6143-4B12-B1E0-0A8AA9813D51}"/>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xmlns="" id="{FA104529-8559-47ED-A1C1-0D147AC2C958}"/>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1" name="Rectangle 10">
            <a:extLst>
              <a:ext uri="{FF2B5EF4-FFF2-40B4-BE49-F238E27FC236}">
                <a16:creationId xmlns:a16="http://schemas.microsoft.com/office/drawing/2014/main" xmlns="" id="{01E5D47C-8654-4DFA-BBE4-66E304557BDB}"/>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xmlns="" id="{402CE588-AD38-498B-B36C-0CD90BBC3917}"/>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3" name="Oval 12">
            <a:extLst>
              <a:ext uri="{FF2B5EF4-FFF2-40B4-BE49-F238E27FC236}">
                <a16:creationId xmlns:a16="http://schemas.microsoft.com/office/drawing/2014/main" xmlns="" id="{00F8EAF1-9F26-493B-B8C3-14CE8C85F9A2}"/>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xmlns="" id="{523D0DDD-01DD-40D5-9397-3B9DEFB2947B}"/>
              </a:ext>
            </a:extLst>
          </p:cNvPr>
          <p:cNvSpPr/>
          <p:nvPr/>
        </p:nvSpPr>
        <p:spPr>
          <a:xfrm>
            <a:off x="1389063" y="323850"/>
            <a:ext cx="4222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xmlns="" id="{AB29F805-4602-4099-B65D-53A8C3B718FF}"/>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xmlns="" id="{A69AD106-27ED-4F92-B78D-B4B78E85CD68}"/>
              </a:ext>
            </a:extLst>
          </p:cNvPr>
          <p:cNvSpPr>
            <a:spLocks noGrp="1"/>
          </p:cNvSpPr>
          <p:nvPr>
            <p:ph type="sldNum" sz="quarter" idx="10"/>
          </p:nvPr>
        </p:nvSpPr>
        <p:spPr>
          <a:xfrm>
            <a:off x="1371600" y="312738"/>
            <a:ext cx="457200" cy="441325"/>
          </a:xfrm>
        </p:spPr>
        <p:txBody>
          <a:bodyPr/>
          <a:lstStyle>
            <a:lvl1pPr>
              <a:defRPr/>
            </a:lvl1pPr>
          </a:lstStyle>
          <a:p>
            <a:fld id="{888ED45E-FC30-4B5A-A69A-5131198A9E65}" type="slidenum">
              <a:rPr lang="en-IN" altLang="en-US"/>
              <a:pPr/>
              <a:t>‹#›</a:t>
            </a:fld>
            <a:endParaRPr lang="en-IN" altLang="en-US"/>
          </a:p>
        </p:txBody>
      </p:sp>
      <p:sp>
        <p:nvSpPr>
          <p:cNvPr id="17" name="Date Placeholder 4">
            <a:extLst>
              <a:ext uri="{FF2B5EF4-FFF2-40B4-BE49-F238E27FC236}">
                <a16:creationId xmlns:a16="http://schemas.microsoft.com/office/drawing/2014/main" xmlns="" id="{F416036F-F20D-4BD0-A1E8-D1E489C3C231}"/>
              </a:ext>
            </a:extLst>
          </p:cNvPr>
          <p:cNvSpPr>
            <a:spLocks noGrp="1"/>
          </p:cNvSpPr>
          <p:nvPr>
            <p:ph type="dt" sz="half" idx="11"/>
          </p:nvPr>
        </p:nvSpPr>
        <p:spPr>
          <a:xfrm>
            <a:off x="5788025" y="6405563"/>
            <a:ext cx="3044825" cy="365125"/>
          </a:xfrm>
        </p:spPr>
        <p:txBody>
          <a:bodyPr/>
          <a:lstStyle>
            <a:lvl1pPr>
              <a:defRPr/>
            </a:lvl1pPr>
          </a:lstStyle>
          <a:p>
            <a:pPr>
              <a:defRPr/>
            </a:pPr>
            <a:fld id="{EFEC9F0C-40E4-4DB8-81CD-3C53E7BAFEE2}" type="datetimeFigureOut">
              <a:rPr lang="en-US"/>
              <a:pPr>
                <a:defRPr/>
              </a:pPr>
              <a:t>11/16/2019</a:t>
            </a:fld>
            <a:endParaRPr lang="en-IN"/>
          </a:p>
        </p:txBody>
      </p:sp>
      <p:sp>
        <p:nvSpPr>
          <p:cNvPr id="18" name="Footer Placeholder 5">
            <a:extLst>
              <a:ext uri="{FF2B5EF4-FFF2-40B4-BE49-F238E27FC236}">
                <a16:creationId xmlns:a16="http://schemas.microsoft.com/office/drawing/2014/main" xmlns="" id="{65B6A4D4-6752-4B23-9466-32933688C4E9}"/>
              </a:ext>
            </a:extLst>
          </p:cNvPr>
          <p:cNvSpPr>
            <a:spLocks noGrp="1"/>
          </p:cNvSpPr>
          <p:nvPr>
            <p:ph type="ftr" sz="quarter" idx="12"/>
          </p:nvPr>
        </p:nvSpPr>
        <p:spPr>
          <a:xfrm>
            <a:off x="301625" y="6410325"/>
            <a:ext cx="3584575" cy="366713"/>
          </a:xfrm>
        </p:spPr>
        <p:txBody>
          <a:bodyPr/>
          <a:lstStyle>
            <a:lvl1pPr>
              <a:defRPr/>
            </a:lvl1pPr>
          </a:lstStyle>
          <a:p>
            <a:pPr>
              <a:defRPr/>
            </a:pPr>
            <a:endParaRPr lang="en-IN"/>
          </a:p>
        </p:txBody>
      </p:sp>
    </p:spTree>
    <p:extLst>
      <p:ext uri="{BB962C8B-B14F-4D97-AF65-F5344CB8AC3E}">
        <p14:creationId xmlns:p14="http://schemas.microsoft.com/office/powerpoint/2010/main" xmlns="" val="269602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100000">
              <a:srgbClr val="FEF3DE"/>
            </a:gs>
            <a:gs pos="100000">
              <a:srgbClr val="F0EBD5"/>
            </a:gs>
            <a:gs pos="100000">
              <a:srgbClr val="D1C39F"/>
            </a:gs>
          </a:gsLst>
          <a:lin ang="10800000" scaled="1"/>
          <a:tileRect/>
        </a:gradFill>
        <a:effectLst/>
      </p:bgPr>
    </p:bg>
    <p:spTree>
      <p:nvGrpSpPr>
        <p:cNvPr id="1" name=""/>
        <p:cNvGrpSpPr/>
        <p:nvPr/>
      </p:nvGrpSpPr>
      <p:grpSpPr>
        <a:xfrm>
          <a:off x="0" y="0"/>
          <a:ext cx="0" cy="0"/>
          <a:chOff x="0" y="0"/>
          <a:chExt cx="0" cy="0"/>
        </a:xfrm>
      </p:grpSpPr>
      <p:sp>
        <p:nvSpPr>
          <p:cNvPr id="2050" name="Rectangle 16">
            <a:extLst>
              <a:ext uri="{FF2B5EF4-FFF2-40B4-BE49-F238E27FC236}">
                <a16:creationId xmlns:a16="http://schemas.microsoft.com/office/drawing/2014/main" xmlns="" id="{3825CDC1-D4F5-40E8-B7BF-069C70369920}"/>
              </a:ext>
            </a:extLst>
          </p:cNvPr>
          <p:cNvSpPr>
            <a:spLocks noChangeArrowheads="1"/>
          </p:cNvSpPr>
          <p:nvPr/>
        </p:nvSpPr>
        <p:spPr bwMode="white">
          <a:xfrm>
            <a:off x="10498"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2051" name="Rectangle 15">
            <a:extLst>
              <a:ext uri="{FF2B5EF4-FFF2-40B4-BE49-F238E27FC236}">
                <a16:creationId xmlns:a16="http://schemas.microsoft.com/office/drawing/2014/main" xmlns="" id="{F96A14C2-4A5D-4B6B-8AD6-800D9C764AD7}"/>
              </a:ext>
            </a:extLst>
          </p:cNvPr>
          <p:cNvSpPr>
            <a:spLocks noChangeArrowheads="1"/>
          </p:cNvSpPr>
          <p:nvPr/>
        </p:nvSpPr>
        <p:spPr bwMode="white">
          <a:xfrm>
            <a:off x="10498" y="0"/>
            <a:ext cx="9144000" cy="139382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2052" name="Rectangle 17">
            <a:extLst>
              <a:ext uri="{FF2B5EF4-FFF2-40B4-BE49-F238E27FC236}">
                <a16:creationId xmlns:a16="http://schemas.microsoft.com/office/drawing/2014/main" xmlns="" id="{F2543170-8BA4-4D31-AA8E-A26B3597F34E}"/>
              </a:ext>
            </a:extLst>
          </p:cNvPr>
          <p:cNvSpPr>
            <a:spLocks noChangeArrowheads="1"/>
          </p:cNvSpPr>
          <p:nvPr/>
        </p:nvSpPr>
        <p:spPr bwMode="white">
          <a:xfrm>
            <a:off x="10498"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2053" name="Rectangle 18">
            <a:extLst>
              <a:ext uri="{FF2B5EF4-FFF2-40B4-BE49-F238E27FC236}">
                <a16:creationId xmlns:a16="http://schemas.microsoft.com/office/drawing/2014/main" xmlns="" id="{9EAEA5FE-5D1C-44FC-921D-26A969CF30DE}"/>
              </a:ext>
            </a:extLst>
          </p:cNvPr>
          <p:cNvSpPr>
            <a:spLocks noChangeArrowheads="1"/>
          </p:cNvSpPr>
          <p:nvPr/>
        </p:nvSpPr>
        <p:spPr bwMode="white">
          <a:xfrm>
            <a:off x="9002098"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US" altLang="en-US"/>
          </a:p>
        </p:txBody>
      </p:sp>
      <p:sp>
        <p:nvSpPr>
          <p:cNvPr id="9" name="Rectangle 8">
            <a:extLst>
              <a:ext uri="{FF2B5EF4-FFF2-40B4-BE49-F238E27FC236}">
                <a16:creationId xmlns:a16="http://schemas.microsoft.com/office/drawing/2014/main" xmlns="" id="{58A137DE-A2AA-4B34-8607-51E465D6CCF8}"/>
              </a:ext>
            </a:extLst>
          </p:cNvPr>
          <p:cNvSpPr>
            <a:spLocks noChangeArrowheads="1"/>
          </p:cNvSpPr>
          <p:nvPr/>
        </p:nvSpPr>
        <p:spPr bwMode="auto">
          <a:xfrm>
            <a:off x="159723"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4" name="Date Placeholder 13">
            <a:extLst>
              <a:ext uri="{FF2B5EF4-FFF2-40B4-BE49-F238E27FC236}">
                <a16:creationId xmlns:a16="http://schemas.microsoft.com/office/drawing/2014/main" xmlns="" id="{F747C587-DBDF-4E48-BE52-12E1D357B891}"/>
              </a:ext>
            </a:extLst>
          </p:cNvPr>
          <p:cNvSpPr>
            <a:spLocks noGrp="1"/>
          </p:cNvSpPr>
          <p:nvPr>
            <p:ph type="dt" sz="half" idx="2"/>
          </p:nvPr>
        </p:nvSpPr>
        <p:spPr>
          <a:xfrm>
            <a:off x="5801698" y="6405563"/>
            <a:ext cx="3044825" cy="365125"/>
          </a:xfrm>
          <a:prstGeom prst="rect">
            <a:avLst/>
          </a:prstGeom>
        </p:spPr>
        <p:txBody>
          <a:bodyPr vert="horz"/>
          <a:lstStyle>
            <a:lvl1pPr algn="r" eaLnBrk="1" latinLnBrk="0" hangingPunct="1">
              <a:defRPr kumimoji="0" sz="1400">
                <a:solidFill>
                  <a:srgbClr val="FFFFFF"/>
                </a:solidFill>
                <a:cs typeface="Arial" charset="0"/>
              </a:defRPr>
            </a:lvl1pPr>
          </a:lstStyle>
          <a:p>
            <a:pPr>
              <a:defRPr/>
            </a:pPr>
            <a:fld id="{F989133C-EF84-4AA2-BEB7-2EEB8DF3C3F3}" type="datetimeFigureOut">
              <a:rPr lang="en-IN"/>
              <a:pPr>
                <a:defRPr/>
              </a:pPr>
              <a:t>16-11-2019</a:t>
            </a:fld>
            <a:endParaRPr lang="en-IN"/>
          </a:p>
        </p:txBody>
      </p:sp>
      <p:sp>
        <p:nvSpPr>
          <p:cNvPr id="3" name="Footer Placeholder 2">
            <a:extLst>
              <a:ext uri="{FF2B5EF4-FFF2-40B4-BE49-F238E27FC236}">
                <a16:creationId xmlns:a16="http://schemas.microsoft.com/office/drawing/2014/main" xmlns="" id="{B065F166-F790-4C0E-816E-C9309ADE022F}"/>
              </a:ext>
            </a:extLst>
          </p:cNvPr>
          <p:cNvSpPr>
            <a:spLocks noGrp="1"/>
          </p:cNvSpPr>
          <p:nvPr>
            <p:ph type="ftr" sz="quarter" idx="3"/>
          </p:nvPr>
        </p:nvSpPr>
        <p:spPr>
          <a:xfrm>
            <a:off x="315298" y="6410325"/>
            <a:ext cx="3581400" cy="366713"/>
          </a:xfrm>
          <a:prstGeom prst="rect">
            <a:avLst/>
          </a:prstGeom>
        </p:spPr>
        <p:txBody>
          <a:bodyPr vert="horz"/>
          <a:lstStyle>
            <a:lvl1pPr algn="l" eaLnBrk="1" latinLnBrk="0" hangingPunct="1">
              <a:defRPr kumimoji="0" sz="1200">
                <a:solidFill>
                  <a:srgbClr val="FFFFFF"/>
                </a:solidFill>
                <a:cs typeface="Arial" charset="0"/>
              </a:defRPr>
            </a:lvl1pPr>
          </a:lstStyle>
          <a:p>
            <a:pPr>
              <a:defRPr/>
            </a:pPr>
            <a:endParaRPr lang="en-IN"/>
          </a:p>
        </p:txBody>
      </p:sp>
      <p:sp>
        <p:nvSpPr>
          <p:cNvPr id="8" name="Rectangle 7">
            <a:extLst>
              <a:ext uri="{FF2B5EF4-FFF2-40B4-BE49-F238E27FC236}">
                <a16:creationId xmlns:a16="http://schemas.microsoft.com/office/drawing/2014/main" xmlns="" id="{3D2A774D-7E44-4AF2-9AD7-E1EFC943F3C5}"/>
              </a:ext>
            </a:extLst>
          </p:cNvPr>
          <p:cNvSpPr>
            <a:spLocks noChangeArrowheads="1"/>
          </p:cNvSpPr>
          <p:nvPr/>
        </p:nvSpPr>
        <p:spPr bwMode="auto">
          <a:xfrm>
            <a:off x="162898"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0" name="Straight Connector 9">
            <a:extLst>
              <a:ext uri="{FF2B5EF4-FFF2-40B4-BE49-F238E27FC236}">
                <a16:creationId xmlns:a16="http://schemas.microsoft.com/office/drawing/2014/main" xmlns="" id="{14BDD338-797B-49E4-86BE-C9BF592784BF}"/>
              </a:ext>
            </a:extLst>
          </p:cNvPr>
          <p:cNvSpPr>
            <a:spLocks noChangeShapeType="1"/>
          </p:cNvSpPr>
          <p:nvPr/>
        </p:nvSpPr>
        <p:spPr bwMode="auto">
          <a:xfrm>
            <a:off x="162898"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2" name="Oval 11">
            <a:extLst>
              <a:ext uri="{FF2B5EF4-FFF2-40B4-BE49-F238E27FC236}">
                <a16:creationId xmlns:a16="http://schemas.microsoft.com/office/drawing/2014/main" xmlns="" id="{33792068-CB04-424C-A952-D128FEACA9C6}"/>
              </a:ext>
            </a:extLst>
          </p:cNvPr>
          <p:cNvSpPr/>
          <p:nvPr/>
        </p:nvSpPr>
        <p:spPr>
          <a:xfrm>
            <a:off x="4277698"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a16="http://schemas.microsoft.com/office/drawing/2014/main" xmlns="" id="{8D9E9619-5E00-436F-A91A-E82DF4C6C753}"/>
              </a:ext>
            </a:extLst>
          </p:cNvPr>
          <p:cNvSpPr/>
          <p:nvPr/>
        </p:nvSpPr>
        <p:spPr>
          <a:xfrm>
            <a:off x="4371361" y="1050925"/>
            <a:ext cx="4222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xmlns="" id="{BB38335E-9164-4DC4-90B6-77C1DDC04681}"/>
              </a:ext>
            </a:extLst>
          </p:cNvPr>
          <p:cNvSpPr>
            <a:spLocks noGrp="1"/>
          </p:cNvSpPr>
          <p:nvPr>
            <p:ph type="sldNum" sz="quarter" idx="4"/>
          </p:nvPr>
        </p:nvSpPr>
        <p:spPr>
          <a:xfrm>
            <a:off x="4353898"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fld id="{510CD44A-FB25-4533-BD5C-9DF7CCF72D6A}" type="slidenum">
              <a:rPr lang="en-IN" altLang="en-US"/>
              <a:pPr/>
              <a:t>‹#›</a:t>
            </a:fld>
            <a:endParaRPr lang="en-IN" altLang="en-US"/>
          </a:p>
        </p:txBody>
      </p:sp>
      <p:sp>
        <p:nvSpPr>
          <p:cNvPr id="1038" name="Title Placeholder 21">
            <a:extLst>
              <a:ext uri="{FF2B5EF4-FFF2-40B4-BE49-F238E27FC236}">
                <a16:creationId xmlns:a16="http://schemas.microsoft.com/office/drawing/2014/main" xmlns="" id="{EEF75B1B-748B-4E3B-AC99-574E0BD0A504}"/>
              </a:ext>
            </a:extLst>
          </p:cNvPr>
          <p:cNvSpPr>
            <a:spLocks noGrp="1"/>
          </p:cNvSpPr>
          <p:nvPr>
            <p:ph type="title"/>
          </p:nvPr>
        </p:nvSpPr>
        <p:spPr bwMode="auto">
          <a:xfrm>
            <a:off x="312123"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39" name="Text Placeholder 12">
            <a:extLst>
              <a:ext uri="{FF2B5EF4-FFF2-40B4-BE49-F238E27FC236}">
                <a16:creationId xmlns:a16="http://schemas.microsoft.com/office/drawing/2014/main" xmlns="" id="{0369C3BD-C47A-4CD8-BEE1-FCA0CE611803}"/>
              </a:ext>
            </a:extLst>
          </p:cNvPr>
          <p:cNvSpPr>
            <a:spLocks noGrp="1"/>
          </p:cNvSpPr>
          <p:nvPr>
            <p:ph type="body" idx="1"/>
          </p:nvPr>
        </p:nvSpPr>
        <p:spPr bwMode="auto">
          <a:xfrm>
            <a:off x="312123"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xStyles>
    <p:titleStyle>
      <a:lvl1pPr algn="ctr" rtl="0" eaLnBrk="0" fontAlgn="base" hangingPunct="0">
        <a:spcBef>
          <a:spcPct val="0"/>
        </a:spcBef>
        <a:spcAft>
          <a:spcPct val="0"/>
        </a:spcAft>
        <a:defRPr sz="3300" kern="1200">
          <a:solidFill>
            <a:srgbClr val="7B9899"/>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3300">
          <a:solidFill>
            <a:srgbClr val="7B9899"/>
          </a:solidFill>
          <a:latin typeface="Times New Roman" pitchFamily="18" charset="0"/>
        </a:defRPr>
      </a:lvl2pPr>
      <a:lvl3pPr algn="ctr" rtl="0" eaLnBrk="0" fontAlgn="base" hangingPunct="0">
        <a:spcBef>
          <a:spcPct val="0"/>
        </a:spcBef>
        <a:spcAft>
          <a:spcPct val="0"/>
        </a:spcAft>
        <a:defRPr sz="3300">
          <a:solidFill>
            <a:srgbClr val="7B9899"/>
          </a:solidFill>
          <a:latin typeface="Times New Roman" pitchFamily="18" charset="0"/>
        </a:defRPr>
      </a:lvl3pPr>
      <a:lvl4pPr algn="ctr" rtl="0" eaLnBrk="0" fontAlgn="base" hangingPunct="0">
        <a:spcBef>
          <a:spcPct val="0"/>
        </a:spcBef>
        <a:spcAft>
          <a:spcPct val="0"/>
        </a:spcAft>
        <a:defRPr sz="3300">
          <a:solidFill>
            <a:srgbClr val="7B9899"/>
          </a:solidFill>
          <a:latin typeface="Times New Roman" pitchFamily="18" charset="0"/>
        </a:defRPr>
      </a:lvl4pPr>
      <a:lvl5pPr algn="ctr" rtl="0" eaLnBrk="0" fontAlgn="base" hangingPunct="0">
        <a:spcBef>
          <a:spcPct val="0"/>
        </a:spcBef>
        <a:spcAft>
          <a:spcPct val="0"/>
        </a:spcAft>
        <a:defRPr sz="3300">
          <a:solidFill>
            <a:srgbClr val="7B9899"/>
          </a:solidFill>
          <a:latin typeface="Times New Roman"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Calibri" panose="020F0502020204030204" pitchFamily="34" charset="0"/>
          <a:ea typeface="+mn-ea"/>
          <a:cs typeface="Calibri" panose="020F0502020204030204" pitchFamily="34" charset="0"/>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Calibri" panose="020F0502020204030204" pitchFamily="34" charset="0"/>
          <a:ea typeface="+mn-ea"/>
          <a:cs typeface="Calibri" panose="020F0502020204030204" pitchFamily="34" charset="0"/>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Calibri" panose="020F0502020204030204" pitchFamily="34" charset="0"/>
          <a:ea typeface="+mn-ea"/>
          <a:cs typeface="Calibri" panose="020F0502020204030204" pitchFamily="34" charset="0"/>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Calibri" panose="020F0502020204030204" pitchFamily="34" charset="0"/>
          <a:ea typeface="+mn-ea"/>
          <a:cs typeface="Calibri" panose="020F0502020204030204" pitchFamily="34"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Calibri" panose="020F0502020204030204" pitchFamily="34" charset="0"/>
          <a:ea typeface="+mn-ea"/>
          <a:cs typeface="Calibri" panose="020F0502020204030204"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6.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RBSK%20Final%20HiRes.mp4"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openxmlformats.org/officeDocument/2006/relationships/diagramData" Target="../diagrams/data2.xml"/><Relationship Id="rId11"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jpe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ubtitle 4">
            <a:extLst>
              <a:ext uri="{FF2B5EF4-FFF2-40B4-BE49-F238E27FC236}">
                <a16:creationId xmlns:a16="http://schemas.microsoft.com/office/drawing/2014/main" xmlns="" id="{D5D40C7F-A403-41A6-B4E5-DB63708E7013}"/>
              </a:ext>
            </a:extLst>
          </p:cNvPr>
          <p:cNvSpPr>
            <a:spLocks noGrp="1"/>
          </p:cNvSpPr>
          <p:nvPr>
            <p:ph type="subTitle" idx="1"/>
          </p:nvPr>
        </p:nvSpPr>
        <p:spPr>
          <a:xfrm>
            <a:off x="1223962" y="4716463"/>
            <a:ext cx="6915151" cy="1638300"/>
          </a:xfrm>
          <a:noFill/>
          <a:ln w="25400" cmpd="dbl">
            <a:noFill/>
          </a:ln>
        </p:spPr>
        <p:txBody>
          <a:bodyPr>
            <a:normAutofit/>
          </a:bodyPr>
          <a:lstStyle/>
          <a:p>
            <a:pPr eaLnBrk="1" fontAlgn="auto" hangingPunct="1">
              <a:spcAft>
                <a:spcPts val="0"/>
              </a:spcAft>
              <a:defRPr/>
            </a:pPr>
            <a:r>
              <a:rPr lang="en-IN" sz="2000" cap="none" dirty="0">
                <a:solidFill>
                  <a:srgbClr val="C00000"/>
                </a:solidFill>
                <a:latin typeface="Cooper Black" pitchFamily="18" charset="0"/>
                <a:cs typeface="Times New Roman" pitchFamily="18" charset="0"/>
              </a:rPr>
              <a:t>Pankaj Kumar Pandey </a:t>
            </a:r>
            <a:r>
              <a:rPr lang="en-IN" cap="none" dirty="0">
                <a:solidFill>
                  <a:srgbClr val="C00000"/>
                </a:solidFill>
                <a:latin typeface="Cooper Black" pitchFamily="18" charset="0"/>
                <a:cs typeface="Times New Roman" pitchFamily="18" charset="0"/>
              </a:rPr>
              <a:t>IAS</a:t>
            </a:r>
          </a:p>
          <a:p>
            <a:pPr eaLnBrk="1" fontAlgn="auto" hangingPunct="1">
              <a:spcAft>
                <a:spcPts val="0"/>
              </a:spcAft>
              <a:defRPr/>
            </a:pPr>
            <a:r>
              <a:rPr lang="en-IN" i="1" cap="none" dirty="0">
                <a:solidFill>
                  <a:srgbClr val="002060"/>
                </a:solidFill>
                <a:latin typeface="Century Gothic" pitchFamily="34" charset="0"/>
                <a:cs typeface="Times New Roman" pitchFamily="18" charset="0"/>
              </a:rPr>
              <a:t>Commissioner</a:t>
            </a:r>
          </a:p>
          <a:p>
            <a:pPr eaLnBrk="1" fontAlgn="auto" hangingPunct="1">
              <a:spcAft>
                <a:spcPts val="0"/>
              </a:spcAft>
              <a:defRPr/>
            </a:pPr>
            <a:r>
              <a:rPr lang="en-IN" i="1" cap="none" dirty="0">
                <a:solidFill>
                  <a:srgbClr val="002060"/>
                </a:solidFill>
                <a:latin typeface="Century Gothic" pitchFamily="34" charset="0"/>
                <a:cs typeface="Times New Roman" pitchFamily="18" charset="0"/>
              </a:rPr>
              <a:t>Health And Family Welfare Services</a:t>
            </a:r>
          </a:p>
          <a:p>
            <a:pPr eaLnBrk="1" fontAlgn="auto" hangingPunct="1">
              <a:spcAft>
                <a:spcPts val="0"/>
              </a:spcAft>
              <a:defRPr/>
            </a:pPr>
            <a:r>
              <a:rPr lang="en-IN" i="1" cap="none" dirty="0">
                <a:solidFill>
                  <a:srgbClr val="002060"/>
                </a:solidFill>
                <a:latin typeface="Century Gothic" pitchFamily="34" charset="0"/>
                <a:cs typeface="Times New Roman" pitchFamily="18" charset="0"/>
              </a:rPr>
              <a:t>Karnataka</a:t>
            </a:r>
          </a:p>
        </p:txBody>
      </p:sp>
      <p:sp>
        <p:nvSpPr>
          <p:cNvPr id="13315" name="Title 3">
            <a:extLst>
              <a:ext uri="{FF2B5EF4-FFF2-40B4-BE49-F238E27FC236}">
                <a16:creationId xmlns:a16="http://schemas.microsoft.com/office/drawing/2014/main" xmlns="" id="{8B93AC38-68BC-4E74-B2AC-EB55A88F2A5E}"/>
              </a:ext>
            </a:extLst>
          </p:cNvPr>
          <p:cNvSpPr>
            <a:spLocks noGrp="1"/>
          </p:cNvSpPr>
          <p:nvPr>
            <p:ph type="ctrTitle"/>
          </p:nvPr>
        </p:nvSpPr>
        <p:spPr>
          <a:xfrm>
            <a:off x="265113" y="2519363"/>
            <a:ext cx="8709025" cy="1646237"/>
          </a:xfrm>
        </p:spPr>
        <p:txBody>
          <a:bodyPr anchor="ctr"/>
          <a:lstStyle/>
          <a:p>
            <a:pPr algn="r" defTabSz="455613" eaLnBrk="1" hangingPunct="1">
              <a:lnSpc>
                <a:spcPct val="150000"/>
              </a:lnSpc>
            </a:pPr>
            <a:r>
              <a:rPr lang="en-US" altLang="en-US" sz="2000" b="1" dirty="0">
                <a:solidFill>
                  <a:srgbClr val="002060"/>
                </a:solidFill>
                <a:latin typeface="Aharoni" pitchFamily="2" charset="-79"/>
                <a:cs typeface="Aharoni" pitchFamily="2" charset="-79"/>
              </a:rPr>
              <a:t/>
            </a:r>
            <a:br>
              <a:rPr lang="en-US" altLang="en-US" sz="2000" b="1" dirty="0">
                <a:solidFill>
                  <a:srgbClr val="002060"/>
                </a:solidFill>
                <a:latin typeface="Aharoni" pitchFamily="2" charset="-79"/>
                <a:cs typeface="Aharoni" pitchFamily="2" charset="-79"/>
              </a:rPr>
            </a:br>
            <a:r>
              <a:rPr lang="en-US" altLang="en-US" sz="2000" b="1" dirty="0">
                <a:solidFill>
                  <a:srgbClr val="002060"/>
                </a:solidFill>
                <a:latin typeface="Aharoni" pitchFamily="2" charset="-79"/>
                <a:cs typeface="Aharoni" pitchFamily="2" charset="-79"/>
              </a:rPr>
              <a:t/>
            </a:r>
            <a:br>
              <a:rPr lang="en-US" altLang="en-US" sz="2000" b="1" dirty="0">
                <a:solidFill>
                  <a:srgbClr val="002060"/>
                </a:solidFill>
                <a:latin typeface="Aharoni" pitchFamily="2" charset="-79"/>
                <a:cs typeface="Aharoni" pitchFamily="2" charset="-79"/>
              </a:rPr>
            </a:br>
            <a:r>
              <a:rPr lang="en-US" altLang="en-US" sz="2400" b="1" dirty="0" err="1">
                <a:solidFill>
                  <a:srgbClr val="002060"/>
                </a:solidFill>
                <a:latin typeface="Aharoni" pitchFamily="2" charset="-79"/>
                <a:cs typeface="Aharoni" pitchFamily="2" charset="-79"/>
              </a:rPr>
              <a:t>Rashtriya</a:t>
            </a:r>
            <a:r>
              <a:rPr lang="en-US" altLang="en-US" sz="2400" b="1" dirty="0">
                <a:solidFill>
                  <a:srgbClr val="002060"/>
                </a:solidFill>
                <a:latin typeface="Aharoni" pitchFamily="2" charset="-79"/>
                <a:cs typeface="Aharoni" pitchFamily="2" charset="-79"/>
              </a:rPr>
              <a:t> Bal </a:t>
            </a:r>
            <a:r>
              <a:rPr lang="en-US" altLang="en-US" sz="2400" b="1" dirty="0" err="1">
                <a:solidFill>
                  <a:srgbClr val="002060"/>
                </a:solidFill>
                <a:latin typeface="Aharoni" pitchFamily="2" charset="-79"/>
                <a:cs typeface="Aharoni" pitchFamily="2" charset="-79"/>
              </a:rPr>
              <a:t>Swasthya</a:t>
            </a:r>
            <a:r>
              <a:rPr lang="en-US" altLang="en-US" sz="2400" b="1" dirty="0">
                <a:solidFill>
                  <a:srgbClr val="002060"/>
                </a:solidFill>
                <a:latin typeface="Aharoni" pitchFamily="2" charset="-79"/>
                <a:cs typeface="Aharoni" pitchFamily="2" charset="-79"/>
              </a:rPr>
              <a:t> </a:t>
            </a:r>
            <a:r>
              <a:rPr lang="en-US" altLang="en-US" sz="2400" b="1" dirty="0" err="1">
                <a:solidFill>
                  <a:srgbClr val="002060"/>
                </a:solidFill>
                <a:latin typeface="Aharoni" pitchFamily="2" charset="-79"/>
                <a:cs typeface="Aharoni" pitchFamily="2" charset="-79"/>
              </a:rPr>
              <a:t>Karyakram</a:t>
            </a:r>
            <a:r>
              <a:rPr lang="en-US" altLang="en-US" sz="2400" b="1" dirty="0">
                <a:solidFill>
                  <a:srgbClr val="002060"/>
                </a:solidFill>
                <a:latin typeface="Aharoni" pitchFamily="2" charset="-79"/>
                <a:cs typeface="Aharoni" pitchFamily="2" charset="-79"/>
              </a:rPr>
              <a:t> (RBSK)</a:t>
            </a:r>
            <a:r>
              <a:rPr lang="en-US" altLang="en-US" sz="2000" b="1" dirty="0">
                <a:solidFill>
                  <a:srgbClr val="002060"/>
                </a:solidFill>
                <a:latin typeface="Aharoni" pitchFamily="2" charset="-79"/>
                <a:cs typeface="Aharoni" pitchFamily="2" charset="-79"/>
              </a:rPr>
              <a:t/>
            </a:r>
            <a:br>
              <a:rPr lang="en-US" altLang="en-US" sz="2000" b="1" dirty="0">
                <a:solidFill>
                  <a:srgbClr val="002060"/>
                </a:solidFill>
                <a:latin typeface="Aharoni" pitchFamily="2" charset="-79"/>
                <a:cs typeface="Aharoni" pitchFamily="2" charset="-79"/>
              </a:rPr>
            </a:br>
            <a:r>
              <a:rPr lang="en-US" altLang="en-US" sz="2000" b="1" dirty="0">
                <a:solidFill>
                  <a:schemeClr val="accent6">
                    <a:lumMod val="50000"/>
                  </a:schemeClr>
                </a:solidFill>
                <a:latin typeface="Aharoni" pitchFamily="2" charset="-79"/>
                <a:cs typeface="Aharoni" pitchFamily="2" charset="-79"/>
              </a:rPr>
              <a:t>Child Health Screening &amp; Early Intervention Services</a:t>
            </a:r>
            <a:endParaRPr lang="en-IN" altLang="en-US" sz="1400" dirty="0">
              <a:solidFill>
                <a:schemeClr val="accent6">
                  <a:lumMod val="50000"/>
                </a:schemeClr>
              </a:solidFill>
              <a:latin typeface="Aharoni" pitchFamily="2" charset="-79"/>
              <a:cs typeface="Aharoni" pitchFamily="2" charset="-79"/>
            </a:endParaRPr>
          </a:p>
        </p:txBody>
      </p:sp>
      <p:pic>
        <p:nvPicPr>
          <p:cNvPr id="13317" name="Picture 6" descr="Image result for government of karnataka logo">
            <a:extLst>
              <a:ext uri="{FF2B5EF4-FFF2-40B4-BE49-F238E27FC236}">
                <a16:creationId xmlns:a16="http://schemas.microsoft.com/office/drawing/2014/main" xmlns="" id="{986F1894-F58C-41EE-8623-E7482E34ADC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7588" y="620713"/>
            <a:ext cx="1419225" cy="134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Rectangle 1">
            <a:extLst>
              <a:ext uri="{FF2B5EF4-FFF2-40B4-BE49-F238E27FC236}">
                <a16:creationId xmlns:a16="http://schemas.microsoft.com/office/drawing/2014/main" xmlns="" id="{5DCE40D7-74C5-45DF-82C9-1E660D0D4620}"/>
              </a:ext>
            </a:extLst>
          </p:cNvPr>
          <p:cNvSpPr>
            <a:spLocks noChangeArrowheads="1"/>
          </p:cNvSpPr>
          <p:nvPr/>
        </p:nvSpPr>
        <p:spPr bwMode="auto">
          <a:xfrm>
            <a:off x="1781175" y="320675"/>
            <a:ext cx="5648325"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r>
              <a:rPr lang="en-US" altLang="en-US" sz="4000" b="1" dirty="0">
                <a:solidFill>
                  <a:srgbClr val="C00000"/>
                </a:solidFill>
                <a:latin typeface="Engravers MT" pitchFamily="18" charset="0"/>
              </a:rPr>
              <a:t>S</a:t>
            </a:r>
            <a:r>
              <a:rPr lang="en-US" altLang="en-US" sz="3200" b="1" dirty="0">
                <a:solidFill>
                  <a:srgbClr val="C00000"/>
                </a:solidFill>
                <a:latin typeface="Engravers MT" pitchFamily="18" charset="0"/>
              </a:rPr>
              <a:t>WASTHYA</a:t>
            </a:r>
            <a:r>
              <a:rPr lang="en-US" altLang="en-US" sz="4000" b="1" dirty="0">
                <a:solidFill>
                  <a:srgbClr val="C00000"/>
                </a:solidFill>
                <a:latin typeface="Engravers MT" pitchFamily="18" charset="0"/>
              </a:rPr>
              <a:t> K</a:t>
            </a:r>
            <a:r>
              <a:rPr lang="en-US" altLang="en-US" sz="3200" b="1" dirty="0">
                <a:solidFill>
                  <a:srgbClr val="C00000"/>
                </a:solidFill>
                <a:latin typeface="Engravers MT" pitchFamily="18" charset="0"/>
              </a:rPr>
              <a:t>IRANA</a:t>
            </a:r>
            <a:r>
              <a:rPr lang="en-US" altLang="en-US" sz="3200" b="1" dirty="0">
                <a:latin typeface="Baskerville Old Face" panose="02020602080505020303" pitchFamily="18" charset="0"/>
              </a:rPr>
              <a:t/>
            </a:r>
            <a:br>
              <a:rPr lang="en-US" altLang="en-US" sz="3200" b="1" dirty="0">
                <a:latin typeface="Baskerville Old Face" panose="02020602080505020303" pitchFamily="18" charset="0"/>
              </a:rPr>
            </a:br>
            <a:r>
              <a:rPr lang="en-US" altLang="en-US" sz="3200" b="1" dirty="0">
                <a:latin typeface="Baskerville Old Face" panose="02020602080505020303" pitchFamily="18" charset="0"/>
              </a:rPr>
              <a:t>Online Reporting  </a:t>
            </a:r>
          </a:p>
          <a:p>
            <a:pPr algn="ctr" eaLnBrk="1" hangingPunct="1"/>
            <a:r>
              <a:rPr lang="en-US" altLang="en-US" sz="3200" b="1" dirty="0">
                <a:latin typeface="Baskerville Old Face" panose="02020602080505020303" pitchFamily="18" charset="0"/>
              </a:rPr>
              <a:t>Portal Application</a:t>
            </a:r>
          </a:p>
          <a:p>
            <a:pPr algn="ctr" eaLnBrk="1" hangingPunct="1"/>
            <a:endParaRPr lang="en-US" altLang="en-US" sz="3200" dirty="0"/>
          </a:p>
        </p:txBody>
      </p:sp>
      <p:pic>
        <p:nvPicPr>
          <p:cNvPr id="13316" name="Picture 5" descr="Image result for national health mission logo">
            <a:extLst>
              <a:ext uri="{FF2B5EF4-FFF2-40B4-BE49-F238E27FC236}">
                <a16:creationId xmlns:a16="http://schemas.microsoft.com/office/drawing/2014/main" xmlns="" id="{6722B0AD-2E90-4EB4-8F71-4A7C38D3EF4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455" y="581025"/>
            <a:ext cx="168775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ed Rectangle 6"/>
          <p:cNvSpPr/>
          <p:nvPr/>
        </p:nvSpPr>
        <p:spPr>
          <a:xfrm>
            <a:off x="1231900" y="4699000"/>
            <a:ext cx="6870700" cy="1701800"/>
          </a:xfrm>
          <a:prstGeom prst="roundRect">
            <a:avLst/>
          </a:prstGeom>
          <a:noFill/>
          <a:ln w="22225" cmpd="sng">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BSK.jpg"/>
          <p:cNvPicPr>
            <a:picLocks noChangeAspect="1"/>
          </p:cNvPicPr>
          <p:nvPr/>
        </p:nvPicPr>
        <p:blipFill>
          <a:blip r:embed="rId4" cstate="print"/>
          <a:stretch>
            <a:fillRect/>
          </a:stretch>
        </p:blipFill>
        <p:spPr>
          <a:xfrm>
            <a:off x="297455" y="2677100"/>
            <a:ext cx="2159306" cy="15974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ngle Oak Leaf : Stock Photo"/>
          <p:cNvPicPr>
            <a:picLocks noChangeAspect="1" noChangeArrowheads="1"/>
          </p:cNvPicPr>
          <p:nvPr/>
        </p:nvPicPr>
        <p:blipFill>
          <a:blip r:embed="rId2" cstate="print"/>
          <a:srcRect/>
          <a:stretch>
            <a:fillRect/>
          </a:stretch>
        </p:blipFill>
        <p:spPr bwMode="auto">
          <a:xfrm>
            <a:off x="224358" y="215900"/>
            <a:ext cx="1112315" cy="741362"/>
          </a:xfrm>
          <a:prstGeom prst="rect">
            <a:avLst/>
          </a:prstGeom>
          <a:noFill/>
        </p:spPr>
      </p:pic>
      <p:sp>
        <p:nvSpPr>
          <p:cNvPr id="2" name="Title 1">
            <a:extLst>
              <a:ext uri="{FF2B5EF4-FFF2-40B4-BE49-F238E27FC236}">
                <a16:creationId xmlns:a16="http://schemas.microsoft.com/office/drawing/2014/main" xmlns="" id="{331FE100-7081-4915-AFE3-54916FE337A2}"/>
              </a:ext>
            </a:extLst>
          </p:cNvPr>
          <p:cNvSpPr>
            <a:spLocks noGrp="1"/>
          </p:cNvSpPr>
          <p:nvPr>
            <p:ph type="title"/>
          </p:nvPr>
        </p:nvSpPr>
        <p:spPr/>
        <p:txBody>
          <a:bodyPr/>
          <a:lstStyle/>
          <a:p>
            <a:pPr>
              <a:defRPr/>
            </a:pPr>
            <a:r>
              <a:rPr lang="en-IN" sz="3600" b="1" dirty="0">
                <a:solidFill>
                  <a:srgbClr val="800000"/>
                </a:solidFill>
              </a:rPr>
              <a:t>     Application: RBSK-</a:t>
            </a:r>
            <a:r>
              <a:rPr lang="en-IN" sz="3600" b="1" dirty="0" err="1">
                <a:solidFill>
                  <a:srgbClr val="800000"/>
                </a:solidFill>
              </a:rPr>
              <a:t>Swasthya</a:t>
            </a:r>
            <a:r>
              <a:rPr lang="en-IN" sz="3600" b="1" dirty="0">
                <a:solidFill>
                  <a:srgbClr val="800000"/>
                </a:solidFill>
              </a:rPr>
              <a:t> </a:t>
            </a:r>
            <a:r>
              <a:rPr lang="en-IN" sz="3600" b="1" dirty="0" err="1">
                <a:solidFill>
                  <a:srgbClr val="800000"/>
                </a:solidFill>
              </a:rPr>
              <a:t>Kirana</a:t>
            </a:r>
            <a:endParaRPr lang="en-IN" sz="3600" b="1" dirty="0">
              <a:solidFill>
                <a:srgbClr val="800000"/>
              </a:solidFill>
            </a:endParaRPr>
          </a:p>
        </p:txBody>
      </p:sp>
      <p:sp>
        <p:nvSpPr>
          <p:cNvPr id="3" name="Content Placeholder 2">
            <a:extLst>
              <a:ext uri="{FF2B5EF4-FFF2-40B4-BE49-F238E27FC236}">
                <a16:creationId xmlns:a16="http://schemas.microsoft.com/office/drawing/2014/main" xmlns="" id="{43756410-0DD1-467E-8073-85F26B618480}"/>
              </a:ext>
            </a:extLst>
          </p:cNvPr>
          <p:cNvSpPr>
            <a:spLocks noGrp="1"/>
          </p:cNvSpPr>
          <p:nvPr>
            <p:ph sz="quarter" idx="1"/>
          </p:nvPr>
        </p:nvSpPr>
        <p:spPr>
          <a:xfrm>
            <a:off x="152400" y="1574800"/>
            <a:ext cx="8851900" cy="5067300"/>
          </a:xfrm>
        </p:spPr>
        <p:txBody>
          <a:bodyPr/>
          <a:lstStyle/>
          <a:p>
            <a:pPr marL="266700" lvl="1" indent="-157163" algn="just">
              <a:spcBef>
                <a:spcPts val="0"/>
              </a:spcBef>
              <a:buClrTx/>
              <a:buSzPct val="68000"/>
              <a:buFont typeface="Wingdings 2" panose="05020102010507070707" pitchFamily="18" charset="2"/>
              <a:buChar char=""/>
              <a:defRPr/>
            </a:pPr>
            <a:r>
              <a:rPr lang="en-US" sz="2000" dirty="0">
                <a:solidFill>
                  <a:prstClr val="black"/>
                </a:solidFill>
              </a:rPr>
              <a:t>Capturing the Comprehensive New Born Screening (CNBS) of all newborns at the Delivery Points of Public Health Institutes and follow-up of all babies requiring intervention at the DEICs.</a:t>
            </a:r>
            <a:endParaRPr lang="en-IN" sz="2000" dirty="0">
              <a:solidFill>
                <a:prstClr val="black"/>
              </a:solidFill>
            </a:endParaRPr>
          </a:p>
          <a:p>
            <a:pPr marL="266700" lvl="1" indent="-157163" algn="just">
              <a:spcBef>
                <a:spcPts val="0"/>
              </a:spcBef>
              <a:buClrTx/>
              <a:buSzPct val="68000"/>
              <a:buFont typeface="Wingdings 2" panose="05020102010507070707" pitchFamily="18" charset="2"/>
              <a:buChar char=""/>
              <a:defRPr/>
            </a:pPr>
            <a:r>
              <a:rPr lang="en-US" sz="2000" dirty="0">
                <a:solidFill>
                  <a:prstClr val="black"/>
                </a:solidFill>
              </a:rPr>
              <a:t>Health screening details of children between 0-6 years and 6-18 years (</a:t>
            </a:r>
            <a:r>
              <a:rPr lang="en-US" sz="2000" dirty="0" err="1">
                <a:solidFill>
                  <a:prstClr val="black"/>
                </a:solidFill>
              </a:rPr>
              <a:t>Anganawadis</a:t>
            </a:r>
            <a:r>
              <a:rPr lang="en-US" sz="2000" dirty="0">
                <a:solidFill>
                  <a:prstClr val="black"/>
                </a:solidFill>
              </a:rPr>
              <a:t>, Schools and Colleges respectively), Medical and Surgical requirements of the child and those requiring further referral to Government Hospitals and referral hospitals are automatically generated along with the beneficiary. </a:t>
            </a:r>
          </a:p>
          <a:p>
            <a:pPr marL="266700" lvl="1" indent="-157163" algn="just">
              <a:spcBef>
                <a:spcPts val="0"/>
              </a:spcBef>
              <a:buClrTx/>
              <a:buSzPct val="68000"/>
              <a:buFont typeface="Wingdings 2" panose="05020102010507070707" pitchFamily="18" charset="2"/>
              <a:buChar char=""/>
              <a:defRPr/>
            </a:pPr>
            <a:r>
              <a:rPr lang="en-US" altLang="en-US" sz="2000" dirty="0">
                <a:solidFill>
                  <a:prstClr val="black"/>
                </a:solidFill>
              </a:rPr>
              <a:t>SMS to School Head Master and College Principals are sent 03 days prior regarding the RBSK Mobile Health Teams visit.</a:t>
            </a:r>
          </a:p>
          <a:p>
            <a:pPr marL="266700" lvl="1" indent="-157163" algn="just">
              <a:spcBef>
                <a:spcPts val="0"/>
              </a:spcBef>
              <a:buClrTx/>
              <a:buSzPct val="68000"/>
              <a:buFont typeface="Wingdings 2" panose="05020102010507070707" pitchFamily="18" charset="2"/>
              <a:buChar char=""/>
              <a:defRPr/>
            </a:pPr>
            <a:r>
              <a:rPr lang="en-US" altLang="en-US" sz="2000" dirty="0">
                <a:solidFill>
                  <a:prstClr val="black"/>
                </a:solidFill>
              </a:rPr>
              <a:t>Auto alert sent to the Medical Officer of the referral hospital and parents intimated regarding the same</a:t>
            </a:r>
            <a:endParaRPr lang="en-IN" altLang="en-US" sz="2000" dirty="0">
              <a:solidFill>
                <a:prstClr val="black"/>
              </a:solidFill>
            </a:endParaRPr>
          </a:p>
          <a:p>
            <a:pPr marL="266700" lvl="1" indent="-157163" algn="just">
              <a:spcBef>
                <a:spcPts val="0"/>
              </a:spcBef>
              <a:buClrTx/>
              <a:buSzPct val="68000"/>
              <a:buFont typeface="Wingdings 2" panose="05020102010507070707" pitchFamily="18" charset="2"/>
              <a:buChar char=""/>
              <a:defRPr/>
            </a:pPr>
            <a:r>
              <a:rPr lang="en-US" altLang="en-US" sz="2000" dirty="0">
                <a:solidFill>
                  <a:prstClr val="black"/>
                </a:solidFill>
              </a:rPr>
              <a:t>Child health screening details, referral and follow-up information is also available. </a:t>
            </a:r>
            <a:endParaRPr lang="en-IN" altLang="en-US" sz="2000" dirty="0">
              <a:solidFill>
                <a:prstClr val="black"/>
              </a:solidFill>
            </a:endParaRPr>
          </a:p>
          <a:p>
            <a:pPr marL="266700" lvl="1" indent="-157163" algn="just">
              <a:spcBef>
                <a:spcPts val="0"/>
              </a:spcBef>
              <a:buClrTx/>
              <a:buSzPct val="68000"/>
              <a:buFont typeface="Wingdings 2" panose="05020102010507070707" pitchFamily="18" charset="2"/>
              <a:buChar char=""/>
              <a:defRPr/>
            </a:pPr>
            <a:r>
              <a:rPr lang="en-US" altLang="en-US" sz="2000" dirty="0">
                <a:solidFill>
                  <a:prstClr val="black"/>
                </a:solidFill>
              </a:rPr>
              <a:t>Health records of the newborn and all children screened at the Anganwadi, School and Colleges get automatically carried for the successive years.</a:t>
            </a:r>
            <a:endParaRPr lang="en-IN" altLang="en-US" sz="2000" dirty="0">
              <a:solidFill>
                <a:prstClr val="black"/>
              </a:solidFill>
            </a:endParaRPr>
          </a:p>
          <a:p>
            <a:pPr marL="266700" lvl="1" indent="-157163" algn="just">
              <a:spcBef>
                <a:spcPts val="0"/>
              </a:spcBef>
              <a:buClrTx/>
              <a:buSzPct val="68000"/>
              <a:buFont typeface="Wingdings 2" panose="05020102010507070707" pitchFamily="18" charset="2"/>
              <a:buChar char=""/>
              <a:defRPr/>
            </a:pPr>
            <a:endParaRPr lang="en-IN"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ngle Oak Leaf : Stock Photo"/>
          <p:cNvPicPr>
            <a:picLocks noChangeAspect="1" noChangeArrowheads="1"/>
          </p:cNvPicPr>
          <p:nvPr/>
        </p:nvPicPr>
        <p:blipFill>
          <a:blip r:embed="rId2" cstate="print"/>
          <a:srcRect/>
          <a:stretch>
            <a:fillRect/>
          </a:stretch>
        </p:blipFill>
        <p:spPr bwMode="auto">
          <a:xfrm>
            <a:off x="224358" y="215900"/>
            <a:ext cx="1112315" cy="741362"/>
          </a:xfrm>
          <a:prstGeom prst="rect">
            <a:avLst/>
          </a:prstGeom>
          <a:noFill/>
        </p:spPr>
      </p:pic>
      <p:sp>
        <p:nvSpPr>
          <p:cNvPr id="2" name="Title 1">
            <a:extLst>
              <a:ext uri="{FF2B5EF4-FFF2-40B4-BE49-F238E27FC236}">
                <a16:creationId xmlns:a16="http://schemas.microsoft.com/office/drawing/2014/main" xmlns="" id="{D2C6FDE5-4488-4CCF-8601-E95D1CB9CA0C}"/>
              </a:ext>
            </a:extLst>
          </p:cNvPr>
          <p:cNvSpPr>
            <a:spLocks noGrp="1"/>
          </p:cNvSpPr>
          <p:nvPr>
            <p:ph type="title"/>
          </p:nvPr>
        </p:nvSpPr>
        <p:spPr/>
        <p:txBody>
          <a:bodyPr/>
          <a:lstStyle/>
          <a:p>
            <a:pPr>
              <a:defRPr/>
            </a:pPr>
            <a:r>
              <a:rPr lang="en-IN" sz="3600" b="1" dirty="0">
                <a:solidFill>
                  <a:srgbClr val="E3620B"/>
                </a:solidFill>
                <a:cs typeface="Times New Roman" pitchFamily="18" charset="0"/>
              </a:rPr>
              <a:t>     </a:t>
            </a:r>
            <a:r>
              <a:rPr lang="en-IN" sz="3600" b="1" dirty="0">
                <a:solidFill>
                  <a:srgbClr val="800000"/>
                </a:solidFill>
              </a:rPr>
              <a:t>Application: RBSK-</a:t>
            </a:r>
            <a:r>
              <a:rPr lang="en-IN" sz="3600" b="1" dirty="0" err="1">
                <a:solidFill>
                  <a:srgbClr val="800000"/>
                </a:solidFill>
              </a:rPr>
              <a:t>Swasthya</a:t>
            </a:r>
            <a:r>
              <a:rPr lang="en-IN" sz="3600" b="1" dirty="0">
                <a:solidFill>
                  <a:srgbClr val="800000"/>
                </a:solidFill>
              </a:rPr>
              <a:t> </a:t>
            </a:r>
            <a:r>
              <a:rPr lang="en-IN" sz="3600" b="1" dirty="0" err="1">
                <a:solidFill>
                  <a:srgbClr val="800000"/>
                </a:solidFill>
              </a:rPr>
              <a:t>Kirana</a:t>
            </a:r>
            <a:endParaRPr lang="en-IN" sz="3600" b="1" dirty="0">
              <a:solidFill>
                <a:srgbClr val="800000"/>
              </a:solidFill>
            </a:endParaRPr>
          </a:p>
        </p:txBody>
      </p:sp>
      <p:sp>
        <p:nvSpPr>
          <p:cNvPr id="3" name="Content Placeholder 2">
            <a:extLst>
              <a:ext uri="{FF2B5EF4-FFF2-40B4-BE49-F238E27FC236}">
                <a16:creationId xmlns:a16="http://schemas.microsoft.com/office/drawing/2014/main" xmlns="" id="{0FD16119-949C-4E74-9181-2E920BD69408}"/>
              </a:ext>
            </a:extLst>
          </p:cNvPr>
          <p:cNvSpPr>
            <a:spLocks noGrp="1"/>
          </p:cNvSpPr>
          <p:nvPr>
            <p:ph sz="quarter" idx="1"/>
          </p:nvPr>
        </p:nvSpPr>
        <p:spPr>
          <a:xfrm>
            <a:off x="152400" y="1447800"/>
            <a:ext cx="8839200" cy="5003800"/>
          </a:xfrm>
        </p:spPr>
        <p:txBody>
          <a:bodyPr/>
          <a:lstStyle/>
          <a:p>
            <a:pPr marL="266700" lvl="1" indent="-157163" algn="just">
              <a:spcBef>
                <a:spcPts val="0"/>
              </a:spcBef>
              <a:buClrTx/>
              <a:buSzPct val="68000"/>
              <a:buFont typeface="Wingdings 2" panose="05020102010507070707" pitchFamily="18" charset="2"/>
              <a:buChar char=""/>
              <a:defRPr/>
            </a:pPr>
            <a:r>
              <a:rPr lang="en-US" dirty="0">
                <a:solidFill>
                  <a:prstClr val="black"/>
                </a:solidFill>
              </a:rPr>
              <a:t>“Inventory Module” - includes information on Iron and Folic Acid tablets (IFA-Pink and IFA-Blue) distributed under Weekly Iron and Folic Acid Supplementation (WIFS) Program. </a:t>
            </a:r>
          </a:p>
          <a:p>
            <a:pPr marL="266700" lvl="1" indent="-157163" algn="just">
              <a:spcBef>
                <a:spcPts val="0"/>
              </a:spcBef>
              <a:buClrTx/>
              <a:buSzPct val="68000"/>
              <a:buFont typeface="Wingdings 2" panose="05020102010507070707" pitchFamily="18" charset="2"/>
              <a:buChar char=""/>
              <a:defRPr/>
            </a:pPr>
            <a:r>
              <a:rPr lang="en-US" dirty="0">
                <a:solidFill>
                  <a:prstClr val="black"/>
                </a:solidFill>
              </a:rPr>
              <a:t>Tab. Albendazole used for Deworming children between the age group of   01-19 years are also captured in the software during National Deworming Day (NDD).</a:t>
            </a:r>
            <a:endParaRPr lang="en-IN" dirty="0">
              <a:solidFill>
                <a:prstClr val="black"/>
              </a:solidFill>
            </a:endParaRPr>
          </a:p>
          <a:p>
            <a:pPr marL="266700" lvl="1" indent="-157163" algn="just">
              <a:spcBef>
                <a:spcPts val="0"/>
              </a:spcBef>
              <a:buClrTx/>
              <a:buSzPct val="68000"/>
              <a:buFont typeface="Wingdings 2" panose="05020102010507070707" pitchFamily="18" charset="2"/>
              <a:buChar char=""/>
              <a:defRPr/>
            </a:pPr>
            <a:r>
              <a:rPr lang="en-US" dirty="0">
                <a:solidFill>
                  <a:prstClr val="black"/>
                </a:solidFill>
              </a:rPr>
              <a:t>State Government owned program “SHUCHI” which promotes Menstrual Hygiene among adolescents girls (10-19 years) provides Free Sanitary Napkin Pads. Complete information on its procurement, supply, distribution and current usage are gathered in the software. The software helps in implementation and monitoring, the real time data.</a:t>
            </a:r>
            <a:endParaRPr lang="en-IN" dirty="0">
              <a:solidFill>
                <a:prstClr val="black"/>
              </a:solidFill>
            </a:endParaRPr>
          </a:p>
          <a:p>
            <a:pPr algn="just">
              <a:defRPr/>
            </a:pP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A2199177-FCD2-49B6-8343-A800E322D5F0}"/>
              </a:ext>
            </a:extLst>
          </p:cNvPr>
          <p:cNvSpPr txBox="1">
            <a:spLocks/>
          </p:cNvSpPr>
          <p:nvPr/>
        </p:nvSpPr>
        <p:spPr bwMode="auto">
          <a:xfrm>
            <a:off x="609600" y="244522"/>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p>
            <a:pPr marL="0" marR="0" lvl="0" indent="0" algn="ctr" defTabSz="914400" latinLnBrk="0">
              <a:lnSpc>
                <a:spcPct val="100000"/>
              </a:lnSpc>
              <a:buClrTx/>
              <a:buSzTx/>
              <a:buFontTx/>
              <a:buNone/>
              <a:tabLst/>
              <a:defRPr/>
            </a:pPr>
            <a:r>
              <a:rPr kumimoji="0" lang="en-IN" sz="3000" b="1" i="0" u="none" strike="noStrike" kern="1200" cap="none" spc="0" normalizeH="0" baseline="0" noProof="0" dirty="0">
                <a:ln>
                  <a:noFill/>
                </a:ln>
                <a:solidFill>
                  <a:srgbClr val="E3620B"/>
                </a:solidFill>
                <a:effectLst/>
                <a:uLnTx/>
                <a:uFillTx/>
                <a:latin typeface="+mj-lt"/>
                <a:ea typeface="+mj-ea"/>
                <a:cs typeface="Times New Roman" panose="02020603050405020304" pitchFamily="18" charset="0"/>
              </a:rPr>
              <a:t>     </a:t>
            </a:r>
            <a:r>
              <a:rPr lang="en-IN" sz="3600" b="1" dirty="0" err="1">
                <a:solidFill>
                  <a:srgbClr val="800000"/>
                </a:solidFill>
                <a:latin typeface="Calibri" panose="020F0502020204030204" pitchFamily="34" charset="0"/>
                <a:ea typeface="+mj-ea"/>
                <a:cs typeface="Calibri" panose="020F0502020204030204" pitchFamily="34" charset="0"/>
              </a:rPr>
              <a:t>Swasthya</a:t>
            </a:r>
            <a:r>
              <a:rPr lang="en-IN" sz="3600" b="1" dirty="0">
                <a:solidFill>
                  <a:srgbClr val="800000"/>
                </a:solidFill>
                <a:latin typeface="Calibri" panose="020F0502020204030204" pitchFamily="34" charset="0"/>
                <a:ea typeface="+mj-ea"/>
                <a:cs typeface="Calibri" panose="020F0502020204030204" pitchFamily="34" charset="0"/>
              </a:rPr>
              <a:t> </a:t>
            </a:r>
            <a:r>
              <a:rPr lang="en-IN" sz="3600" b="1" dirty="0" err="1">
                <a:solidFill>
                  <a:srgbClr val="800000"/>
                </a:solidFill>
                <a:latin typeface="Calibri" panose="020F0502020204030204" pitchFamily="34" charset="0"/>
                <a:ea typeface="+mj-ea"/>
                <a:cs typeface="Calibri" panose="020F0502020204030204" pitchFamily="34" charset="0"/>
              </a:rPr>
              <a:t>Kirana</a:t>
            </a:r>
            <a:r>
              <a:rPr lang="en-IN" sz="3600" b="1" dirty="0">
                <a:solidFill>
                  <a:srgbClr val="800000"/>
                </a:solidFill>
                <a:latin typeface="Calibri" panose="020F0502020204030204" pitchFamily="34" charset="0"/>
                <a:ea typeface="+mj-ea"/>
                <a:cs typeface="Calibri" panose="020F0502020204030204" pitchFamily="34" charset="0"/>
              </a:rPr>
              <a:t> MHT Tracking Application</a:t>
            </a:r>
          </a:p>
        </p:txBody>
      </p:sp>
      <p:pic>
        <p:nvPicPr>
          <p:cNvPr id="16" name="Picture 2" descr="\\192.168.1.250\ict_share\SATS - Health\docs\MHT SS\12.png">
            <a:extLst>
              <a:ext uri="{FF2B5EF4-FFF2-40B4-BE49-F238E27FC236}">
                <a16:creationId xmlns:a16="http://schemas.microsoft.com/office/drawing/2014/main" xmlns="" id="{0E5F54A2-BE32-4CDC-8474-35153F9E52A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17278" y="3766783"/>
            <a:ext cx="1325122" cy="296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 name="Group 29"/>
          <p:cNvGrpSpPr/>
          <p:nvPr/>
        </p:nvGrpSpPr>
        <p:grpSpPr>
          <a:xfrm>
            <a:off x="161926" y="1439863"/>
            <a:ext cx="1463674" cy="2163146"/>
            <a:chOff x="161926" y="1439863"/>
            <a:chExt cx="1463674" cy="2163146"/>
          </a:xfrm>
        </p:grpSpPr>
        <p:pic>
          <p:nvPicPr>
            <p:cNvPr id="4" name="Picture 2">
              <a:extLst>
                <a:ext uri="{FF2B5EF4-FFF2-40B4-BE49-F238E27FC236}">
                  <a16:creationId xmlns:a16="http://schemas.microsoft.com/office/drawing/2014/main" xmlns="" id="{F85F1675-A812-4A04-B245-02D1B5A4BFA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26" y="1439863"/>
              <a:ext cx="1260474" cy="21631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Right Arrow 16"/>
            <p:cNvSpPr/>
            <p:nvPr/>
          </p:nvSpPr>
          <p:spPr>
            <a:xfrm>
              <a:off x="1422400" y="2194979"/>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1625600" y="1414463"/>
            <a:ext cx="1521915" cy="2188545"/>
            <a:chOff x="1625600" y="1414463"/>
            <a:chExt cx="1521915" cy="2188545"/>
          </a:xfrm>
        </p:grpSpPr>
        <p:pic>
          <p:nvPicPr>
            <p:cNvPr id="6" name="Picture 2">
              <a:extLst>
                <a:ext uri="{FF2B5EF4-FFF2-40B4-BE49-F238E27FC236}">
                  <a16:creationId xmlns:a16="http://schemas.microsoft.com/office/drawing/2014/main" xmlns="" id="{1092D92D-4611-4F13-B089-0969F67572E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25600" y="1414463"/>
              <a:ext cx="1320800" cy="2188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ight Arrow 18"/>
            <p:cNvSpPr/>
            <p:nvPr/>
          </p:nvSpPr>
          <p:spPr>
            <a:xfrm>
              <a:off x="2944315" y="2159000"/>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171810" y="1419225"/>
            <a:ext cx="1597520" cy="2183783"/>
            <a:chOff x="3204861" y="1419225"/>
            <a:chExt cx="1597520" cy="2183783"/>
          </a:xfrm>
        </p:grpSpPr>
        <p:pic>
          <p:nvPicPr>
            <p:cNvPr id="8" name="Content Placeholder 3" descr="\\192.168.1.250\ict_share\SATS - Health\docs\MHT SS\3.png">
              <a:extLst>
                <a:ext uri="{FF2B5EF4-FFF2-40B4-BE49-F238E27FC236}">
                  <a16:creationId xmlns:a16="http://schemas.microsoft.com/office/drawing/2014/main" xmlns="" id="{70827D80-29DF-444F-B55C-F490B141ABB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4861" y="1419225"/>
              <a:ext cx="1392539" cy="2183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ight Arrow 19"/>
            <p:cNvSpPr/>
            <p:nvPr/>
          </p:nvSpPr>
          <p:spPr>
            <a:xfrm>
              <a:off x="4599181" y="2205996"/>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783822" y="1419225"/>
            <a:ext cx="1486457" cy="2183783"/>
            <a:chOff x="4905009" y="1419225"/>
            <a:chExt cx="1486457" cy="2183783"/>
          </a:xfrm>
        </p:grpSpPr>
        <p:pic>
          <p:nvPicPr>
            <p:cNvPr id="7" name="Picture 2">
              <a:extLst>
                <a:ext uri="{FF2B5EF4-FFF2-40B4-BE49-F238E27FC236}">
                  <a16:creationId xmlns:a16="http://schemas.microsoft.com/office/drawing/2014/main" xmlns="" id="{60996D30-A071-448F-8576-1D7B684CC610}"/>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05009" y="1419225"/>
              <a:ext cx="1289782" cy="2183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ight Arrow 20"/>
            <p:cNvSpPr/>
            <p:nvPr/>
          </p:nvSpPr>
          <p:spPr>
            <a:xfrm>
              <a:off x="6188266" y="2184400"/>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6285799" y="1446213"/>
            <a:ext cx="1465331" cy="2156795"/>
            <a:chOff x="6395969" y="1446213"/>
            <a:chExt cx="1465331" cy="2156795"/>
          </a:xfrm>
        </p:grpSpPr>
        <p:pic>
          <p:nvPicPr>
            <p:cNvPr id="9" name="Content Placeholder 3" descr="\\192.168.1.250\ict_share\SATS - Health\docs\MHT SS\5.png">
              <a:extLst>
                <a:ext uri="{FF2B5EF4-FFF2-40B4-BE49-F238E27FC236}">
                  <a16:creationId xmlns:a16="http://schemas.microsoft.com/office/drawing/2014/main" xmlns="" id="{D884C3F3-972C-4586-8543-F94379DC37F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95969" y="1446213"/>
              <a:ext cx="1243657" cy="2156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ight Arrow 21"/>
            <p:cNvSpPr/>
            <p:nvPr/>
          </p:nvSpPr>
          <p:spPr>
            <a:xfrm>
              <a:off x="7658100" y="2159000"/>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71450" y="3766782"/>
            <a:ext cx="1454150" cy="2961563"/>
            <a:chOff x="171450" y="3766782"/>
            <a:chExt cx="1454150" cy="2961563"/>
          </a:xfrm>
        </p:grpSpPr>
        <p:pic>
          <p:nvPicPr>
            <p:cNvPr id="11" name="Content Placeholder 3" descr="\\192.168.1.250\ict_share\SATS - Health\docs\MHT SS\7.png">
              <a:extLst>
                <a:ext uri="{FF2B5EF4-FFF2-40B4-BE49-F238E27FC236}">
                  <a16:creationId xmlns:a16="http://schemas.microsoft.com/office/drawing/2014/main" xmlns="" id="{31BEEC96-5292-48BA-B61B-A60582E79394}"/>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1450" y="3766782"/>
              <a:ext cx="1254942" cy="296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ight Arrow 23"/>
            <p:cNvSpPr/>
            <p:nvPr/>
          </p:nvSpPr>
          <p:spPr>
            <a:xfrm>
              <a:off x="1422400" y="5588000"/>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1651096" y="3766783"/>
            <a:ext cx="1474787" cy="2961562"/>
            <a:chOff x="1662113" y="3766783"/>
            <a:chExt cx="1474787" cy="2961562"/>
          </a:xfrm>
        </p:grpSpPr>
        <p:pic>
          <p:nvPicPr>
            <p:cNvPr id="12" name="Picture 2" descr="\\192.168.1.250\ict_share\SATS - Health\docs\MHT SS\8.png">
              <a:extLst>
                <a:ext uri="{FF2B5EF4-FFF2-40B4-BE49-F238E27FC236}">
                  <a16:creationId xmlns:a16="http://schemas.microsoft.com/office/drawing/2014/main" xmlns="" id="{0FC9701A-1792-411F-A35B-8F90B2A3FC79}"/>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662113" y="3766783"/>
              <a:ext cx="1284287" cy="296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ight Arrow 24"/>
            <p:cNvSpPr/>
            <p:nvPr/>
          </p:nvSpPr>
          <p:spPr>
            <a:xfrm>
              <a:off x="2933700" y="5562600"/>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135505" y="3766783"/>
            <a:ext cx="1527842" cy="2961562"/>
            <a:chOff x="3157539" y="3766783"/>
            <a:chExt cx="1527842" cy="2961562"/>
          </a:xfrm>
        </p:grpSpPr>
        <p:pic>
          <p:nvPicPr>
            <p:cNvPr id="13" name="Content Placeholder 3" descr="\\192.168.1.250\ict_share\SATS - Health\docs\MHT SS\9.png">
              <a:extLst>
                <a:ext uri="{FF2B5EF4-FFF2-40B4-BE49-F238E27FC236}">
                  <a16:creationId xmlns:a16="http://schemas.microsoft.com/office/drawing/2014/main" xmlns="" id="{ECE406A4-790F-4AAD-9090-51771FB44B5F}"/>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157539" y="3766783"/>
              <a:ext cx="1349045" cy="296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ight Arrow 25"/>
            <p:cNvSpPr/>
            <p:nvPr/>
          </p:nvSpPr>
          <p:spPr>
            <a:xfrm>
              <a:off x="4482181" y="5524500"/>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649883" y="3766783"/>
            <a:ext cx="1559498" cy="2961562"/>
            <a:chOff x="4660900" y="3766783"/>
            <a:chExt cx="1559498" cy="2961562"/>
          </a:xfrm>
        </p:grpSpPr>
        <p:pic>
          <p:nvPicPr>
            <p:cNvPr id="14" name="Picture 2">
              <a:extLst>
                <a:ext uri="{FF2B5EF4-FFF2-40B4-BE49-F238E27FC236}">
                  <a16:creationId xmlns:a16="http://schemas.microsoft.com/office/drawing/2014/main" xmlns="" id="{FE59A4D8-42D1-4A57-A4E8-DE022D8ED844}"/>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660900" y="3766783"/>
              <a:ext cx="1374774" cy="2961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Right Arrow 26"/>
            <p:cNvSpPr/>
            <p:nvPr/>
          </p:nvSpPr>
          <p:spPr>
            <a:xfrm>
              <a:off x="6017198" y="5461000"/>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212366" y="3766783"/>
            <a:ext cx="1504949" cy="2961562"/>
            <a:chOff x="6267451" y="3766783"/>
            <a:chExt cx="1504949" cy="2961562"/>
          </a:xfrm>
        </p:grpSpPr>
        <p:pic>
          <p:nvPicPr>
            <p:cNvPr id="15" name="Content Placeholder 3" descr="\\192.168.1.250\ict_share\SATS - Health\docs\MHT SS\11.png">
              <a:extLst>
                <a:ext uri="{FF2B5EF4-FFF2-40B4-BE49-F238E27FC236}">
                  <a16:creationId xmlns:a16="http://schemas.microsoft.com/office/drawing/2014/main" xmlns="" id="{42677114-C391-48C6-BF61-BD88DB350719}"/>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267451" y="3766783"/>
              <a:ext cx="1303521" cy="296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ight Arrow 27"/>
            <p:cNvSpPr/>
            <p:nvPr/>
          </p:nvSpPr>
          <p:spPr>
            <a:xfrm>
              <a:off x="7569200" y="5494815"/>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 descr="Single Oak Leaf : Stock Photo"/>
          <p:cNvPicPr>
            <a:picLocks noChangeAspect="1" noChangeArrowheads="1"/>
          </p:cNvPicPr>
          <p:nvPr/>
        </p:nvPicPr>
        <p:blipFill>
          <a:blip r:embed="rId13" cstate="print"/>
          <a:srcRect/>
          <a:stretch>
            <a:fillRect/>
          </a:stretch>
        </p:blipFill>
        <p:spPr bwMode="auto">
          <a:xfrm>
            <a:off x="224358" y="215900"/>
            <a:ext cx="1112315" cy="741362"/>
          </a:xfrm>
          <a:prstGeom prst="rect">
            <a:avLst/>
          </a:prstGeom>
          <a:noFill/>
        </p:spPr>
      </p:pic>
      <p:grpSp>
        <p:nvGrpSpPr>
          <p:cNvPr id="43" name="Group 42"/>
          <p:cNvGrpSpPr/>
          <p:nvPr/>
        </p:nvGrpSpPr>
        <p:grpSpPr>
          <a:xfrm>
            <a:off x="-22034" y="1446213"/>
            <a:ext cx="9155017" cy="4295870"/>
            <a:chOff x="-22034" y="1446213"/>
            <a:chExt cx="9155017" cy="4295870"/>
          </a:xfrm>
        </p:grpSpPr>
        <p:sp>
          <p:nvSpPr>
            <p:cNvPr id="23" name="Right Arrow 22"/>
            <p:cNvSpPr/>
            <p:nvPr/>
          </p:nvSpPr>
          <p:spPr>
            <a:xfrm>
              <a:off x="-22034" y="5551583"/>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192.168.1.250\ict_share\SATS - Health\docs\MHT SS\6.png">
              <a:extLst>
                <a:ext uri="{FF2B5EF4-FFF2-40B4-BE49-F238E27FC236}">
                  <a16:creationId xmlns:a16="http://schemas.microsoft.com/office/drawing/2014/main" xmlns="" id="{869AEA82-00DC-47DE-8275-ADE839D01F63}"/>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743552" y="1446213"/>
              <a:ext cx="1186995" cy="2156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Right Arrow 34"/>
            <p:cNvSpPr/>
            <p:nvPr/>
          </p:nvSpPr>
          <p:spPr>
            <a:xfrm>
              <a:off x="8929783" y="2181950"/>
              <a:ext cx="203200" cy="190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descr="C:\Users\admin\Pictures\5J7A2559.JPG">
            <a:extLst>
              <a:ext uri="{FF2B5EF4-FFF2-40B4-BE49-F238E27FC236}">
                <a16:creationId xmlns:a16="http://schemas.microsoft.com/office/drawing/2014/main" xmlns="" id="{EC0FBF2F-651A-457F-8D12-43AF4A64EEA8}"/>
              </a:ext>
            </a:extLst>
          </p:cNvPr>
          <p:cNvPicPr>
            <a:picLocks noGrp="1" noChangeAspect="1" noChangeArrowheads="1"/>
          </p:cNvPicPr>
          <p:nvPr>
            <p:ph sz="quarter"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546100" y="474077"/>
            <a:ext cx="4279900" cy="3009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2" name="Picture 5" descr="C:\Users\admin\Pictures\5J7A2601.JPG">
            <a:extLst>
              <a:ext uri="{FF2B5EF4-FFF2-40B4-BE49-F238E27FC236}">
                <a16:creationId xmlns:a16="http://schemas.microsoft.com/office/drawing/2014/main" xmlns="" id="{82804981-1446-4089-9620-450B8A7FF15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84845" y="430529"/>
            <a:ext cx="3422555" cy="3111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6" descr="C:\Users\admin\Pictures\5J7A2019.JPG">
            <a:extLst>
              <a:ext uri="{FF2B5EF4-FFF2-40B4-BE49-F238E27FC236}">
                <a16:creationId xmlns:a16="http://schemas.microsoft.com/office/drawing/2014/main" xmlns="" id="{D068A54C-1D88-4ECB-A356-07A46E247F6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5900" y="3665219"/>
            <a:ext cx="4279900" cy="2900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7" descr="C:\Users\admin\Pictures\5J7A2388.JPG">
            <a:extLst>
              <a:ext uri="{FF2B5EF4-FFF2-40B4-BE49-F238E27FC236}">
                <a16:creationId xmlns:a16="http://schemas.microsoft.com/office/drawing/2014/main" xmlns="" id="{DA11BDF5-F1C4-4F1C-A468-BF06411D82E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10098" y="3665219"/>
            <a:ext cx="4305302" cy="29006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257300" y="407135"/>
            <a:ext cx="2540000" cy="338554"/>
          </a:xfrm>
          <a:prstGeom prst="rect">
            <a:avLst/>
          </a:prstGeom>
          <a:solidFill>
            <a:schemeClr val="bg1"/>
          </a:solidFill>
        </p:spPr>
        <p:txBody>
          <a:bodyPr wrap="square" rtlCol="0">
            <a:spAutoFit/>
          </a:bodyPr>
          <a:lstStyle/>
          <a:p>
            <a:pPr algn="ctr"/>
            <a:r>
              <a:rPr lang="en-IN" sz="1600" b="1" dirty="0" err="1"/>
              <a:t>Anganwadi</a:t>
            </a:r>
            <a:r>
              <a:rPr lang="en-IN" sz="1600" b="1" dirty="0"/>
              <a:t> Screening</a:t>
            </a:r>
            <a:endParaRPr lang="en-US" sz="1600" b="1" dirty="0"/>
          </a:p>
        </p:txBody>
      </p:sp>
      <p:sp>
        <p:nvSpPr>
          <p:cNvPr id="9" name="TextBox 8"/>
          <p:cNvSpPr txBox="1"/>
          <p:nvPr/>
        </p:nvSpPr>
        <p:spPr>
          <a:xfrm>
            <a:off x="382563" y="3683000"/>
            <a:ext cx="3994691" cy="523220"/>
          </a:xfrm>
          <a:prstGeom prst="rect">
            <a:avLst/>
          </a:prstGeom>
          <a:solidFill>
            <a:schemeClr val="bg1"/>
          </a:solidFill>
        </p:spPr>
        <p:txBody>
          <a:bodyPr wrap="square" rtlCol="0">
            <a:spAutoFit/>
          </a:bodyPr>
          <a:lstStyle/>
          <a:p>
            <a:pPr algn="ctr"/>
            <a:r>
              <a:rPr lang="en-US" sz="1400" b="1" dirty="0"/>
              <a:t>Health Screening &amp; Real Time Reporting at School</a:t>
            </a:r>
          </a:p>
        </p:txBody>
      </p:sp>
      <p:sp>
        <p:nvSpPr>
          <p:cNvPr id="10" name="TextBox 9"/>
          <p:cNvSpPr txBox="1"/>
          <p:nvPr/>
        </p:nvSpPr>
        <p:spPr>
          <a:xfrm>
            <a:off x="4610099" y="3683000"/>
            <a:ext cx="3987993" cy="523220"/>
          </a:xfrm>
          <a:prstGeom prst="rect">
            <a:avLst/>
          </a:prstGeom>
          <a:solidFill>
            <a:schemeClr val="bg1"/>
          </a:solidFill>
        </p:spPr>
        <p:txBody>
          <a:bodyPr wrap="square" rtlCol="0">
            <a:spAutoFit/>
          </a:bodyPr>
          <a:lstStyle/>
          <a:p>
            <a:pPr algn="ctr"/>
            <a:r>
              <a:rPr lang="en-IN" sz="1400" b="1" dirty="0"/>
              <a:t>Distribution of Sanitary Napkin Pads </a:t>
            </a:r>
            <a:r>
              <a:rPr lang="en-US" sz="1400" b="1" dirty="0"/>
              <a:t>&amp; Real Time Reporting at School</a:t>
            </a:r>
          </a:p>
        </p:txBody>
      </p:sp>
      <p:sp>
        <p:nvSpPr>
          <p:cNvPr id="11" name="TextBox 10"/>
          <p:cNvSpPr txBox="1"/>
          <p:nvPr/>
        </p:nvSpPr>
        <p:spPr>
          <a:xfrm>
            <a:off x="5499195" y="419100"/>
            <a:ext cx="2540000" cy="338554"/>
          </a:xfrm>
          <a:prstGeom prst="rect">
            <a:avLst/>
          </a:prstGeom>
          <a:solidFill>
            <a:schemeClr val="bg1"/>
          </a:solidFill>
        </p:spPr>
        <p:txBody>
          <a:bodyPr wrap="square" rtlCol="0">
            <a:spAutoFit/>
          </a:bodyPr>
          <a:lstStyle/>
          <a:p>
            <a:pPr algn="ctr"/>
            <a:r>
              <a:rPr lang="en-IN" sz="1600" b="1" dirty="0" err="1"/>
              <a:t>Anganwadi</a:t>
            </a:r>
            <a:r>
              <a:rPr lang="en-IN" sz="1600" b="1" dirty="0"/>
              <a:t> Screening</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ngle Oak Leaf : Stock Photo"/>
          <p:cNvPicPr>
            <a:picLocks noChangeAspect="1" noChangeArrowheads="1"/>
          </p:cNvPicPr>
          <p:nvPr/>
        </p:nvPicPr>
        <p:blipFill>
          <a:blip r:embed="rId2" cstate="print"/>
          <a:srcRect/>
          <a:stretch>
            <a:fillRect/>
          </a:stretch>
        </p:blipFill>
        <p:spPr bwMode="auto">
          <a:xfrm>
            <a:off x="224358" y="215900"/>
            <a:ext cx="1112315" cy="741362"/>
          </a:xfrm>
          <a:prstGeom prst="rect">
            <a:avLst/>
          </a:prstGeom>
          <a:noFill/>
        </p:spPr>
      </p:pic>
      <p:sp>
        <p:nvSpPr>
          <p:cNvPr id="2" name="Title 1">
            <a:extLst>
              <a:ext uri="{FF2B5EF4-FFF2-40B4-BE49-F238E27FC236}">
                <a16:creationId xmlns:a16="http://schemas.microsoft.com/office/drawing/2014/main" xmlns="" id="{D2C6FDE5-4488-4CCF-8601-E95D1CB9CA0C}"/>
              </a:ext>
            </a:extLst>
          </p:cNvPr>
          <p:cNvSpPr>
            <a:spLocks noGrp="1"/>
          </p:cNvSpPr>
          <p:nvPr>
            <p:ph type="title"/>
          </p:nvPr>
        </p:nvSpPr>
        <p:spPr>
          <a:xfrm>
            <a:off x="542925" y="305286"/>
            <a:ext cx="8733193" cy="535674"/>
          </a:xfrm>
        </p:spPr>
        <p:txBody>
          <a:bodyPr/>
          <a:lstStyle/>
          <a:p>
            <a:pPr>
              <a:defRPr/>
            </a:pPr>
            <a:r>
              <a:rPr lang="en-IN" sz="3600" b="1" dirty="0">
                <a:solidFill>
                  <a:srgbClr val="800000"/>
                </a:solidFill>
              </a:rPr>
              <a:t>RBSK - </a:t>
            </a:r>
            <a:r>
              <a:rPr lang="en-IN" sz="3600" b="1" dirty="0" err="1">
                <a:solidFill>
                  <a:srgbClr val="800000"/>
                </a:solidFill>
              </a:rPr>
              <a:t>Swasthyakirana</a:t>
            </a:r>
            <a:r>
              <a:rPr lang="en-IN" sz="3600" b="1" dirty="0">
                <a:solidFill>
                  <a:srgbClr val="800000"/>
                </a:solidFill>
              </a:rPr>
              <a:t> State Launch</a:t>
            </a:r>
          </a:p>
        </p:txBody>
      </p:sp>
      <p:pic>
        <p:nvPicPr>
          <p:cNvPr id="5" name="Picture 2" descr="D:\RBSK - RKSK - WIFS - SHUCHI 2019-20\RBSK 2019-20\RBSK Swasthyakirana Online Software Detials - 2019-20\24-09-2019 sudeshanna  town hall - Function Photos\SCS_2728.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264141" y="1337776"/>
            <a:ext cx="8615718" cy="4845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3621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altLang="en-US" sz="3600" b="1" dirty="0" err="1">
                <a:solidFill>
                  <a:srgbClr val="800000"/>
                </a:solidFill>
              </a:rPr>
              <a:t>Swasthya</a:t>
            </a:r>
            <a:r>
              <a:rPr lang="en-IN" altLang="en-US" sz="3600" b="1" dirty="0">
                <a:solidFill>
                  <a:srgbClr val="800000"/>
                </a:solidFill>
              </a:rPr>
              <a:t> </a:t>
            </a:r>
            <a:r>
              <a:rPr lang="en-IN" altLang="en-US" sz="3600" b="1" dirty="0" err="1">
                <a:solidFill>
                  <a:srgbClr val="800000"/>
                </a:solidFill>
              </a:rPr>
              <a:t>Kirana</a:t>
            </a:r>
            <a:endParaRPr lang="en-US" sz="3600" b="1" dirty="0">
              <a:solidFill>
                <a:srgbClr val="800000"/>
              </a:solidFill>
            </a:endParaRPr>
          </a:p>
        </p:txBody>
      </p:sp>
      <p:pic>
        <p:nvPicPr>
          <p:cNvPr id="5" name="Picture 2">
            <a:extLst>
              <a:ext uri="{FF2B5EF4-FFF2-40B4-BE49-F238E27FC236}">
                <a16:creationId xmlns:a16="http://schemas.microsoft.com/office/drawing/2014/main" xmlns="" id="{2C8ACCEC-616C-42E7-8D54-BC6F85CB0B1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267" y="527050"/>
            <a:ext cx="2677183" cy="1656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C:\Users\Admin\Downloads\FireShot\PPT_SS\30.png">
            <a:extLst>
              <a:ext uri="{FF2B5EF4-FFF2-40B4-BE49-F238E27FC236}">
                <a16:creationId xmlns:a16="http://schemas.microsoft.com/office/drawing/2014/main" xmlns="" id="{C72CBD7E-0BE7-4E4E-84C9-0A78A6AAF56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257" y="4962208"/>
            <a:ext cx="2642885" cy="1867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C:\Users\Admin\Downloads\FireShot\Health_5-11-2019\16.png">
            <a:extLst>
              <a:ext uri="{FF2B5EF4-FFF2-40B4-BE49-F238E27FC236}">
                <a16:creationId xmlns:a16="http://schemas.microsoft.com/office/drawing/2014/main" xmlns="" id="{7CBFF35A-BA6F-4A12-9B58-686C8F2E6C2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59926" y="5013416"/>
            <a:ext cx="2866296" cy="1844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C:\Users\Admin\Downloads\FireShot\Health_5-11-2019\19.png">
            <a:extLst>
              <a:ext uri="{FF2B5EF4-FFF2-40B4-BE49-F238E27FC236}">
                <a16:creationId xmlns:a16="http://schemas.microsoft.com/office/drawing/2014/main" xmlns="" id="{3DE231E7-FD9B-4F30-97E3-D94C337F7FA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6882" y="517282"/>
            <a:ext cx="2829464" cy="1809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99FD22C0-BA79-4465-904E-38A23B3AE889}"/>
              </a:ext>
            </a:extLst>
          </p:cNvPr>
          <p:cNvSpPr txBox="1">
            <a:spLocks/>
          </p:cNvSpPr>
          <p:nvPr/>
        </p:nvSpPr>
        <p:spPr bwMode="auto">
          <a:xfrm>
            <a:off x="3219450" y="2622550"/>
            <a:ext cx="2603500" cy="327025"/>
          </a:xfrm>
          <a:prstGeom prst="rect">
            <a:avLst/>
          </a:prstGeom>
          <a:solidFill>
            <a:schemeClr val="bg1"/>
          </a:solidFill>
          <a:ln>
            <a:solidFill>
              <a:schemeClr val="tx1"/>
            </a:solidFill>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N" altLang="en-US" sz="1400" b="1" i="0" u="none" strike="noStrike" kern="1200" cap="none" spc="0" normalizeH="0" baseline="0" noProof="0" dirty="0">
                <a:ln>
                  <a:noFill/>
                </a:ln>
                <a:solidFill>
                  <a:srgbClr val="E3620B"/>
                </a:solidFill>
                <a:effectLst/>
                <a:uLnTx/>
                <a:uFillTx/>
                <a:latin typeface="+mj-lt"/>
                <a:ea typeface="+mj-ea"/>
                <a:cs typeface="Times New Roman" panose="02020603050405020304" pitchFamily="18" charset="0"/>
              </a:rPr>
              <a:t>Main Dashboard </a:t>
            </a:r>
          </a:p>
        </p:txBody>
      </p:sp>
      <p:sp>
        <p:nvSpPr>
          <p:cNvPr id="12" name="Title 1">
            <a:extLst>
              <a:ext uri="{FF2B5EF4-FFF2-40B4-BE49-F238E27FC236}">
                <a16:creationId xmlns:a16="http://schemas.microsoft.com/office/drawing/2014/main" xmlns="" id="{99FD22C0-BA79-4465-904E-38A23B3AE889}"/>
              </a:ext>
            </a:extLst>
          </p:cNvPr>
          <p:cNvSpPr txBox="1">
            <a:spLocks/>
          </p:cNvSpPr>
          <p:nvPr/>
        </p:nvSpPr>
        <p:spPr bwMode="auto">
          <a:xfrm>
            <a:off x="152400" y="184150"/>
            <a:ext cx="2691971" cy="286147"/>
          </a:xfrm>
          <a:prstGeom prst="rect">
            <a:avLst/>
          </a:prstGeom>
          <a:solidFill>
            <a:schemeClr val="bg1"/>
          </a:solidFill>
          <a:ln>
            <a:solidFill>
              <a:schemeClr val="tx1"/>
            </a:solidFill>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N" altLang="en-US" sz="1400" b="1" i="0" u="none" strike="noStrike" kern="1200" cap="none" spc="0" normalizeH="0" baseline="0" noProof="0" dirty="0">
                <a:ln>
                  <a:noFill/>
                </a:ln>
                <a:solidFill>
                  <a:srgbClr val="E3620B"/>
                </a:solidFill>
                <a:effectLst/>
                <a:uLnTx/>
                <a:uFillTx/>
                <a:latin typeface="+mj-lt"/>
                <a:ea typeface="+mj-ea"/>
                <a:cs typeface="Times New Roman" panose="02020603050405020304" pitchFamily="18" charset="0"/>
              </a:rPr>
              <a:t>Activity Dashboard - School </a:t>
            </a:r>
          </a:p>
        </p:txBody>
      </p:sp>
      <p:sp>
        <p:nvSpPr>
          <p:cNvPr id="13" name="Title 1">
            <a:extLst>
              <a:ext uri="{FF2B5EF4-FFF2-40B4-BE49-F238E27FC236}">
                <a16:creationId xmlns:a16="http://schemas.microsoft.com/office/drawing/2014/main" xmlns="" id="{99FD22C0-BA79-4465-904E-38A23B3AE889}"/>
              </a:ext>
            </a:extLst>
          </p:cNvPr>
          <p:cNvSpPr txBox="1">
            <a:spLocks/>
          </p:cNvSpPr>
          <p:nvPr/>
        </p:nvSpPr>
        <p:spPr bwMode="auto">
          <a:xfrm>
            <a:off x="133635" y="2273774"/>
            <a:ext cx="2733676" cy="327025"/>
          </a:xfrm>
          <a:prstGeom prst="rect">
            <a:avLst/>
          </a:prstGeom>
          <a:solidFill>
            <a:schemeClr val="bg1"/>
          </a:solidFill>
          <a:ln>
            <a:solidFill>
              <a:schemeClr val="tx1"/>
            </a:solidFill>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N" altLang="en-US" sz="1400" b="1" i="0" u="none" strike="noStrike" kern="1200" cap="none" spc="0" normalizeH="0" baseline="0" noProof="0" dirty="0">
                <a:ln>
                  <a:noFill/>
                </a:ln>
                <a:solidFill>
                  <a:srgbClr val="E3620B"/>
                </a:solidFill>
                <a:effectLst/>
                <a:uLnTx/>
                <a:uFillTx/>
                <a:latin typeface="+mj-lt"/>
                <a:ea typeface="+mj-ea"/>
                <a:cs typeface="Times New Roman" panose="02020603050405020304" pitchFamily="18" charset="0"/>
              </a:rPr>
              <a:t>Activity Dashboard-</a:t>
            </a:r>
            <a:r>
              <a:rPr kumimoji="0" lang="en-IN" altLang="en-US" sz="1400" b="1" i="0" u="none" strike="noStrike" kern="1200" cap="none" spc="0" normalizeH="0" baseline="0" noProof="0" dirty="0" err="1">
                <a:ln>
                  <a:noFill/>
                </a:ln>
                <a:solidFill>
                  <a:srgbClr val="E3620B"/>
                </a:solidFill>
                <a:effectLst/>
                <a:uLnTx/>
                <a:uFillTx/>
                <a:latin typeface="+mj-lt"/>
                <a:ea typeface="+mj-ea"/>
                <a:cs typeface="Times New Roman" panose="02020603050405020304" pitchFamily="18" charset="0"/>
              </a:rPr>
              <a:t>Anganwadi</a:t>
            </a:r>
            <a:r>
              <a:rPr kumimoji="0" lang="en-IN" altLang="en-US" sz="1400" b="1" i="0" u="none" strike="noStrike" kern="1200" cap="none" spc="0" normalizeH="0" baseline="0" noProof="0" dirty="0">
                <a:ln>
                  <a:noFill/>
                </a:ln>
                <a:solidFill>
                  <a:srgbClr val="E3620B"/>
                </a:solidFill>
                <a:effectLst/>
                <a:uLnTx/>
                <a:uFillTx/>
                <a:latin typeface="+mj-lt"/>
                <a:ea typeface="+mj-ea"/>
                <a:cs typeface="Times New Roman" panose="02020603050405020304" pitchFamily="18" charset="0"/>
              </a:rPr>
              <a:t> </a:t>
            </a:r>
          </a:p>
        </p:txBody>
      </p:sp>
      <p:sp>
        <p:nvSpPr>
          <p:cNvPr id="14" name="Title 1">
            <a:extLst>
              <a:ext uri="{FF2B5EF4-FFF2-40B4-BE49-F238E27FC236}">
                <a16:creationId xmlns:a16="http://schemas.microsoft.com/office/drawing/2014/main" xmlns="" id="{99FD22C0-BA79-4465-904E-38A23B3AE889}"/>
              </a:ext>
            </a:extLst>
          </p:cNvPr>
          <p:cNvSpPr txBox="1">
            <a:spLocks/>
          </p:cNvSpPr>
          <p:nvPr/>
        </p:nvSpPr>
        <p:spPr bwMode="auto">
          <a:xfrm>
            <a:off x="158749" y="4622800"/>
            <a:ext cx="2638029" cy="327025"/>
          </a:xfrm>
          <a:prstGeom prst="rect">
            <a:avLst/>
          </a:prstGeom>
          <a:solidFill>
            <a:schemeClr val="bg1"/>
          </a:solidFill>
          <a:ln>
            <a:solidFill>
              <a:schemeClr val="tx1"/>
            </a:solidFill>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N" altLang="en-US" sz="1400" b="1" i="0" u="none" strike="noStrike" kern="1200" cap="none" spc="0" normalizeH="0" baseline="0" noProof="0" dirty="0">
                <a:ln>
                  <a:noFill/>
                </a:ln>
                <a:solidFill>
                  <a:srgbClr val="E3620B"/>
                </a:solidFill>
                <a:effectLst/>
                <a:uLnTx/>
                <a:uFillTx/>
                <a:latin typeface="+mj-lt"/>
                <a:ea typeface="+mj-ea"/>
                <a:cs typeface="Times New Roman" panose="02020603050405020304" pitchFamily="18" charset="0"/>
              </a:rPr>
              <a:t>Health Activity Dashboard </a:t>
            </a:r>
          </a:p>
        </p:txBody>
      </p:sp>
      <p:sp>
        <p:nvSpPr>
          <p:cNvPr id="15" name="Title 1">
            <a:extLst>
              <a:ext uri="{FF2B5EF4-FFF2-40B4-BE49-F238E27FC236}">
                <a16:creationId xmlns:a16="http://schemas.microsoft.com/office/drawing/2014/main" xmlns="" id="{99FD22C0-BA79-4465-904E-38A23B3AE889}"/>
              </a:ext>
            </a:extLst>
          </p:cNvPr>
          <p:cNvSpPr txBox="1">
            <a:spLocks/>
          </p:cNvSpPr>
          <p:nvPr/>
        </p:nvSpPr>
        <p:spPr bwMode="auto">
          <a:xfrm>
            <a:off x="6248400" y="4682168"/>
            <a:ext cx="2752381" cy="235063"/>
          </a:xfrm>
          <a:prstGeom prst="rect">
            <a:avLst/>
          </a:prstGeom>
          <a:solidFill>
            <a:schemeClr val="bg1"/>
          </a:solidFill>
          <a:ln>
            <a:solidFill>
              <a:schemeClr val="tx1"/>
            </a:solidFill>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N" altLang="en-US" sz="1200" b="1" i="0" u="none" strike="noStrike" kern="1200" cap="none" spc="0" normalizeH="0" baseline="0" noProof="0" dirty="0">
                <a:ln>
                  <a:noFill/>
                </a:ln>
                <a:solidFill>
                  <a:srgbClr val="E3620B"/>
                </a:solidFill>
                <a:effectLst/>
                <a:uLnTx/>
                <a:uFillTx/>
                <a:latin typeface="+mj-lt"/>
                <a:ea typeface="+mj-ea"/>
                <a:cs typeface="Times New Roman" panose="02020603050405020304" pitchFamily="18" charset="0"/>
              </a:rPr>
              <a:t>Health facility</a:t>
            </a:r>
            <a:r>
              <a:rPr kumimoji="0" lang="en-IN" altLang="en-US" sz="1200" b="1" i="0" u="none" strike="noStrike" kern="1200" cap="none" spc="0" normalizeH="0" noProof="0" dirty="0">
                <a:ln>
                  <a:noFill/>
                </a:ln>
                <a:solidFill>
                  <a:srgbClr val="E3620B"/>
                </a:solidFill>
                <a:effectLst/>
                <a:uLnTx/>
                <a:uFillTx/>
                <a:latin typeface="+mj-lt"/>
                <a:ea typeface="+mj-ea"/>
                <a:cs typeface="Times New Roman" panose="02020603050405020304" pitchFamily="18" charset="0"/>
              </a:rPr>
              <a:t> wise </a:t>
            </a:r>
            <a:r>
              <a:rPr kumimoji="0" lang="en-IN" altLang="en-US" sz="1200" b="1" i="0" u="none" strike="noStrike" kern="1200" cap="none" spc="0" normalizeH="0" baseline="0" noProof="0" dirty="0">
                <a:ln>
                  <a:noFill/>
                </a:ln>
                <a:solidFill>
                  <a:srgbClr val="E3620B"/>
                </a:solidFill>
                <a:effectLst/>
                <a:uLnTx/>
                <a:uFillTx/>
                <a:latin typeface="+mj-lt"/>
                <a:ea typeface="+mj-ea"/>
                <a:cs typeface="Times New Roman" panose="02020603050405020304" pitchFamily="18" charset="0"/>
              </a:rPr>
              <a:t>Referral Report</a:t>
            </a:r>
          </a:p>
        </p:txBody>
      </p:sp>
      <p:sp>
        <p:nvSpPr>
          <p:cNvPr id="16" name="Title 1">
            <a:extLst>
              <a:ext uri="{FF2B5EF4-FFF2-40B4-BE49-F238E27FC236}">
                <a16:creationId xmlns:a16="http://schemas.microsoft.com/office/drawing/2014/main" xmlns="" id="{99FD22C0-BA79-4465-904E-38A23B3AE889}"/>
              </a:ext>
            </a:extLst>
          </p:cNvPr>
          <p:cNvSpPr txBox="1">
            <a:spLocks/>
          </p:cNvSpPr>
          <p:nvPr/>
        </p:nvSpPr>
        <p:spPr bwMode="auto">
          <a:xfrm>
            <a:off x="6184900" y="183202"/>
            <a:ext cx="2844800" cy="327025"/>
          </a:xfrm>
          <a:prstGeom prst="rect">
            <a:avLst/>
          </a:prstGeom>
          <a:solidFill>
            <a:schemeClr val="bg1"/>
          </a:solidFill>
          <a:ln>
            <a:solidFill>
              <a:schemeClr val="tx1"/>
            </a:solidFill>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N" altLang="en-US" sz="1300" b="1" i="0" u="none" strike="noStrike" kern="1200" cap="none" spc="0" normalizeH="0" baseline="0" noProof="0" dirty="0">
                <a:ln>
                  <a:noFill/>
                </a:ln>
                <a:solidFill>
                  <a:srgbClr val="E3620B"/>
                </a:solidFill>
                <a:effectLst/>
                <a:uLnTx/>
                <a:uFillTx/>
                <a:latin typeface="+mj-lt"/>
                <a:ea typeface="+mj-ea"/>
                <a:cs typeface="Times New Roman" panose="02020603050405020304" pitchFamily="18" charset="0"/>
              </a:rPr>
              <a:t>Students Pending Referral</a:t>
            </a:r>
            <a:r>
              <a:rPr kumimoji="0" lang="en-IN" altLang="en-US" sz="1300" b="1" i="0" u="none" strike="noStrike" kern="1200" cap="none" spc="0" normalizeH="0" noProof="0" dirty="0">
                <a:ln>
                  <a:noFill/>
                </a:ln>
                <a:solidFill>
                  <a:srgbClr val="E3620B"/>
                </a:solidFill>
                <a:effectLst/>
                <a:uLnTx/>
                <a:uFillTx/>
                <a:latin typeface="+mj-lt"/>
                <a:ea typeface="+mj-ea"/>
                <a:cs typeface="Times New Roman" panose="02020603050405020304" pitchFamily="18" charset="0"/>
              </a:rPr>
              <a:t> at AFHC</a:t>
            </a:r>
            <a:endParaRPr kumimoji="0" lang="en-IN" altLang="en-US" sz="1300" b="1" i="0" u="none" strike="noStrike" kern="1200" cap="none" spc="0" normalizeH="0" baseline="0" noProof="0" dirty="0">
              <a:ln>
                <a:noFill/>
              </a:ln>
              <a:solidFill>
                <a:srgbClr val="E3620B"/>
              </a:solidFill>
              <a:effectLst/>
              <a:uLnTx/>
              <a:uFillTx/>
              <a:latin typeface="+mj-lt"/>
              <a:ea typeface="+mj-ea"/>
              <a:cs typeface="Times New Roman" panose="02020603050405020304" pitchFamily="18" charset="0"/>
            </a:endParaRPr>
          </a:p>
        </p:txBody>
      </p:sp>
      <p:pic>
        <p:nvPicPr>
          <p:cNvPr id="18" name="Google Shape;128;p19"/>
          <p:cNvPicPr preferRelativeResize="0">
            <a:picLocks/>
          </p:cNvPicPr>
          <p:nvPr/>
        </p:nvPicPr>
        <p:blipFill rotWithShape="1">
          <a:blip r:embed="rId6" cstate="print">
            <a:alphaModFix/>
          </a:blip>
          <a:srcRect/>
          <a:stretch/>
        </p:blipFill>
        <p:spPr bwMode="auto">
          <a:xfrm>
            <a:off x="6243851" y="2720937"/>
            <a:ext cx="2735522" cy="1803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itle 1">
            <a:extLst>
              <a:ext uri="{FF2B5EF4-FFF2-40B4-BE49-F238E27FC236}">
                <a16:creationId xmlns:a16="http://schemas.microsoft.com/office/drawing/2014/main" xmlns="" id="{99FD22C0-BA79-4465-904E-38A23B3AE889}"/>
              </a:ext>
            </a:extLst>
          </p:cNvPr>
          <p:cNvSpPr txBox="1">
            <a:spLocks/>
          </p:cNvSpPr>
          <p:nvPr/>
        </p:nvSpPr>
        <p:spPr bwMode="auto">
          <a:xfrm>
            <a:off x="6229584" y="2388924"/>
            <a:ext cx="2769294" cy="336485"/>
          </a:xfrm>
          <a:prstGeom prst="rect">
            <a:avLst/>
          </a:prstGeom>
          <a:solidFill>
            <a:schemeClr val="bg1"/>
          </a:solidFill>
          <a:ln>
            <a:solidFill>
              <a:schemeClr val="tx1"/>
            </a:solidFill>
          </a:ln>
        </p:spPr>
        <p:txBody>
          <a:bodyPr vert="horz" wrap="square" lIns="91440" tIns="45720" rIns="91440" bIns="45720" numCol="1" anchor="b" anchorCtr="0" compatLnSpc="1">
            <a:prstTxWarp prst="textNoShape">
              <a:avLst/>
            </a:prstTxWarp>
          </a:bodyPr>
          <a:lstStyle/>
          <a:p>
            <a:pPr lvl="0" algn="ctr" defTabSz="914400">
              <a:defRPr/>
            </a:pPr>
            <a:r>
              <a:rPr lang="en-IN" altLang="en-US" sz="1200" b="1" dirty="0" err="1">
                <a:solidFill>
                  <a:srgbClr val="E3620B"/>
                </a:solidFill>
                <a:latin typeface="+mj-lt"/>
                <a:ea typeface="+mj-ea"/>
                <a:cs typeface="Times New Roman" panose="02020603050405020304" pitchFamily="18" charset="0"/>
              </a:rPr>
              <a:t>Albendazole</a:t>
            </a:r>
            <a:r>
              <a:rPr lang="en-IN" altLang="en-US" sz="1200" b="1" dirty="0">
                <a:solidFill>
                  <a:srgbClr val="E3620B"/>
                </a:solidFill>
                <a:latin typeface="+mj-lt"/>
                <a:ea typeface="+mj-ea"/>
                <a:cs typeface="Times New Roman" panose="02020603050405020304" pitchFamily="18" charset="0"/>
              </a:rPr>
              <a:t> Tablets Stock Report</a:t>
            </a:r>
          </a:p>
        </p:txBody>
      </p:sp>
      <p:cxnSp>
        <p:nvCxnSpPr>
          <p:cNvPr id="23" name="Straight Connector 22"/>
          <p:cNvCxnSpPr/>
          <p:nvPr/>
        </p:nvCxnSpPr>
        <p:spPr>
          <a:xfrm rot="5400000">
            <a:off x="731520" y="3547872"/>
            <a:ext cx="4559808" cy="2438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749040" y="3555077"/>
            <a:ext cx="4559808" cy="2216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ight Arrow 26"/>
          <p:cNvSpPr/>
          <p:nvPr/>
        </p:nvSpPr>
        <p:spPr>
          <a:xfrm>
            <a:off x="3026005" y="3735459"/>
            <a:ext cx="179109" cy="45719"/>
          </a:xfrm>
          <a:prstGeom prst="rightArrow">
            <a:avLst/>
          </a:prstGeom>
          <a:solidFill>
            <a:schemeClr val="tx1"/>
          </a:solid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6039348" y="3686556"/>
            <a:ext cx="179109" cy="45719"/>
          </a:xfrm>
          <a:prstGeom prst="rightArrow">
            <a:avLst/>
          </a:prstGeom>
          <a:solidFill>
            <a:schemeClr val="tx1"/>
          </a:solid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6029688" y="5809781"/>
            <a:ext cx="179109" cy="45719"/>
          </a:xfrm>
          <a:prstGeom prst="rightArrow">
            <a:avLst/>
          </a:prstGeom>
          <a:solidFill>
            <a:schemeClr val="tx1"/>
          </a:solid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6034494" y="1258496"/>
            <a:ext cx="179109" cy="45719"/>
          </a:xfrm>
          <a:prstGeom prst="rightArrow">
            <a:avLst/>
          </a:prstGeom>
          <a:solidFill>
            <a:schemeClr val="tx1"/>
          </a:solid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0800000">
            <a:off x="2810838" y="5808257"/>
            <a:ext cx="179109" cy="45719"/>
          </a:xfrm>
          <a:prstGeom prst="rightArrow">
            <a:avLst/>
          </a:prstGeom>
          <a:solidFill>
            <a:schemeClr val="tx1"/>
          </a:solid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2844366" y="3487205"/>
            <a:ext cx="179109" cy="45719"/>
          </a:xfrm>
          <a:prstGeom prst="rightArrow">
            <a:avLst/>
          </a:prstGeom>
          <a:solidFill>
            <a:schemeClr val="tx1"/>
          </a:solid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10800000">
            <a:off x="2844366" y="1251497"/>
            <a:ext cx="179109" cy="45719"/>
          </a:xfrm>
          <a:prstGeom prst="rightArrow">
            <a:avLst/>
          </a:prstGeom>
          <a:solidFill>
            <a:schemeClr val="tx1"/>
          </a:solid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home screen count.png"/>
          <p:cNvPicPr>
            <a:picLocks noChangeAspect="1"/>
          </p:cNvPicPr>
          <p:nvPr/>
        </p:nvPicPr>
        <p:blipFill>
          <a:blip r:embed="rId7" cstate="print"/>
          <a:stretch>
            <a:fillRect/>
          </a:stretch>
        </p:blipFill>
        <p:spPr>
          <a:xfrm>
            <a:off x="3062689" y="2996588"/>
            <a:ext cx="2890626" cy="2137272"/>
          </a:xfrm>
          <a:prstGeom prst="rect">
            <a:avLst/>
          </a:prstGeom>
        </p:spPr>
      </p:pic>
      <p:pic>
        <p:nvPicPr>
          <p:cNvPr id="35" name="Picture 34" descr="C:\Users\Admin\Downloads\FireShot\Health_5-11-2019\11-11-2019\2.png"/>
          <p:cNvPicPr>
            <a:picLocks noChangeAspect="1" noChangeArrowheads="1"/>
          </p:cNvPicPr>
          <p:nvPr/>
        </p:nvPicPr>
        <p:blipFill>
          <a:blip r:embed="rId8" cstate="print"/>
          <a:srcRect/>
          <a:stretch>
            <a:fillRect/>
          </a:stretch>
        </p:blipFill>
        <p:spPr bwMode="auto">
          <a:xfrm>
            <a:off x="132203" y="2666081"/>
            <a:ext cx="2710149" cy="1916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right)">
                                      <p:cBhvr>
                                        <p:cTn id="13" dur="250"/>
                                        <p:tgtEl>
                                          <p:spTgt spid="3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right)">
                                      <p:cBhvr>
                                        <p:cTn id="16" dur="250"/>
                                        <p:tgtEl>
                                          <p:spTgt spid="33"/>
                                        </p:tgtEl>
                                      </p:cBhvr>
                                    </p:animEffect>
                                  </p:childTnLst>
                                </p:cTn>
                              </p:par>
                              <p:par>
                                <p:cTn id="17" presetID="22" presetClass="entr" presetSubtype="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250"/>
                                        <p:tgtEl>
                                          <p:spTgt spid="2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250"/>
                                        <p:tgtEl>
                                          <p:spTgt spid="3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25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250"/>
                                        <p:tgtEl>
                                          <p:spTgt spid="2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250"/>
                                        <p:tgtEl>
                                          <p:spTgt spid="2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25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25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9" grpId="0" animBg="1"/>
      <p:bldP spid="27" grpId="0" animBg="1"/>
      <p:bldP spid="28" grpId="0" animBg="1"/>
      <p:bldP spid="29" grpId="0" animBg="1"/>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83B54C6F-1257-48F2-8926-19D30F130949}"/>
              </a:ext>
            </a:extLst>
          </p:cNvPr>
          <p:cNvSpPr>
            <a:spLocks noGrp="1"/>
          </p:cNvSpPr>
          <p:nvPr>
            <p:ph type="title"/>
          </p:nvPr>
        </p:nvSpPr>
        <p:spPr/>
        <p:txBody>
          <a:bodyPr/>
          <a:lstStyle/>
          <a:p>
            <a:pPr>
              <a:defRPr/>
            </a:pPr>
            <a:r>
              <a:rPr lang="en-IN" altLang="en-US" sz="3600" b="1" dirty="0">
                <a:solidFill>
                  <a:srgbClr val="800000"/>
                </a:solidFill>
              </a:rPr>
              <a:t>Equipment</a:t>
            </a:r>
          </a:p>
        </p:txBody>
      </p:sp>
      <p:sp>
        <p:nvSpPr>
          <p:cNvPr id="41987" name="Content Placeholder 2">
            <a:extLst>
              <a:ext uri="{FF2B5EF4-FFF2-40B4-BE49-F238E27FC236}">
                <a16:creationId xmlns:a16="http://schemas.microsoft.com/office/drawing/2014/main" xmlns="" id="{94CB4845-9DFE-4085-B955-A2D7ACAFBA8F}"/>
              </a:ext>
            </a:extLst>
          </p:cNvPr>
          <p:cNvSpPr>
            <a:spLocks noGrp="1"/>
          </p:cNvSpPr>
          <p:nvPr>
            <p:ph idx="1"/>
          </p:nvPr>
        </p:nvSpPr>
        <p:spPr>
          <a:xfrm>
            <a:off x="301625" y="1527175"/>
            <a:ext cx="8504238" cy="4572000"/>
          </a:xfrm>
        </p:spPr>
        <p:txBody>
          <a:bodyPr/>
          <a:lstStyle/>
          <a:p>
            <a:pPr marL="266700" lvl="1" indent="-157163" algn="just">
              <a:lnSpc>
                <a:spcPct val="250000"/>
              </a:lnSpc>
              <a:spcBef>
                <a:spcPts val="0"/>
              </a:spcBef>
              <a:buClrTx/>
              <a:buSzPct val="68000"/>
              <a:buFont typeface="Wingdings 2" panose="05020102010507070707" pitchFamily="18" charset="2"/>
              <a:buChar char=""/>
              <a:defRPr/>
            </a:pPr>
            <a:r>
              <a:rPr lang="en-IN" altLang="en-US" dirty="0">
                <a:solidFill>
                  <a:prstClr val="black"/>
                </a:solidFill>
              </a:rPr>
              <a:t>Desktop computers for Delivery points.</a:t>
            </a:r>
          </a:p>
          <a:p>
            <a:pPr marL="266700" lvl="1" indent="-157163" algn="just">
              <a:lnSpc>
                <a:spcPct val="250000"/>
              </a:lnSpc>
              <a:spcBef>
                <a:spcPts val="0"/>
              </a:spcBef>
              <a:buClrTx/>
              <a:buSzPct val="68000"/>
              <a:buFont typeface="Wingdings 2" panose="05020102010507070707" pitchFamily="18" charset="2"/>
              <a:buChar char=""/>
              <a:defRPr/>
            </a:pPr>
            <a:r>
              <a:rPr lang="en-IN" altLang="en-US" dirty="0">
                <a:solidFill>
                  <a:prstClr val="black"/>
                </a:solidFill>
              </a:rPr>
              <a:t>Laptops for MHTs.</a:t>
            </a:r>
          </a:p>
          <a:p>
            <a:pPr marL="266700" lvl="1" indent="-157163" algn="just">
              <a:lnSpc>
                <a:spcPct val="250000"/>
              </a:lnSpc>
              <a:spcBef>
                <a:spcPts val="0"/>
              </a:spcBef>
              <a:buClrTx/>
              <a:buSzPct val="68000"/>
              <a:buFont typeface="Wingdings 2" panose="05020102010507070707" pitchFamily="18" charset="2"/>
              <a:buChar char=""/>
              <a:defRPr/>
            </a:pPr>
            <a:r>
              <a:rPr lang="en-IN" altLang="en-US" dirty="0">
                <a:solidFill>
                  <a:prstClr val="black"/>
                </a:solidFill>
              </a:rPr>
              <a:t>Smartphones for MHT tracking.</a:t>
            </a:r>
          </a:p>
        </p:txBody>
      </p:sp>
      <p:pic>
        <p:nvPicPr>
          <p:cNvPr id="4" name="Picture 2" descr="Single Oak Leaf : Stock Photo"/>
          <p:cNvPicPr>
            <a:picLocks noChangeAspect="1" noChangeArrowheads="1"/>
          </p:cNvPicPr>
          <p:nvPr/>
        </p:nvPicPr>
        <p:blipFill>
          <a:blip r:embed="rId2" cstate="print"/>
          <a:srcRect/>
          <a:stretch>
            <a:fillRect/>
          </a:stretch>
        </p:blipFill>
        <p:spPr bwMode="auto">
          <a:xfrm>
            <a:off x="186258" y="215900"/>
            <a:ext cx="1112315" cy="7413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2C661CE2-0953-4DBE-8172-71EE157A9AB0}"/>
              </a:ext>
            </a:extLst>
          </p:cNvPr>
          <p:cNvSpPr>
            <a:spLocks noGrp="1"/>
          </p:cNvSpPr>
          <p:nvPr>
            <p:ph type="title"/>
          </p:nvPr>
        </p:nvSpPr>
        <p:spPr/>
        <p:txBody>
          <a:bodyPr/>
          <a:lstStyle/>
          <a:p>
            <a:pPr>
              <a:defRPr/>
            </a:pPr>
            <a:r>
              <a:rPr lang="en-IN" altLang="en-US" sz="3600" b="1" dirty="0">
                <a:solidFill>
                  <a:srgbClr val="800000"/>
                </a:solidFill>
              </a:rPr>
              <a:t>Monitoring &amp; Supervision</a:t>
            </a:r>
          </a:p>
        </p:txBody>
      </p:sp>
      <p:graphicFrame>
        <p:nvGraphicFramePr>
          <p:cNvPr id="4" name="Diagram 3">
            <a:extLst>
              <a:ext uri="{FF2B5EF4-FFF2-40B4-BE49-F238E27FC236}">
                <a16:creationId xmlns:a16="http://schemas.microsoft.com/office/drawing/2014/main" xmlns="" id="{A5E33F70-BF65-4986-8B27-6E2206CFD850}"/>
              </a:ext>
            </a:extLst>
          </p:cNvPr>
          <p:cNvGraphicFramePr/>
          <p:nvPr>
            <p:extLst>
              <p:ext uri="{D42A27DB-BD31-4B8C-83A1-F6EECF244321}">
                <p14:modId xmlns:p14="http://schemas.microsoft.com/office/powerpoint/2010/main" xmlns="" val="2670277506"/>
              </p:ext>
            </p:extLst>
          </p:nvPr>
        </p:nvGraphicFramePr>
        <p:xfrm>
          <a:off x="423081" y="1430594"/>
          <a:ext cx="8325134" cy="4601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Single Oak Leaf : Stock Photo"/>
          <p:cNvPicPr>
            <a:picLocks noChangeAspect="1" noChangeArrowheads="1"/>
          </p:cNvPicPr>
          <p:nvPr/>
        </p:nvPicPr>
        <p:blipFill>
          <a:blip r:embed="rId6" cstate="print"/>
          <a:srcRect/>
          <a:stretch>
            <a:fillRect/>
          </a:stretch>
        </p:blipFill>
        <p:spPr bwMode="auto">
          <a:xfrm>
            <a:off x="186258" y="215900"/>
            <a:ext cx="1112315" cy="741362"/>
          </a:xfrm>
          <a:prstGeom prst="rect">
            <a:avLst/>
          </a:prstGeom>
          <a:noFill/>
        </p:spPr>
      </p:pic>
      <p:sp>
        <p:nvSpPr>
          <p:cNvPr id="7" name="Right Brace 6"/>
          <p:cNvSpPr/>
          <p:nvPr/>
        </p:nvSpPr>
        <p:spPr>
          <a:xfrm>
            <a:off x="4301066" y="3064933"/>
            <a:ext cx="143934" cy="635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8" name="Right Brace 7"/>
          <p:cNvSpPr/>
          <p:nvPr/>
        </p:nvSpPr>
        <p:spPr>
          <a:xfrm>
            <a:off x="4707467" y="4631267"/>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xmlns="" id="{E6BC86BD-0A74-4BA0-8B47-AA505441589D}"/>
              </a:ext>
            </a:extLst>
          </p:cNvPr>
          <p:cNvSpPr>
            <a:spLocks noGrp="1"/>
          </p:cNvSpPr>
          <p:nvPr>
            <p:ph type="title"/>
          </p:nvPr>
        </p:nvSpPr>
        <p:spPr>
          <a:xfrm>
            <a:off x="301625" y="254000"/>
            <a:ext cx="8534400" cy="758825"/>
          </a:xfrm>
        </p:spPr>
        <p:txBody>
          <a:bodyPr/>
          <a:lstStyle/>
          <a:p>
            <a:pPr>
              <a:defRPr/>
            </a:pPr>
            <a:r>
              <a:rPr lang="en-IN" altLang="en-US" sz="3600" b="1" dirty="0">
                <a:solidFill>
                  <a:srgbClr val="800000"/>
                </a:solidFill>
              </a:rPr>
              <a:t>Challenges</a:t>
            </a:r>
          </a:p>
        </p:txBody>
      </p:sp>
      <p:sp>
        <p:nvSpPr>
          <p:cNvPr id="44035" name="Content Placeholder 2">
            <a:extLst>
              <a:ext uri="{FF2B5EF4-FFF2-40B4-BE49-F238E27FC236}">
                <a16:creationId xmlns:a16="http://schemas.microsoft.com/office/drawing/2014/main" xmlns="" id="{42FC5A1B-FF36-40A9-A625-5D7F494D1FA3}"/>
              </a:ext>
            </a:extLst>
          </p:cNvPr>
          <p:cNvSpPr>
            <a:spLocks noGrp="1"/>
          </p:cNvSpPr>
          <p:nvPr>
            <p:ph sz="quarter" idx="1"/>
          </p:nvPr>
        </p:nvSpPr>
        <p:spPr>
          <a:xfrm>
            <a:off x="301625" y="1527175"/>
            <a:ext cx="8504238" cy="4572000"/>
          </a:xfrm>
        </p:spPr>
        <p:txBody>
          <a:bodyPr/>
          <a:lstStyle/>
          <a:p>
            <a:pPr marL="266700" lvl="1" indent="-157163" algn="just">
              <a:lnSpc>
                <a:spcPct val="200000"/>
              </a:lnSpc>
              <a:spcBef>
                <a:spcPts val="0"/>
              </a:spcBef>
              <a:buClrTx/>
              <a:buSzPct val="68000"/>
              <a:buFont typeface="Wingdings 2" panose="05020102010507070707" pitchFamily="18" charset="2"/>
              <a:buChar char=""/>
              <a:defRPr/>
            </a:pPr>
            <a:r>
              <a:rPr lang="en-IN" altLang="en-US" dirty="0">
                <a:solidFill>
                  <a:prstClr val="black"/>
                </a:solidFill>
              </a:rPr>
              <a:t>Internet connectivity issues- Offline upload of Excel sheet option</a:t>
            </a:r>
          </a:p>
          <a:p>
            <a:pPr marL="266700" lvl="1" indent="-157163" algn="just">
              <a:lnSpc>
                <a:spcPct val="200000"/>
              </a:lnSpc>
              <a:spcBef>
                <a:spcPts val="0"/>
              </a:spcBef>
              <a:buClrTx/>
              <a:buSzPct val="68000"/>
              <a:buFont typeface="Wingdings 2" panose="05020102010507070707" pitchFamily="18" charset="2"/>
              <a:buChar char=""/>
              <a:defRPr/>
            </a:pPr>
            <a:r>
              <a:rPr lang="en-IN" altLang="en-US" dirty="0">
                <a:solidFill>
                  <a:prstClr val="black"/>
                </a:solidFill>
              </a:rPr>
              <a:t>Updating data at the time of screening.</a:t>
            </a:r>
          </a:p>
          <a:p>
            <a:pPr marL="266700" lvl="1" indent="-157163" algn="just">
              <a:lnSpc>
                <a:spcPct val="200000"/>
              </a:lnSpc>
              <a:spcBef>
                <a:spcPts val="0"/>
              </a:spcBef>
              <a:buClrTx/>
              <a:buSzPct val="68000"/>
              <a:buFont typeface="Wingdings 2" panose="05020102010507070707" pitchFamily="18" charset="2"/>
              <a:buChar char=""/>
              <a:defRPr/>
            </a:pPr>
            <a:r>
              <a:rPr lang="en-IN" altLang="en-US" dirty="0">
                <a:solidFill>
                  <a:prstClr val="black"/>
                </a:solidFill>
              </a:rPr>
              <a:t>Training of Staff Nurse at delivery points for uploading screening and referral reports.</a:t>
            </a:r>
          </a:p>
          <a:p>
            <a:pPr marL="266700" lvl="1" indent="-157163" algn="just">
              <a:lnSpc>
                <a:spcPct val="200000"/>
              </a:lnSpc>
              <a:spcBef>
                <a:spcPts val="0"/>
              </a:spcBef>
              <a:buClrTx/>
              <a:buSzPct val="68000"/>
              <a:buFont typeface="Wingdings 2" panose="05020102010507070707" pitchFamily="18" charset="2"/>
              <a:buChar char=""/>
              <a:defRPr/>
            </a:pPr>
            <a:r>
              <a:rPr lang="en-IN" altLang="en-US" dirty="0">
                <a:solidFill>
                  <a:prstClr val="black"/>
                </a:solidFill>
              </a:rPr>
              <a:t>Initial issues with software- Timely rectified.</a:t>
            </a:r>
          </a:p>
        </p:txBody>
      </p:sp>
      <p:pic>
        <p:nvPicPr>
          <p:cNvPr id="4" name="Picture 2" descr="Single Oak Leaf : Stock Photo"/>
          <p:cNvPicPr>
            <a:picLocks noChangeAspect="1" noChangeArrowheads="1"/>
          </p:cNvPicPr>
          <p:nvPr/>
        </p:nvPicPr>
        <p:blipFill>
          <a:blip r:embed="rId2" cstate="print"/>
          <a:srcRect/>
          <a:stretch>
            <a:fillRect/>
          </a:stretch>
        </p:blipFill>
        <p:spPr bwMode="auto">
          <a:xfrm>
            <a:off x="186258" y="215900"/>
            <a:ext cx="1112315" cy="7413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C55C50FE-8477-4165-9C3B-D779A64BF0E0}"/>
              </a:ext>
            </a:extLst>
          </p:cNvPr>
          <p:cNvSpPr>
            <a:spLocks noGrp="1"/>
          </p:cNvSpPr>
          <p:nvPr>
            <p:ph type="title"/>
          </p:nvPr>
        </p:nvSpPr>
        <p:spPr/>
        <p:txBody>
          <a:bodyPr/>
          <a:lstStyle/>
          <a:p>
            <a:pPr>
              <a:defRPr/>
            </a:pPr>
            <a:r>
              <a:rPr lang="en-GB" altLang="en-US" sz="3600" b="1" dirty="0">
                <a:solidFill>
                  <a:srgbClr val="800000"/>
                </a:solidFill>
              </a:rPr>
              <a:t>Financial Implications</a:t>
            </a:r>
            <a:endParaRPr lang="en-IN" altLang="en-US" sz="3600" b="1" dirty="0">
              <a:solidFill>
                <a:srgbClr val="800000"/>
              </a:solidFill>
            </a:endParaRPr>
          </a:p>
        </p:txBody>
      </p:sp>
      <p:sp>
        <p:nvSpPr>
          <p:cNvPr id="46083" name="Content Placeholder 2">
            <a:extLst>
              <a:ext uri="{FF2B5EF4-FFF2-40B4-BE49-F238E27FC236}">
                <a16:creationId xmlns:a16="http://schemas.microsoft.com/office/drawing/2014/main" xmlns="" id="{B0FFD125-E652-41B0-9399-8E1869E62E8A}"/>
              </a:ext>
            </a:extLst>
          </p:cNvPr>
          <p:cNvSpPr>
            <a:spLocks noGrp="1"/>
          </p:cNvSpPr>
          <p:nvPr>
            <p:ph idx="1"/>
          </p:nvPr>
        </p:nvSpPr>
        <p:spPr>
          <a:xfrm>
            <a:off x="301625" y="1760561"/>
            <a:ext cx="8504238" cy="4338614"/>
          </a:xfrm>
        </p:spPr>
        <p:txBody>
          <a:bodyPr/>
          <a:lstStyle/>
          <a:p>
            <a:pPr marL="266700" lvl="1" indent="-157163" algn="just">
              <a:lnSpc>
                <a:spcPct val="150000"/>
              </a:lnSpc>
              <a:spcBef>
                <a:spcPts val="0"/>
              </a:spcBef>
              <a:buClrTx/>
              <a:buSzPct val="68000"/>
              <a:buFont typeface="Wingdings 2" panose="05020102010507070707" pitchFamily="18" charset="2"/>
              <a:buChar char=""/>
              <a:defRPr/>
            </a:pPr>
            <a:r>
              <a:rPr lang="en-IN" altLang="en-US" dirty="0">
                <a:solidFill>
                  <a:prstClr val="black"/>
                </a:solidFill>
              </a:rPr>
              <a:t>Budget re appropriated from the approvals under mobility support for MHT @ 1000/ month from each vehicle for 430 vehicles.</a:t>
            </a:r>
          </a:p>
          <a:p>
            <a:pPr marL="266700" lvl="1" indent="-157163" algn="just">
              <a:lnSpc>
                <a:spcPct val="150000"/>
              </a:lnSpc>
              <a:spcBef>
                <a:spcPts val="0"/>
              </a:spcBef>
              <a:buClrTx/>
              <a:buSzPct val="68000"/>
              <a:buFont typeface="Wingdings 2" panose="05020102010507070707" pitchFamily="18" charset="2"/>
              <a:buChar char=""/>
              <a:defRPr/>
            </a:pPr>
            <a:r>
              <a:rPr lang="en-IN" altLang="en-US" dirty="0">
                <a:solidFill>
                  <a:prstClr val="black"/>
                </a:solidFill>
              </a:rPr>
              <a:t>Rs.50 Lakh per annum for software maintenance and HR.</a:t>
            </a:r>
          </a:p>
        </p:txBody>
      </p:sp>
      <p:pic>
        <p:nvPicPr>
          <p:cNvPr id="4" name="Picture 2" descr="Single Oak Leaf : Stock Photo"/>
          <p:cNvPicPr>
            <a:picLocks noChangeAspect="1" noChangeArrowheads="1"/>
          </p:cNvPicPr>
          <p:nvPr/>
        </p:nvPicPr>
        <p:blipFill>
          <a:blip r:embed="rId2" cstate="print"/>
          <a:srcRect/>
          <a:stretch>
            <a:fillRect/>
          </a:stretch>
        </p:blipFill>
        <p:spPr bwMode="auto">
          <a:xfrm>
            <a:off x="186258" y="215900"/>
            <a:ext cx="1112315" cy="7413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1D7D4F-2D5D-4414-B1D3-65DA14B3B69B}"/>
              </a:ext>
            </a:extLst>
          </p:cNvPr>
          <p:cNvSpPr>
            <a:spLocks noGrp="1"/>
          </p:cNvSpPr>
          <p:nvPr>
            <p:ph type="title"/>
          </p:nvPr>
        </p:nvSpPr>
        <p:spPr>
          <a:xfrm>
            <a:off x="489923" y="596900"/>
            <a:ext cx="8534400" cy="758825"/>
          </a:xfrm>
        </p:spPr>
        <p:txBody>
          <a:bodyPr/>
          <a:lstStyle/>
          <a:p>
            <a:pPr>
              <a:defRPr/>
            </a:pPr>
            <a:r>
              <a:rPr lang="en-IN" sz="3600" b="1" dirty="0">
                <a:solidFill>
                  <a:srgbClr val="800000"/>
                </a:solidFill>
              </a:rPr>
              <a:t>Introduction – </a:t>
            </a:r>
            <a:br>
              <a:rPr lang="en-IN" sz="3600" b="1" dirty="0">
                <a:solidFill>
                  <a:srgbClr val="800000"/>
                </a:solidFill>
              </a:rPr>
            </a:br>
            <a:r>
              <a:rPr lang="en-US" sz="3600" b="1" dirty="0" err="1">
                <a:solidFill>
                  <a:srgbClr val="800000"/>
                </a:solidFill>
              </a:rPr>
              <a:t>Rashtriya</a:t>
            </a:r>
            <a:r>
              <a:rPr lang="en-US" sz="3600" b="1" dirty="0">
                <a:solidFill>
                  <a:srgbClr val="800000"/>
                </a:solidFill>
              </a:rPr>
              <a:t> Bal </a:t>
            </a:r>
            <a:r>
              <a:rPr lang="en-US" sz="3600" b="1" dirty="0" err="1">
                <a:solidFill>
                  <a:srgbClr val="800000"/>
                </a:solidFill>
              </a:rPr>
              <a:t>Swasthya</a:t>
            </a:r>
            <a:r>
              <a:rPr lang="en-US" sz="3600" b="1" dirty="0">
                <a:solidFill>
                  <a:srgbClr val="800000"/>
                </a:solidFill>
              </a:rPr>
              <a:t> </a:t>
            </a:r>
            <a:r>
              <a:rPr lang="en-US" sz="3600" b="1" dirty="0" err="1">
                <a:solidFill>
                  <a:srgbClr val="800000"/>
                </a:solidFill>
              </a:rPr>
              <a:t>Karyakram</a:t>
            </a:r>
            <a:r>
              <a:rPr lang="en-US" sz="3600" b="1" dirty="0">
                <a:solidFill>
                  <a:srgbClr val="800000"/>
                </a:solidFill>
              </a:rPr>
              <a:t> (RBSK)</a:t>
            </a:r>
            <a:endParaRPr lang="en-IN" sz="3600" b="1" dirty="0">
              <a:solidFill>
                <a:srgbClr val="800000"/>
              </a:solidFill>
            </a:endParaRPr>
          </a:p>
        </p:txBody>
      </p:sp>
      <p:sp>
        <p:nvSpPr>
          <p:cNvPr id="3" name="Content Placeholder 2">
            <a:extLst>
              <a:ext uri="{FF2B5EF4-FFF2-40B4-BE49-F238E27FC236}">
                <a16:creationId xmlns:a16="http://schemas.microsoft.com/office/drawing/2014/main" xmlns="" id="{9039C1F8-0189-4557-AA9E-E82390419C7A}"/>
              </a:ext>
            </a:extLst>
          </p:cNvPr>
          <p:cNvSpPr>
            <a:spLocks noGrp="1"/>
          </p:cNvSpPr>
          <p:nvPr>
            <p:ph idx="1"/>
          </p:nvPr>
        </p:nvSpPr>
        <p:spPr>
          <a:xfrm>
            <a:off x="339725" y="1333500"/>
            <a:ext cx="8610600" cy="5219700"/>
          </a:xfrm>
        </p:spPr>
        <p:txBody>
          <a:bodyPr>
            <a:noAutofit/>
          </a:bodyPr>
          <a:lstStyle/>
          <a:p>
            <a:pPr marL="109728" indent="0" algn="just">
              <a:spcBef>
                <a:spcPts val="0"/>
              </a:spcBef>
              <a:buClr>
                <a:srgbClr val="2DA2BF"/>
              </a:buClr>
              <a:buSzPct val="68000"/>
              <a:buNone/>
              <a:defRPr/>
            </a:pPr>
            <a:r>
              <a:rPr lang="en-US" sz="2200" b="1" dirty="0">
                <a:solidFill>
                  <a:prstClr val="black"/>
                </a:solidFill>
              </a:rPr>
              <a:t>Aim</a:t>
            </a:r>
            <a:r>
              <a:rPr lang="en-US" sz="2200" dirty="0">
                <a:solidFill>
                  <a:prstClr val="black"/>
                </a:solidFill>
              </a:rPr>
              <a:t> - conduct health screening , identify children with health conditions, refer for appropriate timely treatment.</a:t>
            </a:r>
          </a:p>
          <a:p>
            <a:pPr marL="109728" indent="0" algn="just">
              <a:spcBef>
                <a:spcPts val="0"/>
              </a:spcBef>
              <a:buClr>
                <a:srgbClr val="2DA2BF"/>
              </a:buClr>
              <a:buSzPct val="68000"/>
              <a:buNone/>
              <a:defRPr/>
            </a:pPr>
            <a:endParaRPr lang="en-US" sz="2200" b="1" dirty="0">
              <a:solidFill>
                <a:prstClr val="black"/>
              </a:solidFill>
            </a:endParaRPr>
          </a:p>
          <a:p>
            <a:pPr marL="109728" indent="0" algn="just">
              <a:spcBef>
                <a:spcPts val="0"/>
              </a:spcBef>
              <a:buClrTx/>
              <a:buSzPct val="68000"/>
              <a:buNone/>
              <a:defRPr/>
            </a:pPr>
            <a:r>
              <a:rPr lang="en-US" sz="2200" b="1" dirty="0">
                <a:solidFill>
                  <a:prstClr val="black"/>
                </a:solidFill>
              </a:rPr>
              <a:t>Implementation </a:t>
            </a:r>
            <a:r>
              <a:rPr lang="en-US" sz="2200" dirty="0">
                <a:solidFill>
                  <a:prstClr val="black"/>
                </a:solidFill>
              </a:rPr>
              <a:t>since 2013-14 covering Rural &amp; Urban areas in the State</a:t>
            </a:r>
          </a:p>
          <a:p>
            <a:pPr marL="452628" indent="-342900" algn="just">
              <a:spcBef>
                <a:spcPts val="0"/>
              </a:spcBef>
              <a:buClrTx/>
              <a:buSzPct val="68000"/>
              <a:defRPr/>
            </a:pPr>
            <a:endParaRPr lang="en-US" sz="2200" dirty="0">
              <a:solidFill>
                <a:prstClr val="black"/>
              </a:solidFill>
            </a:endParaRPr>
          </a:p>
          <a:p>
            <a:pPr marL="109728" indent="0" algn="just">
              <a:spcBef>
                <a:spcPts val="0"/>
              </a:spcBef>
              <a:buClrTx/>
              <a:buSzPct val="68000"/>
              <a:buNone/>
              <a:defRPr/>
            </a:pPr>
            <a:r>
              <a:rPr lang="en-US" sz="2200" b="1" dirty="0">
                <a:solidFill>
                  <a:prstClr val="black"/>
                </a:solidFill>
              </a:rPr>
              <a:t>Screening </a:t>
            </a:r>
            <a:r>
              <a:rPr lang="en-US" sz="2200" dirty="0">
                <a:solidFill>
                  <a:prstClr val="black"/>
                </a:solidFill>
              </a:rPr>
              <a:t>for 38 health conditions classified under 4’D’s. </a:t>
            </a:r>
          </a:p>
          <a:p>
            <a:pPr marL="727265" lvl="2" indent="-342900" algn="just">
              <a:spcBef>
                <a:spcPts val="0"/>
              </a:spcBef>
              <a:buClrTx/>
              <a:buSzPct val="68000"/>
              <a:buFont typeface="Wingdings 2" panose="05020102010507070707" pitchFamily="18" charset="2"/>
              <a:buChar char=""/>
              <a:defRPr/>
            </a:pPr>
            <a:r>
              <a:rPr lang="en-US" altLang="en-US" sz="2200" dirty="0">
                <a:solidFill>
                  <a:prstClr val="black"/>
                </a:solidFill>
              </a:rPr>
              <a:t>0-6 years screened biannually at </a:t>
            </a:r>
            <a:r>
              <a:rPr lang="en-US" altLang="en-US" sz="2200" dirty="0" err="1">
                <a:solidFill>
                  <a:prstClr val="black"/>
                </a:solidFill>
              </a:rPr>
              <a:t>Anganwadis</a:t>
            </a:r>
            <a:r>
              <a:rPr lang="en-US" altLang="en-US" sz="2200" dirty="0">
                <a:solidFill>
                  <a:prstClr val="black"/>
                </a:solidFill>
              </a:rPr>
              <a:t>. </a:t>
            </a:r>
          </a:p>
          <a:p>
            <a:pPr marL="727265" lvl="2" indent="-342900" algn="just">
              <a:spcBef>
                <a:spcPts val="0"/>
              </a:spcBef>
              <a:buClrTx/>
              <a:buSzPct val="68000"/>
              <a:buFont typeface="Wingdings 2" panose="05020102010507070707" pitchFamily="18" charset="2"/>
              <a:buChar char=""/>
              <a:defRPr/>
            </a:pPr>
            <a:r>
              <a:rPr lang="en-US" altLang="en-US" sz="2200" dirty="0">
                <a:solidFill>
                  <a:prstClr val="black"/>
                </a:solidFill>
              </a:rPr>
              <a:t>6-18 years screened annually at Schools and Colleges. </a:t>
            </a:r>
            <a:endParaRPr lang="en-US" sz="2200" dirty="0">
              <a:solidFill>
                <a:prstClr val="black"/>
              </a:solidFill>
            </a:endParaRPr>
          </a:p>
          <a:p>
            <a:pPr marL="452628" indent="-342900" algn="just">
              <a:spcBef>
                <a:spcPts val="0"/>
              </a:spcBef>
              <a:buClrTx/>
              <a:buSzPct val="68000"/>
              <a:defRPr/>
            </a:pPr>
            <a:endParaRPr lang="en-US" altLang="en-US" sz="2200" dirty="0">
              <a:solidFill>
                <a:prstClr val="black"/>
              </a:solidFill>
            </a:endParaRPr>
          </a:p>
          <a:p>
            <a:pPr marL="109728" indent="0" algn="just">
              <a:spcBef>
                <a:spcPts val="0"/>
              </a:spcBef>
              <a:buClrTx/>
              <a:buSzPct val="68000"/>
              <a:buNone/>
              <a:defRPr/>
            </a:pPr>
            <a:r>
              <a:rPr lang="en-US" altLang="en-US" sz="2200" b="1" dirty="0">
                <a:solidFill>
                  <a:prstClr val="black"/>
                </a:solidFill>
              </a:rPr>
              <a:t>Referral and treatment </a:t>
            </a:r>
          </a:p>
          <a:p>
            <a:pPr marL="727265" lvl="2" indent="-342900" algn="just">
              <a:spcBef>
                <a:spcPts val="0"/>
              </a:spcBef>
              <a:buClrTx/>
              <a:buSzPct val="68000"/>
              <a:buFont typeface="Wingdings 2" panose="05020102010507070707" pitchFamily="18" charset="2"/>
              <a:buChar char=""/>
              <a:defRPr/>
            </a:pPr>
            <a:r>
              <a:rPr lang="en-US" altLang="en-US" sz="2200" dirty="0">
                <a:solidFill>
                  <a:prstClr val="black"/>
                </a:solidFill>
              </a:rPr>
              <a:t>Children with conditions like Cardiac problems, Neurological issues, Cleft Lip and Cleft Palate are referred to Suvarna Arogya Suraksha Trust(SAST) </a:t>
            </a:r>
            <a:r>
              <a:rPr lang="en-US" altLang="en-US" sz="2200" dirty="0" err="1">
                <a:solidFill>
                  <a:prstClr val="black"/>
                </a:solidFill>
              </a:rPr>
              <a:t>empanelled</a:t>
            </a:r>
            <a:r>
              <a:rPr lang="en-US" altLang="en-US" sz="2200" dirty="0">
                <a:solidFill>
                  <a:prstClr val="black"/>
                </a:solidFill>
              </a:rPr>
              <a:t> hospitals for cashless treatment.</a:t>
            </a:r>
          </a:p>
        </p:txBody>
      </p:sp>
      <p:pic>
        <p:nvPicPr>
          <p:cNvPr id="4" name="Picture 2" descr="Single Oak Leaf : Stock Photo"/>
          <p:cNvPicPr>
            <a:picLocks noChangeAspect="1" noChangeArrowheads="1"/>
          </p:cNvPicPr>
          <p:nvPr/>
        </p:nvPicPr>
        <p:blipFill>
          <a:blip r:embed="rId2" cstate="print"/>
          <a:srcRect/>
          <a:stretch>
            <a:fillRect/>
          </a:stretch>
        </p:blipFill>
        <p:spPr bwMode="auto">
          <a:xfrm>
            <a:off x="186258" y="165100"/>
            <a:ext cx="1112315" cy="74136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D9A083C0-8C0D-458B-BDFC-92AD28379862}"/>
              </a:ext>
            </a:extLst>
          </p:cNvPr>
          <p:cNvSpPr>
            <a:spLocks noGrp="1"/>
          </p:cNvSpPr>
          <p:nvPr>
            <p:ph type="title"/>
          </p:nvPr>
        </p:nvSpPr>
        <p:spPr/>
        <p:txBody>
          <a:bodyPr/>
          <a:lstStyle/>
          <a:p>
            <a:pPr>
              <a:defRPr/>
            </a:pPr>
            <a:r>
              <a:rPr lang="en-IN" altLang="en-US" sz="3600" b="1" dirty="0">
                <a:solidFill>
                  <a:srgbClr val="800000"/>
                </a:solidFill>
              </a:rPr>
              <a:t>Outcomes</a:t>
            </a:r>
          </a:p>
        </p:txBody>
      </p:sp>
      <p:sp>
        <p:nvSpPr>
          <p:cNvPr id="3" name="Content Placeholder 2">
            <a:extLst>
              <a:ext uri="{FF2B5EF4-FFF2-40B4-BE49-F238E27FC236}">
                <a16:creationId xmlns:a16="http://schemas.microsoft.com/office/drawing/2014/main" xmlns="" id="{40AD4E84-E9E4-46F7-ABAB-33ED104F8898}"/>
              </a:ext>
            </a:extLst>
          </p:cNvPr>
          <p:cNvSpPr>
            <a:spLocks noGrp="1"/>
          </p:cNvSpPr>
          <p:nvPr>
            <p:ph idx="1"/>
          </p:nvPr>
        </p:nvSpPr>
        <p:spPr>
          <a:xfrm>
            <a:off x="301625" y="1527175"/>
            <a:ext cx="8504238" cy="5064694"/>
          </a:xfrm>
        </p:spPr>
        <p:txBody>
          <a:bodyPr>
            <a:normAutofit/>
          </a:bodyPr>
          <a:lstStyle/>
          <a:p>
            <a:pPr marL="266700" lvl="1" indent="-157163" algn="just">
              <a:lnSpc>
                <a:spcPct val="150000"/>
              </a:lnSpc>
              <a:spcBef>
                <a:spcPts val="0"/>
              </a:spcBef>
              <a:buClrTx/>
              <a:buSzPct val="68000"/>
              <a:buFont typeface="Wingdings 2" panose="05020102010507070707" pitchFamily="18" charset="2"/>
              <a:buChar char=""/>
              <a:defRPr/>
            </a:pPr>
            <a:r>
              <a:rPr lang="en-IN" dirty="0">
                <a:solidFill>
                  <a:prstClr val="black"/>
                </a:solidFill>
              </a:rPr>
              <a:t>100% of children in </a:t>
            </a:r>
            <a:r>
              <a:rPr lang="en-IN" dirty="0" err="1">
                <a:solidFill>
                  <a:prstClr val="black"/>
                </a:solidFill>
              </a:rPr>
              <a:t>Anganwadis</a:t>
            </a:r>
            <a:r>
              <a:rPr lang="en-IN" dirty="0">
                <a:solidFill>
                  <a:prstClr val="black"/>
                </a:solidFill>
              </a:rPr>
              <a:t> and in schools are covered. </a:t>
            </a:r>
          </a:p>
          <a:p>
            <a:pPr marL="266700" lvl="1" indent="-157163" algn="just">
              <a:lnSpc>
                <a:spcPct val="150000"/>
              </a:lnSpc>
              <a:spcBef>
                <a:spcPts val="0"/>
              </a:spcBef>
              <a:buClrTx/>
              <a:buSzPct val="68000"/>
              <a:buFont typeface="Wingdings 2" panose="05020102010507070707" pitchFamily="18" charset="2"/>
              <a:buChar char=""/>
              <a:defRPr/>
            </a:pPr>
            <a:r>
              <a:rPr lang="en-IN" dirty="0">
                <a:solidFill>
                  <a:prstClr val="black"/>
                </a:solidFill>
              </a:rPr>
              <a:t>Child wise interventions are monitored.</a:t>
            </a:r>
          </a:p>
          <a:p>
            <a:pPr marL="266700" lvl="1" indent="-157163" algn="just">
              <a:lnSpc>
                <a:spcPct val="150000"/>
              </a:lnSpc>
              <a:spcBef>
                <a:spcPts val="0"/>
              </a:spcBef>
              <a:buClrTx/>
              <a:buSzPct val="68000"/>
              <a:buFont typeface="Wingdings 2" panose="05020102010507070707" pitchFamily="18" charset="2"/>
              <a:buChar char=""/>
              <a:defRPr/>
            </a:pPr>
            <a:r>
              <a:rPr lang="en-IN" dirty="0">
                <a:solidFill>
                  <a:prstClr val="black"/>
                </a:solidFill>
              </a:rPr>
              <a:t>Optimal efficiency of Health programmes achieved.</a:t>
            </a:r>
          </a:p>
          <a:p>
            <a:pPr marL="266700" lvl="1" indent="-157163" algn="just">
              <a:lnSpc>
                <a:spcPct val="150000"/>
              </a:lnSpc>
              <a:spcBef>
                <a:spcPts val="0"/>
              </a:spcBef>
              <a:buClrTx/>
              <a:buSzPct val="68000"/>
              <a:buFont typeface="Wingdings 2" panose="05020102010507070707" pitchFamily="18" charset="2"/>
              <a:buChar char=""/>
              <a:defRPr/>
            </a:pPr>
            <a:r>
              <a:rPr lang="en-IN" dirty="0">
                <a:solidFill>
                  <a:prstClr val="black"/>
                </a:solidFill>
              </a:rPr>
              <a:t> </a:t>
            </a:r>
            <a:r>
              <a:rPr lang="en-IN" dirty="0" err="1">
                <a:solidFill>
                  <a:prstClr val="black"/>
                </a:solidFill>
              </a:rPr>
              <a:t>Swasthya</a:t>
            </a:r>
            <a:r>
              <a:rPr lang="en-IN" dirty="0">
                <a:solidFill>
                  <a:prstClr val="black"/>
                </a:solidFill>
              </a:rPr>
              <a:t> </a:t>
            </a:r>
            <a:r>
              <a:rPr lang="en-IN" dirty="0" err="1">
                <a:solidFill>
                  <a:prstClr val="black"/>
                </a:solidFill>
              </a:rPr>
              <a:t>Kirana</a:t>
            </a:r>
            <a:r>
              <a:rPr lang="en-IN" dirty="0">
                <a:solidFill>
                  <a:prstClr val="black"/>
                </a:solidFill>
              </a:rPr>
              <a:t> is highly scalable in service and in size.</a:t>
            </a:r>
          </a:p>
          <a:p>
            <a:pPr marL="266700" lvl="1" indent="-157163" algn="just">
              <a:lnSpc>
                <a:spcPct val="150000"/>
              </a:lnSpc>
              <a:spcBef>
                <a:spcPts val="0"/>
              </a:spcBef>
              <a:buClrTx/>
              <a:buSzPct val="68000"/>
              <a:buFont typeface="Wingdings 2" panose="05020102010507070707" pitchFamily="18" charset="2"/>
              <a:buChar char=""/>
              <a:defRPr/>
            </a:pPr>
            <a:r>
              <a:rPr lang="en-IN" dirty="0">
                <a:solidFill>
                  <a:prstClr val="black"/>
                </a:solidFill>
              </a:rPr>
              <a:t>Adaptable to the changing needs. </a:t>
            </a:r>
          </a:p>
          <a:p>
            <a:pPr marL="266700" lvl="1" indent="-157163" algn="just">
              <a:lnSpc>
                <a:spcPct val="150000"/>
              </a:lnSpc>
              <a:spcBef>
                <a:spcPts val="0"/>
              </a:spcBef>
              <a:buClrTx/>
              <a:buSzPct val="68000"/>
              <a:buFont typeface="Wingdings 2" panose="05020102010507070707" pitchFamily="18" charset="2"/>
              <a:buChar char=""/>
              <a:defRPr/>
            </a:pPr>
            <a:r>
              <a:rPr lang="en-IN" dirty="0">
                <a:solidFill>
                  <a:prstClr val="black"/>
                </a:solidFill>
              </a:rPr>
              <a:t>Can handle a large volume of transactions without strain.</a:t>
            </a:r>
          </a:p>
          <a:p>
            <a:pPr marL="266700" lvl="1" indent="-157163" algn="just">
              <a:lnSpc>
                <a:spcPct val="150000"/>
              </a:lnSpc>
              <a:spcBef>
                <a:spcPts val="0"/>
              </a:spcBef>
              <a:buClrTx/>
              <a:buSzPct val="68000"/>
              <a:buFont typeface="Wingdings 2" panose="05020102010507070707" pitchFamily="18" charset="2"/>
              <a:buChar char=""/>
              <a:defRPr/>
            </a:pPr>
            <a:r>
              <a:rPr lang="en-IN" dirty="0">
                <a:solidFill>
                  <a:prstClr val="black"/>
                </a:solidFill>
              </a:rPr>
              <a:t>Can be integrated with AB Ark and other related software.</a:t>
            </a:r>
          </a:p>
          <a:p>
            <a:pPr marL="266700" lvl="1" indent="-157163" algn="just">
              <a:lnSpc>
                <a:spcPct val="150000"/>
              </a:lnSpc>
              <a:spcBef>
                <a:spcPts val="0"/>
              </a:spcBef>
              <a:buClrTx/>
              <a:buSzPct val="68000"/>
              <a:buFont typeface="Wingdings 2" panose="05020102010507070707" pitchFamily="18" charset="2"/>
              <a:buChar char=""/>
              <a:defRPr/>
            </a:pPr>
            <a:endParaRPr lang="en-IN" dirty="0">
              <a:solidFill>
                <a:prstClr val="black"/>
              </a:solidFill>
            </a:endParaRPr>
          </a:p>
          <a:p>
            <a:pPr marL="266700" lvl="1" indent="-157163" algn="just">
              <a:lnSpc>
                <a:spcPct val="150000"/>
              </a:lnSpc>
              <a:spcBef>
                <a:spcPts val="0"/>
              </a:spcBef>
              <a:buClrTx/>
              <a:buSzPct val="68000"/>
              <a:buFont typeface="Wingdings 2" panose="05020102010507070707" pitchFamily="18" charset="2"/>
              <a:buChar char=""/>
              <a:defRPr/>
            </a:pPr>
            <a:endParaRPr lang="en-IN" dirty="0">
              <a:solidFill>
                <a:prstClr val="black"/>
              </a:solidFill>
            </a:endParaRPr>
          </a:p>
        </p:txBody>
      </p:sp>
      <p:pic>
        <p:nvPicPr>
          <p:cNvPr id="4" name="Picture 2" descr="Single Oak Leaf : Stock Photo"/>
          <p:cNvPicPr>
            <a:picLocks noChangeAspect="1" noChangeArrowheads="1"/>
          </p:cNvPicPr>
          <p:nvPr/>
        </p:nvPicPr>
        <p:blipFill>
          <a:blip r:embed="rId2" cstate="print"/>
          <a:srcRect/>
          <a:stretch>
            <a:fillRect/>
          </a:stretch>
        </p:blipFill>
        <p:spPr bwMode="auto">
          <a:xfrm>
            <a:off x="186258" y="215900"/>
            <a:ext cx="1112315" cy="74136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5823658B-59FF-4A2E-911D-BC7BF09B7CA0}"/>
              </a:ext>
            </a:extLst>
          </p:cNvPr>
          <p:cNvSpPr>
            <a:spLocks noGrp="1"/>
          </p:cNvSpPr>
          <p:nvPr>
            <p:ph type="title"/>
          </p:nvPr>
        </p:nvSpPr>
        <p:spPr/>
        <p:txBody>
          <a:bodyPr/>
          <a:lstStyle/>
          <a:p>
            <a:pPr>
              <a:defRPr/>
            </a:pPr>
            <a:r>
              <a:rPr lang="en-GB" altLang="en-US" sz="3600" b="1" dirty="0">
                <a:solidFill>
                  <a:srgbClr val="800000"/>
                </a:solidFill>
              </a:rPr>
              <a:t>Way Forward</a:t>
            </a:r>
            <a:endParaRPr lang="en-IN" altLang="en-US" sz="3600" b="1" dirty="0">
              <a:solidFill>
                <a:srgbClr val="800000"/>
              </a:solidFill>
            </a:endParaRPr>
          </a:p>
        </p:txBody>
      </p:sp>
      <p:sp>
        <p:nvSpPr>
          <p:cNvPr id="47107" name="Content Placeholder 2">
            <a:extLst>
              <a:ext uri="{FF2B5EF4-FFF2-40B4-BE49-F238E27FC236}">
                <a16:creationId xmlns:a16="http://schemas.microsoft.com/office/drawing/2014/main" xmlns="" id="{B20E6102-BFF4-47E5-9B3D-56BCF2308EEF}"/>
              </a:ext>
            </a:extLst>
          </p:cNvPr>
          <p:cNvSpPr>
            <a:spLocks noGrp="1"/>
          </p:cNvSpPr>
          <p:nvPr>
            <p:ph idx="1"/>
          </p:nvPr>
        </p:nvSpPr>
        <p:spPr>
          <a:xfrm>
            <a:off x="301625" y="1337174"/>
            <a:ext cx="8504238" cy="4992373"/>
          </a:xfrm>
        </p:spPr>
        <p:txBody>
          <a:bodyPr/>
          <a:lstStyle/>
          <a:p>
            <a:pPr marL="109537" lvl="1" indent="0" algn="just">
              <a:lnSpc>
                <a:spcPct val="150000"/>
              </a:lnSpc>
              <a:spcBef>
                <a:spcPts val="0"/>
              </a:spcBef>
              <a:buClrTx/>
              <a:buSzPct val="68000"/>
              <a:buNone/>
              <a:defRPr/>
            </a:pPr>
            <a:r>
              <a:rPr lang="en-IN" altLang="en-US" sz="2400" b="1" dirty="0">
                <a:solidFill>
                  <a:prstClr val="black"/>
                </a:solidFill>
              </a:rPr>
              <a:t>RBSK </a:t>
            </a:r>
            <a:r>
              <a:rPr lang="en-IN" altLang="en-US" sz="2400" b="1" dirty="0" err="1">
                <a:solidFill>
                  <a:prstClr val="black"/>
                </a:solidFill>
              </a:rPr>
              <a:t>Swasthya</a:t>
            </a:r>
            <a:r>
              <a:rPr lang="en-IN" altLang="en-US" sz="2400" b="1" dirty="0">
                <a:solidFill>
                  <a:prstClr val="black"/>
                </a:solidFill>
              </a:rPr>
              <a:t> Kirana  +</a:t>
            </a:r>
          </a:p>
          <a:p>
            <a:pPr marL="266700" lvl="1" indent="-157163" algn="just">
              <a:lnSpc>
                <a:spcPct val="150000"/>
              </a:lnSpc>
              <a:spcBef>
                <a:spcPts val="0"/>
              </a:spcBef>
              <a:buClrTx/>
              <a:buSzPct val="68000"/>
              <a:buFont typeface="Wingdings 2" panose="05020102010507070707" pitchFamily="18" charset="2"/>
              <a:buChar char=""/>
              <a:defRPr/>
            </a:pPr>
            <a:r>
              <a:rPr lang="en-IN" altLang="en-US" dirty="0">
                <a:solidFill>
                  <a:prstClr val="black"/>
                </a:solidFill>
              </a:rPr>
              <a:t>Add First Aid component at School with assistance of Red Cross and St. John’s Ambulance Association.</a:t>
            </a:r>
          </a:p>
          <a:p>
            <a:pPr marL="266700" lvl="1" indent="-157163" algn="just">
              <a:lnSpc>
                <a:spcPct val="150000"/>
              </a:lnSpc>
              <a:spcBef>
                <a:spcPts val="0"/>
              </a:spcBef>
              <a:buClrTx/>
              <a:buSzPct val="68000"/>
              <a:buFont typeface="Wingdings 2" panose="05020102010507070707" pitchFamily="18" charset="2"/>
              <a:buChar char=""/>
              <a:defRPr/>
            </a:pPr>
            <a:r>
              <a:rPr lang="en-IN" altLang="en-US" dirty="0">
                <a:solidFill>
                  <a:prstClr val="black"/>
                </a:solidFill>
              </a:rPr>
              <a:t>Health Education Tools &amp; talks: Sanitation, Immunization, Mental Health, Vector Borne Diseases, first half an hour of school visit.</a:t>
            </a:r>
          </a:p>
          <a:p>
            <a:pPr marL="266700" lvl="1" indent="-157163" algn="just">
              <a:lnSpc>
                <a:spcPct val="150000"/>
              </a:lnSpc>
              <a:spcBef>
                <a:spcPts val="0"/>
              </a:spcBef>
              <a:buClrTx/>
              <a:buSzPct val="68000"/>
              <a:buFont typeface="Wingdings 2" panose="05020102010507070707" pitchFamily="18" charset="2"/>
              <a:buChar char=""/>
              <a:defRPr/>
            </a:pPr>
            <a:r>
              <a:rPr lang="en-IN" altLang="en-US" dirty="0">
                <a:solidFill>
                  <a:prstClr val="black"/>
                </a:solidFill>
              </a:rPr>
              <a:t>Health Counselling Day at schools: Done in coordination with RKSK</a:t>
            </a:r>
          </a:p>
          <a:p>
            <a:pPr marL="266700" lvl="1" indent="-157163" algn="just">
              <a:lnSpc>
                <a:spcPct val="150000"/>
              </a:lnSpc>
              <a:spcBef>
                <a:spcPts val="0"/>
              </a:spcBef>
              <a:buClrTx/>
              <a:buSzPct val="68000"/>
              <a:buFont typeface="Wingdings 2" panose="05020102010507070707" pitchFamily="18" charset="2"/>
              <a:buChar char=""/>
              <a:defRPr/>
            </a:pPr>
            <a:r>
              <a:rPr lang="en-IN" altLang="en-US" dirty="0">
                <a:solidFill>
                  <a:prstClr val="black"/>
                </a:solidFill>
              </a:rPr>
              <a:t>Integration with Ayushman Bharat-Arogya Karnataka.</a:t>
            </a:r>
          </a:p>
          <a:p>
            <a:pPr marL="266700" lvl="1" indent="-157163" algn="just">
              <a:lnSpc>
                <a:spcPct val="150000"/>
              </a:lnSpc>
              <a:spcBef>
                <a:spcPts val="0"/>
              </a:spcBef>
              <a:buClrTx/>
              <a:buSzPct val="68000"/>
              <a:buFont typeface="Wingdings 2" panose="05020102010507070707" pitchFamily="18" charset="2"/>
              <a:buChar char=""/>
              <a:defRPr/>
            </a:pPr>
            <a:r>
              <a:rPr lang="en-IN" altLang="en-US" dirty="0">
                <a:solidFill>
                  <a:prstClr val="black"/>
                </a:solidFill>
              </a:rPr>
              <a:t>Payment of referral services as per </a:t>
            </a:r>
            <a:r>
              <a:rPr lang="en-IN" altLang="en-US" dirty="0" err="1">
                <a:solidFill>
                  <a:prstClr val="black"/>
                </a:solidFill>
              </a:rPr>
              <a:t>Swasthya</a:t>
            </a:r>
            <a:r>
              <a:rPr lang="en-IN" altLang="en-US" dirty="0">
                <a:solidFill>
                  <a:prstClr val="black"/>
                </a:solidFill>
              </a:rPr>
              <a:t> </a:t>
            </a:r>
            <a:r>
              <a:rPr lang="en-IN" altLang="en-US" dirty="0" err="1">
                <a:solidFill>
                  <a:prstClr val="black"/>
                </a:solidFill>
              </a:rPr>
              <a:t>Kirana</a:t>
            </a:r>
            <a:r>
              <a:rPr lang="en-IN" altLang="en-US" dirty="0">
                <a:solidFill>
                  <a:prstClr val="black"/>
                </a:solidFill>
              </a:rPr>
              <a:t> reporting.</a:t>
            </a:r>
          </a:p>
          <a:p>
            <a:pPr marL="266700" lvl="1" indent="-157163" algn="just">
              <a:lnSpc>
                <a:spcPct val="150000"/>
              </a:lnSpc>
              <a:spcBef>
                <a:spcPts val="0"/>
              </a:spcBef>
              <a:buClrTx/>
              <a:buSzPct val="68000"/>
              <a:buFont typeface="Wingdings 2" panose="05020102010507070707" pitchFamily="18" charset="2"/>
              <a:buChar char=""/>
              <a:defRPr/>
            </a:pPr>
            <a:r>
              <a:rPr lang="en-IN" altLang="en-US" dirty="0">
                <a:solidFill>
                  <a:prstClr val="black"/>
                </a:solidFill>
              </a:rPr>
              <a:t>Payment of vehicles hired under RBSK.</a:t>
            </a:r>
          </a:p>
          <a:p>
            <a:pPr marL="266700" lvl="1" indent="-157163" algn="just">
              <a:lnSpc>
                <a:spcPct val="150000"/>
              </a:lnSpc>
              <a:spcBef>
                <a:spcPts val="0"/>
              </a:spcBef>
              <a:buClrTx/>
              <a:buSzPct val="68000"/>
              <a:buFont typeface="Wingdings 2" panose="05020102010507070707" pitchFamily="18" charset="2"/>
              <a:buChar char=""/>
              <a:defRPr/>
            </a:pPr>
            <a:r>
              <a:rPr lang="en-IN" altLang="en-US" dirty="0">
                <a:solidFill>
                  <a:prstClr val="black"/>
                </a:solidFill>
              </a:rPr>
              <a:t>Biometrics attendance and Linking of salaries of RBSK Staff.</a:t>
            </a:r>
          </a:p>
        </p:txBody>
      </p:sp>
      <p:pic>
        <p:nvPicPr>
          <p:cNvPr id="4" name="Picture 2" descr="Single Oak Leaf : Stock Photo"/>
          <p:cNvPicPr>
            <a:picLocks noChangeAspect="1" noChangeArrowheads="1"/>
          </p:cNvPicPr>
          <p:nvPr/>
        </p:nvPicPr>
        <p:blipFill>
          <a:blip r:embed="rId2" cstate="print"/>
          <a:srcRect/>
          <a:stretch>
            <a:fillRect/>
          </a:stretch>
        </p:blipFill>
        <p:spPr bwMode="auto">
          <a:xfrm>
            <a:off x="186258" y="215900"/>
            <a:ext cx="1112315" cy="7413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222D0E-3566-4E34-B1BB-22F3C13ED831}"/>
              </a:ext>
            </a:extLst>
          </p:cNvPr>
          <p:cNvSpPr>
            <a:spLocks noGrp="1"/>
          </p:cNvSpPr>
          <p:nvPr>
            <p:ph type="title"/>
          </p:nvPr>
        </p:nvSpPr>
        <p:spPr>
          <a:xfrm>
            <a:off x="180975" y="619124"/>
            <a:ext cx="8963024" cy="57785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IN" sz="3600" b="1" dirty="0">
                <a:solidFill>
                  <a:srgbClr val="800000"/>
                </a:solidFill>
              </a:rPr>
              <a:t>Implementation</a:t>
            </a:r>
            <a:r>
              <a:rPr lang="en-IN" sz="3600" b="1" dirty="0">
                <a:solidFill>
                  <a:srgbClr val="E3620B"/>
                </a:solidFill>
                <a:cs typeface="Times New Roman" panose="02020603050405020304" pitchFamily="18" charset="0"/>
              </a:rPr>
              <a:t> </a:t>
            </a:r>
            <a:r>
              <a:rPr lang="en-IN" sz="3600" b="1" dirty="0">
                <a:solidFill>
                  <a:srgbClr val="800000"/>
                </a:solidFill>
              </a:rPr>
              <a:t>of</a:t>
            </a:r>
            <a:r>
              <a:rPr lang="en-IN" sz="3600" b="1" dirty="0">
                <a:solidFill>
                  <a:srgbClr val="E3620B"/>
                </a:solidFill>
                <a:cs typeface="Times New Roman" panose="02020603050405020304" pitchFamily="18" charset="0"/>
              </a:rPr>
              <a:t> </a:t>
            </a:r>
            <a:br>
              <a:rPr lang="en-IN" sz="3600" b="1" dirty="0">
                <a:solidFill>
                  <a:srgbClr val="E3620B"/>
                </a:solidFill>
                <a:cs typeface="Times New Roman" panose="02020603050405020304" pitchFamily="18" charset="0"/>
              </a:rPr>
            </a:br>
            <a:r>
              <a:rPr lang="en-IN" sz="3600" b="1" dirty="0" err="1">
                <a:solidFill>
                  <a:srgbClr val="800000"/>
                </a:solidFill>
              </a:rPr>
              <a:t>Swasthya</a:t>
            </a:r>
            <a:r>
              <a:rPr lang="en-IN" sz="3600" b="1" dirty="0">
                <a:solidFill>
                  <a:srgbClr val="E3620B"/>
                </a:solidFill>
                <a:cs typeface="Times New Roman" panose="02020603050405020304" pitchFamily="18" charset="0"/>
              </a:rPr>
              <a:t> </a:t>
            </a:r>
            <a:r>
              <a:rPr lang="en-IN" sz="3600" b="1" dirty="0">
                <a:solidFill>
                  <a:srgbClr val="800000"/>
                </a:solidFill>
              </a:rPr>
              <a:t>Kirana</a:t>
            </a:r>
            <a:r>
              <a:rPr lang="en-IN" sz="3600" b="1" dirty="0">
                <a:solidFill>
                  <a:srgbClr val="E3620B"/>
                </a:solidFill>
                <a:cs typeface="Times New Roman" panose="02020603050405020304" pitchFamily="18" charset="0"/>
              </a:rPr>
              <a:t> </a:t>
            </a:r>
            <a:r>
              <a:rPr lang="en-IN" sz="3600" b="1" dirty="0">
                <a:solidFill>
                  <a:srgbClr val="800000"/>
                </a:solidFill>
              </a:rPr>
              <a:t>at</a:t>
            </a:r>
            <a:r>
              <a:rPr lang="en-IN" sz="3600" b="1" dirty="0">
                <a:solidFill>
                  <a:srgbClr val="E3620B"/>
                </a:solidFill>
                <a:cs typeface="Times New Roman" panose="02020603050405020304" pitchFamily="18" charset="0"/>
              </a:rPr>
              <a:t> </a:t>
            </a:r>
            <a:r>
              <a:rPr lang="en-IN" sz="3600" b="1" dirty="0">
                <a:solidFill>
                  <a:srgbClr val="800000"/>
                </a:solidFill>
              </a:rPr>
              <a:t>Field</a:t>
            </a:r>
          </a:p>
        </p:txBody>
      </p:sp>
      <p:pic>
        <p:nvPicPr>
          <p:cNvPr id="5" name="Picture 2" descr="Single Oak Leaf : Stock Photo">
            <a:extLst>
              <a:ext uri="{FF2B5EF4-FFF2-40B4-BE49-F238E27FC236}">
                <a16:creationId xmlns:a16="http://schemas.microsoft.com/office/drawing/2014/main" xmlns="" id="{CF91C2C3-1A30-40CE-872E-7706ADD3A6E6}"/>
              </a:ext>
            </a:extLst>
          </p:cNvPr>
          <p:cNvPicPr>
            <a:picLocks noChangeAspect="1" noChangeArrowheads="1"/>
          </p:cNvPicPr>
          <p:nvPr/>
        </p:nvPicPr>
        <p:blipFill>
          <a:blip r:embed="rId2" cstate="print"/>
          <a:srcRect/>
          <a:stretch>
            <a:fillRect/>
          </a:stretch>
        </p:blipFill>
        <p:spPr bwMode="auto">
          <a:xfrm>
            <a:off x="186258" y="165100"/>
            <a:ext cx="1112315" cy="741362"/>
          </a:xfrm>
          <a:prstGeom prst="rect">
            <a:avLst/>
          </a:prstGeom>
          <a:noFill/>
        </p:spPr>
      </p:pic>
      <p:sp>
        <p:nvSpPr>
          <p:cNvPr id="6" name="Content Placeholder 5"/>
          <p:cNvSpPr>
            <a:spLocks noGrp="1"/>
          </p:cNvSpPr>
          <p:nvPr>
            <p:ph sz="quarter" idx="1"/>
          </p:nvPr>
        </p:nvSpPr>
        <p:spPr/>
        <p:txBody>
          <a:bodyPr/>
          <a:lstStyle/>
          <a:p>
            <a:pPr algn="ctr">
              <a:buNone/>
            </a:pPr>
            <a:r>
              <a:rPr lang="en-US" sz="6000" dirty="0" smtClean="0">
                <a:hlinkClick r:id="rId3" action="ppaction://hlinkfile"/>
              </a:rPr>
              <a:t>Click Here…..</a:t>
            </a:r>
            <a:endParaRPr lang="en-US" sz="6000" dirty="0"/>
          </a:p>
        </p:txBody>
      </p:sp>
    </p:spTree>
    <p:extLst>
      <p:ext uri="{BB962C8B-B14F-4D97-AF65-F5344CB8AC3E}">
        <p14:creationId xmlns:p14="http://schemas.microsoft.com/office/powerpoint/2010/main" xmlns="" val="73965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ngle Oak Leaf : Stock Photo"/>
          <p:cNvPicPr>
            <a:picLocks noChangeAspect="1" noChangeArrowheads="1"/>
          </p:cNvPicPr>
          <p:nvPr/>
        </p:nvPicPr>
        <p:blipFill>
          <a:blip r:embed="rId2" cstate="print"/>
          <a:srcRect/>
          <a:stretch>
            <a:fillRect/>
          </a:stretch>
        </p:blipFill>
        <p:spPr bwMode="auto">
          <a:xfrm>
            <a:off x="186258" y="215900"/>
            <a:ext cx="1112315" cy="741362"/>
          </a:xfrm>
          <a:prstGeom prst="rect">
            <a:avLst/>
          </a:prstGeom>
          <a:noFill/>
        </p:spPr>
      </p:pic>
      <p:sp>
        <p:nvSpPr>
          <p:cNvPr id="5" name="Rectangle 4"/>
          <p:cNvSpPr/>
          <p:nvPr/>
        </p:nvSpPr>
        <p:spPr>
          <a:xfrm>
            <a:off x="889000" y="300335"/>
            <a:ext cx="8077200" cy="830997"/>
          </a:xfrm>
          <a:prstGeom prst="rect">
            <a:avLst/>
          </a:prstGeom>
        </p:spPr>
        <p:txBody>
          <a:bodyPr wrap="square">
            <a:spAutoFit/>
          </a:bodyPr>
          <a:lstStyle/>
          <a:p>
            <a:pPr algn="ctr" eaLnBrk="1" fontAlgn="auto" hangingPunct="1">
              <a:spcAft>
                <a:spcPts val="0"/>
              </a:spcAft>
              <a:defRPr/>
            </a:pPr>
            <a:r>
              <a:rPr lang="en-IN" sz="2400" b="1" dirty="0">
                <a:solidFill>
                  <a:srgbClr val="002060"/>
                </a:solidFill>
                <a:cs typeface="Times New Roman" pitchFamily="18" charset="0"/>
              </a:rPr>
              <a:t>Directorate of Health And Family Welfare Services</a:t>
            </a:r>
          </a:p>
          <a:p>
            <a:pPr eaLnBrk="1" fontAlgn="auto" hangingPunct="1">
              <a:spcAft>
                <a:spcPts val="0"/>
              </a:spcAft>
              <a:defRPr/>
            </a:pPr>
            <a:r>
              <a:rPr lang="en-IN" sz="2400" b="1" dirty="0">
                <a:solidFill>
                  <a:srgbClr val="002060"/>
                </a:solidFill>
                <a:cs typeface="Times New Roman" pitchFamily="18" charset="0"/>
              </a:rPr>
              <a:t>                                 Karnataka</a:t>
            </a:r>
          </a:p>
        </p:txBody>
      </p:sp>
      <p:pic>
        <p:nvPicPr>
          <p:cNvPr id="1026" name="Picture 2"/>
          <p:cNvPicPr>
            <a:picLocks noChangeAspect="1" noChangeArrowheads="1"/>
          </p:cNvPicPr>
          <p:nvPr/>
        </p:nvPicPr>
        <p:blipFill>
          <a:blip r:embed="rId3" cstate="print"/>
          <a:srcRect/>
          <a:stretch>
            <a:fillRect/>
          </a:stretch>
        </p:blipFill>
        <p:spPr bwMode="auto">
          <a:xfrm>
            <a:off x="-601580" y="1048351"/>
            <a:ext cx="9895029" cy="5797624"/>
          </a:xfrm>
          <a:prstGeom prst="rect">
            <a:avLst/>
          </a:prstGeom>
          <a:noFill/>
          <a:ln w="9525">
            <a:noFill/>
            <a:miter lim="800000"/>
            <a:headEnd/>
            <a:tailEnd/>
          </a:ln>
          <a:effectLst/>
        </p:spPr>
      </p:pic>
      <p:sp>
        <p:nvSpPr>
          <p:cNvPr id="6" name="TextBox 5"/>
          <p:cNvSpPr txBox="1"/>
          <p:nvPr/>
        </p:nvSpPr>
        <p:spPr>
          <a:xfrm>
            <a:off x="2023534" y="1693333"/>
            <a:ext cx="5206999" cy="923330"/>
          </a:xfrm>
          <a:prstGeom prst="rect">
            <a:avLst/>
          </a:prstGeom>
          <a:noFill/>
        </p:spPr>
        <p:txBody>
          <a:bodyPr wrap="square" rtlCol="0">
            <a:spAutoFit/>
          </a:bodyPr>
          <a:lstStyle/>
          <a:p>
            <a:endParaRPr lang="en-US" sz="5400" b="1" i="1" dirty="0">
              <a:solidFill>
                <a:schemeClr val="bg1">
                  <a:lumMod val="95000"/>
                </a:schemeClr>
              </a:solidFill>
              <a:latin typeface="Algerian" pitchFamily="82" charset="0"/>
            </a:endParaRPr>
          </a:p>
        </p:txBody>
      </p:sp>
      <p:sp>
        <p:nvSpPr>
          <p:cNvPr id="2" name="Rectangle 1">
            <a:extLst>
              <a:ext uri="{FF2B5EF4-FFF2-40B4-BE49-F238E27FC236}">
                <a16:creationId xmlns:a16="http://schemas.microsoft.com/office/drawing/2014/main" xmlns="" id="{E1905603-ADD5-49DC-81F5-94D2D7960482}"/>
              </a:ext>
            </a:extLst>
          </p:cNvPr>
          <p:cNvSpPr/>
          <p:nvPr/>
        </p:nvSpPr>
        <p:spPr>
          <a:xfrm>
            <a:off x="0" y="17313"/>
            <a:ext cx="9137753" cy="1463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2391102" y="382611"/>
            <a:ext cx="4355548" cy="830997"/>
          </a:xfrm>
          <a:prstGeom prst="rect">
            <a:avLst/>
          </a:prstGeom>
          <a:noFill/>
        </p:spPr>
        <p:txBody>
          <a:bodyPr wrap="square" lIns="91440" tIns="45720" rIns="91440" bIns="45720">
            <a:spAutoFit/>
          </a:bodyPr>
          <a:lstStyle/>
          <a:p>
            <a:pPr algn="ctr">
              <a:defRPr/>
            </a:pPr>
            <a:r>
              <a:rPr lang="en-US" sz="4800" b="1" dirty="0">
                <a:solidFill>
                  <a:srgbClr val="800000"/>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F9731-5A6F-40E9-9762-5C41C6160327}"/>
              </a:ext>
            </a:extLst>
          </p:cNvPr>
          <p:cNvSpPr>
            <a:spLocks noGrp="1"/>
          </p:cNvSpPr>
          <p:nvPr>
            <p:ph type="title"/>
          </p:nvPr>
        </p:nvSpPr>
        <p:spPr/>
        <p:txBody>
          <a:bodyPr/>
          <a:lstStyle/>
          <a:p>
            <a:pPr>
              <a:defRPr/>
            </a:pPr>
            <a:r>
              <a:rPr lang="en-IN" sz="3600" b="1" dirty="0">
                <a:solidFill>
                  <a:srgbClr val="800000"/>
                </a:solidFill>
              </a:rPr>
              <a:t>History of</a:t>
            </a:r>
            <a:r>
              <a:rPr lang="en-IN" sz="3600" b="1" dirty="0">
                <a:solidFill>
                  <a:srgbClr val="E3620B"/>
                </a:solidFill>
              </a:rPr>
              <a:t> </a:t>
            </a:r>
            <a:r>
              <a:rPr lang="en-IN" sz="3600" b="1" dirty="0">
                <a:solidFill>
                  <a:srgbClr val="800000"/>
                </a:solidFill>
              </a:rPr>
              <a:t>events with RBSK</a:t>
            </a:r>
          </a:p>
        </p:txBody>
      </p:sp>
      <p:sp>
        <p:nvSpPr>
          <p:cNvPr id="3" name="Content Placeholder 2">
            <a:extLst>
              <a:ext uri="{FF2B5EF4-FFF2-40B4-BE49-F238E27FC236}">
                <a16:creationId xmlns:a16="http://schemas.microsoft.com/office/drawing/2014/main" xmlns="" id="{DA2FE095-91AD-4F33-A67F-94289D8DB371}"/>
              </a:ext>
            </a:extLst>
          </p:cNvPr>
          <p:cNvSpPr>
            <a:spLocks noGrp="1"/>
          </p:cNvSpPr>
          <p:nvPr>
            <p:ph sz="quarter" idx="1"/>
          </p:nvPr>
        </p:nvSpPr>
        <p:spPr>
          <a:xfrm>
            <a:off x="301625" y="1422400"/>
            <a:ext cx="8504238" cy="4902200"/>
          </a:xfrm>
        </p:spPr>
        <p:txBody>
          <a:bodyPr/>
          <a:lstStyle/>
          <a:p>
            <a:pPr marL="452628" indent="-342900" algn="just">
              <a:spcBef>
                <a:spcPts val="0"/>
              </a:spcBef>
              <a:buClrTx/>
              <a:buSzPct val="68000"/>
              <a:buFont typeface="Wingdings" panose="05000000000000000000" pitchFamily="2" charset="2"/>
              <a:buChar char="v"/>
              <a:defRPr/>
            </a:pPr>
            <a:r>
              <a:rPr lang="en-IN" sz="2200" dirty="0">
                <a:solidFill>
                  <a:prstClr val="black"/>
                </a:solidFill>
              </a:rPr>
              <a:t>Students Achievements Tracking System (SATS) - implemented through Education Department in Karnataka.</a:t>
            </a:r>
          </a:p>
          <a:p>
            <a:pPr marL="109728" indent="0" algn="just">
              <a:spcBef>
                <a:spcPts val="0"/>
              </a:spcBef>
              <a:buClrTx/>
              <a:buSzPct val="68000"/>
              <a:buNone/>
              <a:defRPr/>
            </a:pPr>
            <a:endParaRPr lang="en-IN" sz="2200" dirty="0">
              <a:solidFill>
                <a:prstClr val="black"/>
              </a:solidFill>
            </a:endParaRPr>
          </a:p>
          <a:p>
            <a:pPr marL="452628" indent="-342900" algn="just">
              <a:spcBef>
                <a:spcPts val="0"/>
              </a:spcBef>
              <a:buClrTx/>
              <a:buSzPct val="68000"/>
              <a:buFont typeface="Wingdings" panose="05000000000000000000" pitchFamily="2" charset="2"/>
              <a:buChar char="v"/>
              <a:defRPr/>
            </a:pPr>
            <a:r>
              <a:rPr lang="en-IN" sz="2200" dirty="0">
                <a:solidFill>
                  <a:prstClr val="black"/>
                </a:solidFill>
              </a:rPr>
              <a:t>RBSK “</a:t>
            </a:r>
            <a:r>
              <a:rPr lang="en-IN" sz="2200" dirty="0" err="1">
                <a:solidFill>
                  <a:prstClr val="black"/>
                </a:solidFill>
              </a:rPr>
              <a:t>Swasthya</a:t>
            </a:r>
            <a:r>
              <a:rPr lang="en-IN" sz="2200" dirty="0">
                <a:solidFill>
                  <a:prstClr val="black"/>
                </a:solidFill>
              </a:rPr>
              <a:t> Kirana” meaning “Ray of Health” - An innovative technology to reduce defects, deficiencies and arrest deaths of children </a:t>
            </a:r>
          </a:p>
          <a:p>
            <a:pPr marL="727266" lvl="1" indent="-342900" algn="just">
              <a:spcBef>
                <a:spcPts val="0"/>
              </a:spcBef>
              <a:buClrTx/>
              <a:buSzPct val="68000"/>
              <a:buFont typeface="Wingdings" panose="05000000000000000000" pitchFamily="2" charset="2"/>
              <a:buChar char="v"/>
              <a:defRPr/>
            </a:pPr>
            <a:r>
              <a:rPr lang="en-IN" dirty="0">
                <a:solidFill>
                  <a:prstClr val="black"/>
                </a:solidFill>
              </a:rPr>
              <a:t>based on systematic early identification, </a:t>
            </a:r>
          </a:p>
          <a:p>
            <a:pPr marL="727266" lvl="1" indent="-342900" algn="just">
              <a:spcBef>
                <a:spcPts val="0"/>
              </a:spcBef>
              <a:buClrTx/>
              <a:buSzPct val="68000"/>
              <a:buFont typeface="Wingdings" panose="05000000000000000000" pitchFamily="2" charset="2"/>
              <a:buChar char="v"/>
              <a:defRPr/>
            </a:pPr>
            <a:r>
              <a:rPr lang="en-IN" dirty="0">
                <a:solidFill>
                  <a:prstClr val="black"/>
                </a:solidFill>
              </a:rPr>
              <a:t>monitors timely intervention from birth</a:t>
            </a:r>
          </a:p>
          <a:p>
            <a:pPr marL="727266" lvl="1" indent="-342900" algn="just">
              <a:spcBef>
                <a:spcPts val="0"/>
              </a:spcBef>
              <a:buClrTx/>
              <a:buSzPct val="68000"/>
              <a:buFont typeface="Wingdings" panose="05000000000000000000" pitchFamily="2" charset="2"/>
              <a:buChar char="v"/>
              <a:defRPr/>
            </a:pPr>
            <a:r>
              <a:rPr lang="en-IN" dirty="0">
                <a:solidFill>
                  <a:prstClr val="black"/>
                </a:solidFill>
              </a:rPr>
              <a:t>designed to enable District Early Intervention Centre (DEIC) to bring in systemic and effective interventions required for efficient referral linkages for different age groups of children.</a:t>
            </a:r>
          </a:p>
        </p:txBody>
      </p:sp>
      <p:pic>
        <p:nvPicPr>
          <p:cNvPr id="4" name="Picture 2" descr="Single Oak Leaf : Stock Photo"/>
          <p:cNvPicPr>
            <a:picLocks noChangeAspect="1" noChangeArrowheads="1"/>
          </p:cNvPicPr>
          <p:nvPr/>
        </p:nvPicPr>
        <p:blipFill>
          <a:blip r:embed="rId2" cstate="print"/>
          <a:srcRect/>
          <a:stretch>
            <a:fillRect/>
          </a:stretch>
        </p:blipFill>
        <p:spPr bwMode="auto">
          <a:xfrm>
            <a:off x="224358" y="215900"/>
            <a:ext cx="1112315" cy="7413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p:cNvSpPr/>
          <p:nvPr/>
        </p:nvSpPr>
        <p:spPr>
          <a:xfrm>
            <a:off x="1326859" y="3271438"/>
            <a:ext cx="572082" cy="492924"/>
          </a:xfrm>
          <a:prstGeom prst="hexagon">
            <a:avLst>
              <a:gd name="adj" fmla="val 28900"/>
              <a:gd name="vf" fmla="val 115470"/>
            </a:avLst>
          </a:prstGeom>
          <a:solidFill>
            <a:schemeClr val="accent1">
              <a:lumMod val="60000"/>
              <a:lumOff val="4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8" name="Text Placeholder 7">
            <a:extLst>
              <a:ext uri="{FF2B5EF4-FFF2-40B4-BE49-F238E27FC236}">
                <a16:creationId xmlns:a16="http://schemas.microsoft.com/office/drawing/2014/main" xmlns="" id="{4A7380D8-254C-4163-8C75-DFF533027FB8}"/>
              </a:ext>
            </a:extLst>
          </p:cNvPr>
          <p:cNvSpPr>
            <a:spLocks noGrp="1"/>
          </p:cNvSpPr>
          <p:nvPr>
            <p:ph type="body" idx="1"/>
          </p:nvPr>
        </p:nvSpPr>
        <p:spPr>
          <a:xfrm>
            <a:off x="301625" y="1524000"/>
            <a:ext cx="4040188" cy="733425"/>
          </a:xfrm>
        </p:spPr>
        <p:txBody>
          <a:bodyPr/>
          <a:lstStyle/>
          <a:p>
            <a:pPr algn="ctr">
              <a:defRPr/>
            </a:pPr>
            <a:r>
              <a:rPr sz="2800" dirty="0"/>
              <a:t>Integration</a:t>
            </a:r>
            <a:endParaRPr lang="en-IN" sz="2800" dirty="0"/>
          </a:p>
        </p:txBody>
      </p:sp>
      <p:sp>
        <p:nvSpPr>
          <p:cNvPr id="10" name="Text Placeholder 9">
            <a:extLst>
              <a:ext uri="{FF2B5EF4-FFF2-40B4-BE49-F238E27FC236}">
                <a16:creationId xmlns:a16="http://schemas.microsoft.com/office/drawing/2014/main" xmlns="" id="{7524D07C-C821-4FD8-9B1D-E196ACC4E33C}"/>
              </a:ext>
            </a:extLst>
          </p:cNvPr>
          <p:cNvSpPr>
            <a:spLocks noGrp="1"/>
          </p:cNvSpPr>
          <p:nvPr>
            <p:ph type="body" sz="half" idx="3"/>
          </p:nvPr>
        </p:nvSpPr>
        <p:spPr>
          <a:xfrm>
            <a:off x="4791075" y="1524000"/>
            <a:ext cx="4041775" cy="731838"/>
          </a:xfrm>
        </p:spPr>
        <p:txBody>
          <a:bodyPr/>
          <a:lstStyle/>
          <a:p>
            <a:pPr algn="ctr">
              <a:defRPr/>
            </a:pPr>
            <a:r>
              <a:rPr lang="en-US" sz="2800" dirty="0"/>
              <a:t>Convergence</a:t>
            </a:r>
            <a:endParaRPr lang="en-IN" sz="2800" dirty="0"/>
          </a:p>
        </p:txBody>
      </p:sp>
      <p:sp>
        <p:nvSpPr>
          <p:cNvPr id="17412" name="Title 6">
            <a:extLst>
              <a:ext uri="{FF2B5EF4-FFF2-40B4-BE49-F238E27FC236}">
                <a16:creationId xmlns:a16="http://schemas.microsoft.com/office/drawing/2014/main" xmlns="" id="{A7D16809-A008-40C7-AB38-2BC1164F4474}"/>
              </a:ext>
            </a:extLst>
          </p:cNvPr>
          <p:cNvSpPr>
            <a:spLocks noGrp="1"/>
          </p:cNvSpPr>
          <p:nvPr>
            <p:ph type="title"/>
          </p:nvPr>
        </p:nvSpPr>
        <p:spPr/>
        <p:txBody>
          <a:bodyPr/>
          <a:lstStyle/>
          <a:p>
            <a:pPr>
              <a:defRPr/>
            </a:pPr>
            <a:r>
              <a:rPr lang="en-US" altLang="en-US" sz="3600" b="1" dirty="0">
                <a:solidFill>
                  <a:srgbClr val="800000"/>
                </a:solidFill>
              </a:rPr>
              <a:t>Need of the hour</a:t>
            </a:r>
            <a:endParaRPr lang="en-IN" altLang="en-US" sz="3600" b="1" dirty="0">
              <a:solidFill>
                <a:srgbClr val="800000"/>
              </a:solidFill>
            </a:endParaRPr>
          </a:p>
        </p:txBody>
      </p:sp>
      <p:graphicFrame>
        <p:nvGraphicFramePr>
          <p:cNvPr id="5" name="Diagram 4">
            <a:extLst>
              <a:ext uri="{FF2B5EF4-FFF2-40B4-BE49-F238E27FC236}">
                <a16:creationId xmlns:a16="http://schemas.microsoft.com/office/drawing/2014/main" xmlns="" id="{1B3FEB2D-EDAA-4A8A-B941-5046DB469D47}"/>
              </a:ext>
            </a:extLst>
          </p:cNvPr>
          <p:cNvGraphicFramePr/>
          <p:nvPr>
            <p:extLst>
              <p:ext uri="{D42A27DB-BD31-4B8C-83A1-F6EECF244321}">
                <p14:modId xmlns:p14="http://schemas.microsoft.com/office/powerpoint/2010/main" xmlns="" val="1224124765"/>
              </p:ext>
            </p:extLst>
          </p:nvPr>
        </p:nvGraphicFramePr>
        <p:xfrm>
          <a:off x="301626" y="2444135"/>
          <a:ext cx="4040188" cy="384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xmlns="" id="{0EDED671-CFE9-4345-B703-0750F1A5FBE1}"/>
              </a:ext>
            </a:extLst>
          </p:cNvPr>
          <p:cNvGraphicFramePr/>
          <p:nvPr>
            <p:extLst>
              <p:ext uri="{D42A27DB-BD31-4B8C-83A1-F6EECF244321}">
                <p14:modId xmlns:p14="http://schemas.microsoft.com/office/powerpoint/2010/main" xmlns="" val="2233235850"/>
              </p:ext>
            </p:extLst>
          </p:nvPr>
        </p:nvGraphicFramePr>
        <p:xfrm>
          <a:off x="4568429" y="2444135"/>
          <a:ext cx="4143771" cy="38494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2" descr="Single Oak Leaf : Stock Photo"/>
          <p:cNvPicPr>
            <a:picLocks noChangeAspect="1" noChangeArrowheads="1"/>
          </p:cNvPicPr>
          <p:nvPr/>
        </p:nvPicPr>
        <p:blipFill>
          <a:blip r:embed="rId10" cstate="print"/>
          <a:srcRect/>
          <a:stretch>
            <a:fillRect/>
          </a:stretch>
        </p:blipFill>
        <p:spPr bwMode="auto">
          <a:xfrm>
            <a:off x="224358" y="215900"/>
            <a:ext cx="1112315" cy="7413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3D7F2-50AD-4C7E-A751-856DBBBF1870}"/>
              </a:ext>
            </a:extLst>
          </p:cNvPr>
          <p:cNvSpPr>
            <a:spLocks noGrp="1"/>
          </p:cNvSpPr>
          <p:nvPr>
            <p:ph type="title"/>
          </p:nvPr>
        </p:nvSpPr>
        <p:spPr/>
        <p:txBody>
          <a:bodyPr/>
          <a:lstStyle/>
          <a:p>
            <a:pPr>
              <a:defRPr/>
            </a:pPr>
            <a:r>
              <a:rPr lang="en-US" altLang="en-US" sz="3600" b="1" dirty="0">
                <a:solidFill>
                  <a:srgbClr val="800000"/>
                </a:solidFill>
              </a:rPr>
              <a:t>Need of the hour</a:t>
            </a:r>
            <a:endParaRPr lang="en-IN" sz="3600" b="1" dirty="0">
              <a:solidFill>
                <a:srgbClr val="800000"/>
              </a:solidFill>
            </a:endParaRPr>
          </a:p>
        </p:txBody>
      </p:sp>
      <p:sp>
        <p:nvSpPr>
          <p:cNvPr id="17411" name="Content Placeholder 2">
            <a:extLst>
              <a:ext uri="{FF2B5EF4-FFF2-40B4-BE49-F238E27FC236}">
                <a16:creationId xmlns:a16="http://schemas.microsoft.com/office/drawing/2014/main" xmlns="" id="{C00EA107-EB2D-405C-8096-C113B27AD6C4}"/>
              </a:ext>
            </a:extLst>
          </p:cNvPr>
          <p:cNvSpPr>
            <a:spLocks noGrp="1"/>
          </p:cNvSpPr>
          <p:nvPr>
            <p:ph idx="1"/>
          </p:nvPr>
        </p:nvSpPr>
        <p:spPr>
          <a:xfrm>
            <a:off x="165100" y="1625600"/>
            <a:ext cx="8839200" cy="4953000"/>
          </a:xfrm>
        </p:spPr>
        <p:txBody>
          <a:bodyPr/>
          <a:lstStyle/>
          <a:p>
            <a:pPr marL="452628" lvl="1" indent="-342900" algn="just">
              <a:spcBef>
                <a:spcPts val="0"/>
              </a:spcBef>
              <a:buClrTx/>
              <a:buSzPct val="68000"/>
              <a:buFont typeface="Wingdings 2" panose="05020102010507070707" pitchFamily="18" charset="2"/>
              <a:buChar char=""/>
              <a:defRPr/>
            </a:pPr>
            <a:r>
              <a:rPr lang="en-US" dirty="0">
                <a:solidFill>
                  <a:prstClr val="black"/>
                </a:solidFill>
              </a:rPr>
              <a:t>Accountability of each child health record, carried forward for successive years</a:t>
            </a:r>
          </a:p>
          <a:p>
            <a:pPr marL="452628" lvl="1" indent="-342900" algn="just">
              <a:spcBef>
                <a:spcPts val="0"/>
              </a:spcBef>
              <a:buClrTx/>
              <a:buSzPct val="68000"/>
              <a:buFont typeface="Wingdings 2" panose="05020102010507070707" pitchFamily="18" charset="2"/>
              <a:buChar char=""/>
              <a:defRPr/>
            </a:pPr>
            <a:r>
              <a:rPr lang="en-US" dirty="0">
                <a:solidFill>
                  <a:prstClr val="black"/>
                </a:solidFill>
              </a:rPr>
              <a:t>Accountability of IFA, Albendazole, Sanitary Napkin Pads reaching beneficiaries.</a:t>
            </a:r>
          </a:p>
          <a:p>
            <a:pPr marL="452628" lvl="1" indent="-342900" algn="just">
              <a:spcBef>
                <a:spcPts val="0"/>
              </a:spcBef>
              <a:buClrTx/>
              <a:buSzPct val="68000"/>
              <a:buFont typeface="Wingdings 2" panose="05020102010507070707" pitchFamily="18" charset="2"/>
              <a:buChar char=""/>
              <a:defRPr/>
            </a:pPr>
            <a:r>
              <a:rPr lang="en-US" dirty="0">
                <a:solidFill>
                  <a:prstClr val="black"/>
                </a:solidFill>
              </a:rPr>
              <a:t>Integration of screening, referral, follow up &amp; reporting at Delivery points, MHTs and DEIC.</a:t>
            </a:r>
          </a:p>
          <a:p>
            <a:pPr marL="452628" lvl="1" indent="-342900" algn="just">
              <a:spcBef>
                <a:spcPts val="0"/>
              </a:spcBef>
              <a:buClrTx/>
              <a:buSzPct val="68000"/>
              <a:buFont typeface="Wingdings 2" panose="05020102010507070707" pitchFamily="18" charset="2"/>
              <a:buChar char=""/>
              <a:defRPr/>
            </a:pPr>
            <a:r>
              <a:rPr lang="en-IN" dirty="0">
                <a:solidFill>
                  <a:prstClr val="black"/>
                </a:solidFill>
              </a:rPr>
              <a:t>Online health records of 0-19 year children. </a:t>
            </a:r>
          </a:p>
          <a:p>
            <a:pPr marL="452628" lvl="1" indent="-342900" algn="just">
              <a:spcBef>
                <a:spcPts val="0"/>
              </a:spcBef>
              <a:buClrTx/>
              <a:buSzPct val="68000"/>
              <a:buFont typeface="Wingdings 2" panose="05020102010507070707" pitchFamily="18" charset="2"/>
              <a:buChar char=""/>
              <a:defRPr/>
            </a:pPr>
            <a:r>
              <a:rPr lang="en-IN" dirty="0">
                <a:solidFill>
                  <a:prstClr val="black"/>
                </a:solidFill>
              </a:rPr>
              <a:t>Real time data of health status of children.</a:t>
            </a:r>
          </a:p>
          <a:p>
            <a:pPr marL="452628" lvl="1" indent="-342900" algn="just">
              <a:spcBef>
                <a:spcPts val="0"/>
              </a:spcBef>
              <a:buClrTx/>
              <a:buSzPct val="68000"/>
              <a:buFont typeface="Wingdings 2" panose="05020102010507070707" pitchFamily="18" charset="2"/>
              <a:buChar char=""/>
              <a:defRPr/>
            </a:pPr>
            <a:r>
              <a:rPr lang="en-IN" dirty="0">
                <a:solidFill>
                  <a:prstClr val="black"/>
                </a:solidFill>
              </a:rPr>
              <a:t>Tracking drop outs and left out children. </a:t>
            </a:r>
          </a:p>
          <a:p>
            <a:pPr marL="452628" lvl="1" indent="-342900" algn="just">
              <a:spcBef>
                <a:spcPts val="0"/>
              </a:spcBef>
              <a:buClrTx/>
              <a:buSzPct val="68000"/>
              <a:buFont typeface="Wingdings 2" panose="05020102010507070707" pitchFamily="18" charset="2"/>
              <a:buChar char=""/>
              <a:defRPr/>
            </a:pPr>
            <a:r>
              <a:rPr lang="en-IN" dirty="0">
                <a:solidFill>
                  <a:prstClr val="black"/>
                </a:solidFill>
              </a:rPr>
              <a:t>Registration, health examination, referral and follow up of children.</a:t>
            </a:r>
          </a:p>
          <a:p>
            <a:pPr marL="452628" lvl="1" indent="-342900" algn="just">
              <a:spcBef>
                <a:spcPts val="0"/>
              </a:spcBef>
              <a:buClrTx/>
              <a:buSzPct val="68000"/>
              <a:buFont typeface="Wingdings 2" panose="05020102010507070707" pitchFamily="18" charset="2"/>
              <a:buChar char=""/>
              <a:defRPr/>
            </a:pPr>
            <a:r>
              <a:rPr lang="en-IN" dirty="0">
                <a:solidFill>
                  <a:prstClr val="black"/>
                </a:solidFill>
              </a:rPr>
              <a:t>Monitoring Mobile Health Teams.</a:t>
            </a:r>
          </a:p>
          <a:p>
            <a:pPr marL="452628" lvl="1" indent="-342900" algn="just">
              <a:spcBef>
                <a:spcPts val="0"/>
              </a:spcBef>
              <a:buClrTx/>
              <a:buSzPct val="68000"/>
              <a:buFont typeface="Wingdings 2" panose="05020102010507070707" pitchFamily="18" charset="2"/>
              <a:buChar char=""/>
              <a:defRPr/>
            </a:pPr>
            <a:r>
              <a:rPr lang="en-IN" dirty="0">
                <a:solidFill>
                  <a:prstClr val="black"/>
                </a:solidFill>
              </a:rPr>
              <a:t>Real time reporting</a:t>
            </a:r>
          </a:p>
        </p:txBody>
      </p:sp>
      <p:pic>
        <p:nvPicPr>
          <p:cNvPr id="4" name="Picture 2" descr="Single Oak Leaf : Stock Photo"/>
          <p:cNvPicPr>
            <a:picLocks noChangeAspect="1" noChangeArrowheads="1"/>
          </p:cNvPicPr>
          <p:nvPr/>
        </p:nvPicPr>
        <p:blipFill>
          <a:blip r:embed="rId2" cstate="print"/>
          <a:srcRect/>
          <a:stretch>
            <a:fillRect/>
          </a:stretch>
        </p:blipFill>
        <p:spPr bwMode="auto">
          <a:xfrm>
            <a:off x="224358" y="215900"/>
            <a:ext cx="1112315" cy="741362"/>
          </a:xfrm>
          <a:prstGeom prst="rect">
            <a:avLst/>
          </a:prstGeom>
          <a:noFill/>
        </p:spPr>
      </p:pic>
      <p:pic>
        <p:nvPicPr>
          <p:cNvPr id="3" name="Picture 2">
            <a:extLst>
              <a:ext uri="{FF2B5EF4-FFF2-40B4-BE49-F238E27FC236}">
                <a16:creationId xmlns:a16="http://schemas.microsoft.com/office/drawing/2014/main" xmlns="" id="{7A567C66-B5C2-4D5D-988D-B38265828DD5}"/>
              </a:ext>
            </a:extLst>
          </p:cNvPr>
          <p:cNvPicPr>
            <a:picLocks noChangeAspect="1"/>
          </p:cNvPicPr>
          <p:nvPr/>
        </p:nvPicPr>
        <p:blipFill>
          <a:blip r:embed="rId3"/>
          <a:stretch>
            <a:fillRect/>
          </a:stretch>
        </p:blipFill>
        <p:spPr>
          <a:xfrm>
            <a:off x="7627191" y="5499100"/>
            <a:ext cx="1109568" cy="7437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ngle Oak Leaf : Stock Photo"/>
          <p:cNvPicPr>
            <a:picLocks noChangeAspect="1" noChangeArrowheads="1"/>
          </p:cNvPicPr>
          <p:nvPr/>
        </p:nvPicPr>
        <p:blipFill>
          <a:blip r:embed="rId2" cstate="print"/>
          <a:srcRect/>
          <a:stretch>
            <a:fillRect/>
          </a:stretch>
        </p:blipFill>
        <p:spPr bwMode="auto">
          <a:xfrm>
            <a:off x="224358" y="215900"/>
            <a:ext cx="1112315" cy="741362"/>
          </a:xfrm>
          <a:prstGeom prst="rect">
            <a:avLst/>
          </a:prstGeom>
          <a:noFill/>
        </p:spPr>
      </p:pic>
      <p:sp>
        <p:nvSpPr>
          <p:cNvPr id="20482" name="Title 1">
            <a:extLst>
              <a:ext uri="{FF2B5EF4-FFF2-40B4-BE49-F238E27FC236}">
                <a16:creationId xmlns:a16="http://schemas.microsoft.com/office/drawing/2014/main" xmlns="" id="{5F587344-2DAC-4B8F-B8F5-39B3277FEC1A}"/>
              </a:ext>
            </a:extLst>
          </p:cNvPr>
          <p:cNvSpPr>
            <a:spLocks noGrp="1"/>
          </p:cNvSpPr>
          <p:nvPr>
            <p:ph type="title"/>
          </p:nvPr>
        </p:nvSpPr>
        <p:spPr/>
        <p:txBody>
          <a:bodyPr/>
          <a:lstStyle/>
          <a:p>
            <a:pPr>
              <a:defRPr/>
            </a:pPr>
            <a:r>
              <a:rPr lang="en-IN" altLang="en-US" sz="3600" b="1" dirty="0">
                <a:solidFill>
                  <a:srgbClr val="E3620B"/>
                </a:solidFill>
                <a:cs typeface="Times New Roman" panose="02020603050405020304" pitchFamily="18" charset="0"/>
              </a:rPr>
              <a:t>     </a:t>
            </a:r>
            <a:r>
              <a:rPr lang="en-IN" altLang="en-US" sz="3600" b="1" dirty="0">
                <a:solidFill>
                  <a:srgbClr val="800000"/>
                </a:solidFill>
              </a:rPr>
              <a:t>Application: RBSK-</a:t>
            </a:r>
            <a:r>
              <a:rPr lang="en-IN" altLang="en-US" sz="3600" b="1" dirty="0" err="1">
                <a:solidFill>
                  <a:srgbClr val="800000"/>
                </a:solidFill>
              </a:rPr>
              <a:t>Swasthya</a:t>
            </a:r>
            <a:r>
              <a:rPr lang="en-IN" altLang="en-US" sz="3600" b="1" dirty="0">
                <a:solidFill>
                  <a:srgbClr val="800000"/>
                </a:solidFill>
              </a:rPr>
              <a:t> </a:t>
            </a:r>
            <a:r>
              <a:rPr lang="en-IN" altLang="en-US" sz="3600" b="1" dirty="0" err="1">
                <a:solidFill>
                  <a:srgbClr val="800000"/>
                </a:solidFill>
              </a:rPr>
              <a:t>Kirana</a:t>
            </a:r>
            <a:endParaRPr lang="en-IN" altLang="en-US" sz="3600" b="1" dirty="0">
              <a:solidFill>
                <a:srgbClr val="800000"/>
              </a:solidFill>
            </a:endParaRPr>
          </a:p>
        </p:txBody>
      </p:sp>
      <p:sp>
        <p:nvSpPr>
          <p:cNvPr id="20483" name="Content Placeholder 2">
            <a:extLst>
              <a:ext uri="{FF2B5EF4-FFF2-40B4-BE49-F238E27FC236}">
                <a16:creationId xmlns:a16="http://schemas.microsoft.com/office/drawing/2014/main" xmlns="" id="{C4CB28C6-9F3A-4FEC-AF53-E40C20FE4760}"/>
              </a:ext>
            </a:extLst>
          </p:cNvPr>
          <p:cNvSpPr>
            <a:spLocks noGrp="1"/>
          </p:cNvSpPr>
          <p:nvPr>
            <p:ph idx="1"/>
          </p:nvPr>
        </p:nvSpPr>
        <p:spPr>
          <a:xfrm>
            <a:off x="224358" y="1358900"/>
            <a:ext cx="8611667" cy="5381625"/>
          </a:xfrm>
        </p:spPr>
        <p:txBody>
          <a:bodyPr/>
          <a:lstStyle/>
          <a:p>
            <a:pPr marL="266700" lvl="1" indent="-157163" algn="just">
              <a:spcBef>
                <a:spcPts val="0"/>
              </a:spcBef>
              <a:buClrTx/>
              <a:buSzPct val="68000"/>
              <a:buFont typeface="Wingdings 2" panose="05020102010507070707" pitchFamily="18" charset="2"/>
              <a:buChar char=""/>
              <a:defRPr/>
            </a:pPr>
            <a:r>
              <a:rPr lang="en-US" altLang="en-US" dirty="0">
                <a:solidFill>
                  <a:prstClr val="black"/>
                </a:solidFill>
              </a:rPr>
              <a:t>Web-based system that integrates annual health check up of all children. </a:t>
            </a:r>
          </a:p>
          <a:p>
            <a:pPr marL="266700" lvl="1" indent="-157163" algn="just">
              <a:spcBef>
                <a:spcPts val="0"/>
              </a:spcBef>
              <a:buClrTx/>
              <a:buSzPct val="68000"/>
              <a:buFont typeface="Wingdings 2" panose="05020102010507070707" pitchFamily="18" charset="2"/>
              <a:buChar char=""/>
              <a:defRPr/>
            </a:pPr>
            <a:r>
              <a:rPr lang="en-US" altLang="en-US" dirty="0">
                <a:solidFill>
                  <a:prstClr val="black"/>
                </a:solidFill>
              </a:rPr>
              <a:t>Working calendar for Mobile Health Team (MHT) mapped with schools and </a:t>
            </a:r>
            <a:r>
              <a:rPr lang="en-US" altLang="en-US" dirty="0" err="1">
                <a:solidFill>
                  <a:prstClr val="black"/>
                </a:solidFill>
              </a:rPr>
              <a:t>Anganwadis</a:t>
            </a:r>
            <a:r>
              <a:rPr lang="en-US" altLang="en-US" dirty="0">
                <a:solidFill>
                  <a:prstClr val="black"/>
                </a:solidFill>
              </a:rPr>
              <a:t> to cover annual health check up of 100% of children.</a:t>
            </a:r>
          </a:p>
          <a:p>
            <a:pPr marL="266700" lvl="1" indent="-157163" algn="just">
              <a:spcBef>
                <a:spcPts val="0"/>
              </a:spcBef>
              <a:buClrTx/>
              <a:buSzPct val="68000"/>
              <a:buFont typeface="Wingdings 2" panose="05020102010507070707" pitchFamily="18" charset="2"/>
              <a:buChar char=""/>
              <a:defRPr/>
            </a:pPr>
            <a:r>
              <a:rPr lang="en-US" altLang="en-US" dirty="0">
                <a:solidFill>
                  <a:prstClr val="black"/>
                </a:solidFill>
              </a:rPr>
              <a:t>Hand held data access of children to MHTs - timely upload of health records.</a:t>
            </a:r>
          </a:p>
          <a:p>
            <a:pPr marL="266700" lvl="1" indent="-157163" algn="just">
              <a:spcBef>
                <a:spcPts val="0"/>
              </a:spcBef>
              <a:buClrTx/>
              <a:buSzPct val="68000"/>
              <a:buFont typeface="Wingdings 2" panose="05020102010507070707" pitchFamily="18" charset="2"/>
              <a:buChar char=""/>
              <a:defRPr/>
            </a:pPr>
            <a:r>
              <a:rPr lang="en-US" altLang="en-US" dirty="0">
                <a:solidFill>
                  <a:prstClr val="black"/>
                </a:solidFill>
              </a:rPr>
              <a:t>Referral linkage for  further treatment.</a:t>
            </a:r>
          </a:p>
          <a:p>
            <a:pPr marL="266700" lvl="1" indent="-157163" algn="just">
              <a:spcBef>
                <a:spcPts val="0"/>
              </a:spcBef>
              <a:buClrTx/>
              <a:buSzPct val="68000"/>
              <a:buFont typeface="Wingdings 2" panose="05020102010507070707" pitchFamily="18" charset="2"/>
              <a:buChar char=""/>
              <a:defRPr/>
            </a:pPr>
            <a:r>
              <a:rPr lang="en-US" altLang="en-US" dirty="0">
                <a:solidFill>
                  <a:prstClr val="black"/>
                </a:solidFill>
              </a:rPr>
              <a:t>Live dashboards at all levels for timely intervention. </a:t>
            </a:r>
          </a:p>
          <a:p>
            <a:pPr marL="266700" lvl="1" indent="-157163" algn="just">
              <a:spcBef>
                <a:spcPts val="0"/>
              </a:spcBef>
              <a:buClrTx/>
              <a:buSzPct val="68000"/>
              <a:buFont typeface="Wingdings 2" panose="05020102010507070707" pitchFamily="18" charset="2"/>
              <a:buChar char=""/>
              <a:defRPr/>
            </a:pPr>
            <a:r>
              <a:rPr lang="en-US" altLang="en-US" dirty="0">
                <a:solidFill>
                  <a:prstClr val="black"/>
                </a:solidFill>
              </a:rPr>
              <a:t>Auto alert mechanisms for referral monitoring.</a:t>
            </a:r>
          </a:p>
          <a:p>
            <a:pPr marL="266700" lvl="1" indent="-157163" algn="just">
              <a:spcBef>
                <a:spcPts val="0"/>
              </a:spcBef>
              <a:buClrTx/>
              <a:buSzPct val="68000"/>
              <a:buFont typeface="Wingdings 2" panose="05020102010507070707" pitchFamily="18" charset="2"/>
              <a:buChar char=""/>
              <a:defRPr/>
            </a:pPr>
            <a:endParaRPr lang="en-US" altLang="en-US" dirty="0">
              <a:solidFill>
                <a:prstClr val="black"/>
              </a:solidFill>
            </a:endParaRPr>
          </a:p>
          <a:p>
            <a:pPr marL="266700" lvl="1" indent="-157163" algn="just">
              <a:spcBef>
                <a:spcPts val="0"/>
              </a:spcBef>
              <a:buClrTx/>
              <a:buSzPct val="68000"/>
              <a:buFont typeface="Wingdings 2" panose="05020102010507070707" pitchFamily="18" charset="2"/>
              <a:buChar char=""/>
              <a:defRPr/>
            </a:pPr>
            <a:r>
              <a:rPr lang="en-US" altLang="en-US" dirty="0">
                <a:solidFill>
                  <a:prstClr val="black"/>
                </a:solidFill>
              </a:rPr>
              <a:t>All health services in single platform.</a:t>
            </a:r>
          </a:p>
          <a:p>
            <a:pPr marL="266700" lvl="1" indent="-157163" algn="just">
              <a:spcBef>
                <a:spcPts val="0"/>
              </a:spcBef>
              <a:buClrTx/>
              <a:buSzPct val="68000"/>
              <a:buFont typeface="Wingdings 2" panose="05020102010507070707" pitchFamily="18" charset="2"/>
              <a:buChar char=""/>
              <a:defRPr/>
            </a:pPr>
            <a:r>
              <a:rPr lang="en-US" altLang="en-US" dirty="0">
                <a:solidFill>
                  <a:prstClr val="black"/>
                </a:solidFill>
              </a:rPr>
              <a:t>Secured repository of annual health records.</a:t>
            </a:r>
          </a:p>
          <a:p>
            <a:pPr marL="266700" lvl="1" indent="-157163" algn="just">
              <a:spcBef>
                <a:spcPts val="0"/>
              </a:spcBef>
              <a:buClrTx/>
              <a:buSzPct val="68000"/>
              <a:buFont typeface="Wingdings 2" panose="05020102010507070707" pitchFamily="18" charset="2"/>
              <a:buChar char=""/>
              <a:defRPr/>
            </a:pPr>
            <a:r>
              <a:rPr lang="en-US" altLang="en-US" dirty="0">
                <a:solidFill>
                  <a:prstClr val="black"/>
                </a:solidFill>
              </a:rPr>
              <a:t>Back up on daily basis.</a:t>
            </a:r>
          </a:p>
          <a:p>
            <a:pPr marL="266700" lvl="1" indent="-157163" algn="just">
              <a:spcBef>
                <a:spcPts val="0"/>
              </a:spcBef>
              <a:buClrTx/>
              <a:buSzPct val="68000"/>
              <a:buFont typeface="Wingdings 2" panose="05020102010507070707" pitchFamily="18" charset="2"/>
              <a:buChar char=""/>
              <a:defRPr/>
            </a:pPr>
            <a:r>
              <a:rPr lang="en-US" altLang="en-US" dirty="0">
                <a:solidFill>
                  <a:prstClr val="black"/>
                </a:solidFill>
              </a:rPr>
              <a:t>MIS and reports.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02129" y="271808"/>
            <a:ext cx="7524073" cy="646331"/>
          </a:xfrm>
          <a:prstGeom prst="rect">
            <a:avLst/>
          </a:prstGeom>
          <a:noFill/>
          <a:ln w="9525">
            <a:noFill/>
            <a:miter lim="800000"/>
            <a:headEnd/>
            <a:tailEnd/>
          </a:ln>
        </p:spPr>
        <p:txBody>
          <a:bodyPr wrap="square">
            <a:spAutoFit/>
          </a:bodyPr>
          <a:lstStyle/>
          <a:p>
            <a:pPr algn="ctr">
              <a:defRPr/>
            </a:pPr>
            <a:r>
              <a:rPr lang="en-US" altLang="en-US" sz="3600" b="1" dirty="0">
                <a:solidFill>
                  <a:srgbClr val="800000"/>
                </a:solidFill>
                <a:latin typeface="Calibri" panose="020F0502020204030204" pitchFamily="34" charset="0"/>
                <a:ea typeface="+mj-ea"/>
                <a:cs typeface="Calibri" panose="020F0502020204030204" pitchFamily="34" charset="0"/>
              </a:rPr>
              <a:t>RBSK </a:t>
            </a:r>
            <a:r>
              <a:rPr lang="en-US" altLang="en-US" sz="3600" b="1" dirty="0" err="1">
                <a:solidFill>
                  <a:srgbClr val="800000"/>
                </a:solidFill>
                <a:latin typeface="Calibri" panose="020F0502020204030204" pitchFamily="34" charset="0"/>
                <a:ea typeface="+mj-ea"/>
                <a:cs typeface="Calibri" panose="020F0502020204030204" pitchFamily="34" charset="0"/>
              </a:rPr>
              <a:t>Swasthya</a:t>
            </a:r>
            <a:r>
              <a:rPr lang="en-US" altLang="en-US" sz="3600" b="1" dirty="0">
                <a:solidFill>
                  <a:srgbClr val="800000"/>
                </a:solidFill>
                <a:latin typeface="Calibri" panose="020F0502020204030204" pitchFamily="34" charset="0"/>
                <a:ea typeface="+mj-ea"/>
                <a:cs typeface="Calibri" panose="020F0502020204030204" pitchFamily="34" charset="0"/>
              </a:rPr>
              <a:t> </a:t>
            </a:r>
            <a:r>
              <a:rPr lang="en-US" altLang="en-US" sz="3600" b="1" dirty="0" err="1">
                <a:solidFill>
                  <a:srgbClr val="800000"/>
                </a:solidFill>
                <a:latin typeface="Calibri" panose="020F0502020204030204" pitchFamily="34" charset="0"/>
                <a:ea typeface="+mj-ea"/>
                <a:cs typeface="Calibri" panose="020F0502020204030204" pitchFamily="34" charset="0"/>
              </a:rPr>
              <a:t>Kirana</a:t>
            </a:r>
            <a:r>
              <a:rPr lang="en-US" altLang="en-US" sz="3600" b="1" dirty="0">
                <a:solidFill>
                  <a:srgbClr val="800000"/>
                </a:solidFill>
                <a:latin typeface="Calibri" panose="020F0502020204030204" pitchFamily="34" charset="0"/>
                <a:ea typeface="+mj-ea"/>
                <a:cs typeface="Calibri" panose="020F0502020204030204" pitchFamily="34" charset="0"/>
              </a:rPr>
              <a:t> Work Flow</a:t>
            </a:r>
          </a:p>
        </p:txBody>
      </p:sp>
      <p:grpSp>
        <p:nvGrpSpPr>
          <p:cNvPr id="4" name="Group 166"/>
          <p:cNvGrpSpPr>
            <a:grpSpLocks/>
          </p:cNvGrpSpPr>
          <p:nvPr/>
        </p:nvGrpSpPr>
        <p:grpSpPr bwMode="auto">
          <a:xfrm>
            <a:off x="140216" y="3129650"/>
            <a:ext cx="973732" cy="1045817"/>
            <a:chOff x="2855351" y="3647550"/>
            <a:chExt cx="1078834" cy="1019451"/>
          </a:xfrm>
        </p:grpSpPr>
        <p:grpSp>
          <p:nvGrpSpPr>
            <p:cNvPr id="5" name="Group 21"/>
            <p:cNvGrpSpPr>
              <a:grpSpLocks/>
            </p:cNvGrpSpPr>
            <p:nvPr/>
          </p:nvGrpSpPr>
          <p:grpSpPr bwMode="auto">
            <a:xfrm>
              <a:off x="2958135" y="3647550"/>
              <a:ext cx="962815" cy="1019451"/>
              <a:chOff x="1664677" y="1949380"/>
              <a:chExt cx="1195754" cy="1266093"/>
            </a:xfrm>
          </p:grpSpPr>
          <p:sp>
            <p:nvSpPr>
              <p:cNvPr id="7" name="Rounded Rectangle 6"/>
              <p:cNvSpPr/>
              <p:nvPr/>
            </p:nvSpPr>
            <p:spPr>
              <a:xfrm>
                <a:off x="1664722" y="2020450"/>
                <a:ext cx="1196983" cy="119502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sp>
            <p:nvSpPr>
              <p:cNvPr id="8" name="Rounded Rectangle 7"/>
              <p:cNvSpPr/>
              <p:nvPr/>
            </p:nvSpPr>
            <p:spPr>
              <a:xfrm>
                <a:off x="1664722" y="1949380"/>
                <a:ext cx="1196983" cy="1195023"/>
              </a:xfrm>
              <a:prstGeom prst="roundRect">
                <a:avLst/>
              </a:prstGeom>
              <a:solidFill>
                <a:srgbClr val="ACDD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grpSp>
        <p:sp>
          <p:nvSpPr>
            <p:cNvPr id="6" name="TextBox 48"/>
            <p:cNvSpPr txBox="1">
              <a:spLocks noChangeArrowheads="1"/>
            </p:cNvSpPr>
            <p:nvPr/>
          </p:nvSpPr>
          <p:spPr bwMode="auto">
            <a:xfrm>
              <a:off x="2855351" y="3805743"/>
              <a:ext cx="1078834" cy="630036"/>
            </a:xfrm>
            <a:prstGeom prst="rect">
              <a:avLst/>
            </a:prstGeom>
            <a:noFill/>
            <a:ln w="9525">
              <a:noFill/>
              <a:miter lim="800000"/>
              <a:headEnd/>
              <a:tailEnd/>
            </a:ln>
          </p:spPr>
          <p:txBody>
            <a:bodyPr wrap="square">
              <a:spAutoFit/>
            </a:bodyPr>
            <a:lstStyle/>
            <a:p>
              <a:pPr algn="ctr" eaLnBrk="1" hangingPunct="1"/>
              <a:r>
                <a:rPr lang="en-US" altLang="en-US" b="1" dirty="0">
                  <a:solidFill>
                    <a:schemeClr val="tx1">
                      <a:lumMod val="95000"/>
                      <a:lumOff val="5000"/>
                    </a:schemeClr>
                  </a:solidFill>
                  <a:latin typeface="Calibri" pitchFamily="34" charset="0"/>
                  <a:ea typeface="ＭＳ Ｐゴシック" pitchFamily="34" charset="-128"/>
                </a:rPr>
                <a:t>RBSK TEAM</a:t>
              </a:r>
              <a:endParaRPr lang="id-ID" altLang="en-US" b="1" dirty="0">
                <a:solidFill>
                  <a:schemeClr val="tx1">
                    <a:lumMod val="95000"/>
                    <a:lumOff val="5000"/>
                  </a:schemeClr>
                </a:solidFill>
                <a:latin typeface="Calibri" pitchFamily="34" charset="0"/>
                <a:ea typeface="ＭＳ Ｐゴシック" pitchFamily="34" charset="-128"/>
              </a:endParaRPr>
            </a:p>
          </p:txBody>
        </p:sp>
      </p:grpSp>
      <p:cxnSp>
        <p:nvCxnSpPr>
          <p:cNvPr id="9" name="Straight Connector 8"/>
          <p:cNvCxnSpPr/>
          <p:nvPr/>
        </p:nvCxnSpPr>
        <p:spPr>
          <a:xfrm rot="5400000" flipH="1" flipV="1">
            <a:off x="653557" y="2467326"/>
            <a:ext cx="646784" cy="565365"/>
          </a:xfrm>
          <a:prstGeom prst="line">
            <a:avLst/>
          </a:prstGeom>
          <a:ln w="57150">
            <a:solidFill>
              <a:srgbClr val="7030A0"/>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2"/>
          </p:cNvCxnSpPr>
          <p:nvPr/>
        </p:nvCxnSpPr>
        <p:spPr>
          <a:xfrm rot="16200000" flipH="1">
            <a:off x="571754" y="4271687"/>
            <a:ext cx="675933" cy="483491"/>
          </a:xfrm>
          <a:prstGeom prst="line">
            <a:avLst/>
          </a:prstGeom>
          <a:ln w="57150">
            <a:solidFill>
              <a:srgbClr val="7030A0"/>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 name="Group 166"/>
          <p:cNvGrpSpPr>
            <a:grpSpLocks/>
          </p:cNvGrpSpPr>
          <p:nvPr/>
        </p:nvGrpSpPr>
        <p:grpSpPr bwMode="auto">
          <a:xfrm>
            <a:off x="1113948" y="2032209"/>
            <a:ext cx="1313328" cy="1254012"/>
            <a:chOff x="2855351" y="3647550"/>
            <a:chExt cx="1078834" cy="1019452"/>
          </a:xfrm>
        </p:grpSpPr>
        <p:grpSp>
          <p:nvGrpSpPr>
            <p:cNvPr id="12" name="Group 21"/>
            <p:cNvGrpSpPr>
              <a:grpSpLocks/>
            </p:cNvGrpSpPr>
            <p:nvPr/>
          </p:nvGrpSpPr>
          <p:grpSpPr bwMode="auto">
            <a:xfrm>
              <a:off x="2958171" y="3647550"/>
              <a:ext cx="963806" cy="1019452"/>
              <a:chOff x="1664721" y="1949379"/>
              <a:chExt cx="1196984" cy="1266094"/>
            </a:xfrm>
          </p:grpSpPr>
          <p:sp>
            <p:nvSpPr>
              <p:cNvPr id="14" name="Rounded Rectangle 13"/>
              <p:cNvSpPr/>
              <p:nvPr/>
            </p:nvSpPr>
            <p:spPr>
              <a:xfrm>
                <a:off x="1664722" y="2020450"/>
                <a:ext cx="1196983" cy="119502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sp>
            <p:nvSpPr>
              <p:cNvPr id="15" name="Rounded Rectangle 14"/>
              <p:cNvSpPr/>
              <p:nvPr/>
            </p:nvSpPr>
            <p:spPr>
              <a:xfrm>
                <a:off x="1664721" y="1949379"/>
                <a:ext cx="1196983" cy="1195023"/>
              </a:xfrm>
              <a:prstGeom prst="roundRect">
                <a:avLst/>
              </a:prstGeom>
              <a:solidFill>
                <a:srgbClr val="ACDD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grpSp>
        <p:sp>
          <p:nvSpPr>
            <p:cNvPr id="13" name="TextBox 48"/>
            <p:cNvSpPr txBox="1">
              <a:spLocks noChangeArrowheads="1"/>
            </p:cNvSpPr>
            <p:nvPr/>
          </p:nvSpPr>
          <p:spPr bwMode="auto">
            <a:xfrm>
              <a:off x="2855351" y="3897236"/>
              <a:ext cx="1078834" cy="535655"/>
            </a:xfrm>
            <a:prstGeom prst="rect">
              <a:avLst/>
            </a:prstGeom>
            <a:noFill/>
            <a:ln w="9525">
              <a:noFill/>
              <a:miter lim="800000"/>
              <a:headEnd/>
              <a:tailEnd/>
            </a:ln>
          </p:spPr>
          <p:txBody>
            <a:bodyPr wrap="square">
              <a:spAutoFit/>
            </a:bodyPr>
            <a:lstStyle/>
            <a:p>
              <a:pPr algn="ctr" eaLnBrk="1" hangingPunct="1"/>
              <a:r>
                <a:rPr lang="en-US" altLang="en-US" sz="1600" b="1" dirty="0">
                  <a:solidFill>
                    <a:schemeClr val="tx1">
                      <a:lumMod val="95000"/>
                      <a:lumOff val="5000"/>
                    </a:schemeClr>
                  </a:solidFill>
                  <a:latin typeface="Calibri" pitchFamily="34" charset="0"/>
                  <a:ea typeface="ＭＳ Ｐゴシック" pitchFamily="34" charset="-128"/>
                </a:rPr>
                <a:t>SCHEDULES SCHOOL</a:t>
              </a:r>
              <a:endParaRPr lang="id-ID" altLang="en-US" sz="1600" b="1" dirty="0">
                <a:solidFill>
                  <a:schemeClr val="tx1">
                    <a:lumMod val="95000"/>
                    <a:lumOff val="5000"/>
                  </a:schemeClr>
                </a:solidFill>
                <a:latin typeface="Calibri" pitchFamily="34" charset="0"/>
                <a:ea typeface="ＭＳ Ｐゴシック" pitchFamily="34" charset="-128"/>
              </a:endParaRPr>
            </a:p>
          </p:txBody>
        </p:sp>
      </p:grpSp>
      <p:grpSp>
        <p:nvGrpSpPr>
          <p:cNvPr id="16" name="Group 166"/>
          <p:cNvGrpSpPr>
            <a:grpSpLocks/>
          </p:cNvGrpSpPr>
          <p:nvPr/>
        </p:nvGrpSpPr>
        <p:grpSpPr bwMode="auto">
          <a:xfrm>
            <a:off x="1142976" y="4458720"/>
            <a:ext cx="1285884" cy="1005967"/>
            <a:chOff x="2958135" y="3647550"/>
            <a:chExt cx="962815" cy="1019451"/>
          </a:xfrm>
        </p:grpSpPr>
        <p:grpSp>
          <p:nvGrpSpPr>
            <p:cNvPr id="17" name="Group 21"/>
            <p:cNvGrpSpPr>
              <a:grpSpLocks/>
            </p:cNvGrpSpPr>
            <p:nvPr/>
          </p:nvGrpSpPr>
          <p:grpSpPr bwMode="auto">
            <a:xfrm>
              <a:off x="2958135" y="3647550"/>
              <a:ext cx="962815" cy="1019451"/>
              <a:chOff x="1664677" y="1949380"/>
              <a:chExt cx="1195754" cy="1266093"/>
            </a:xfrm>
          </p:grpSpPr>
          <p:sp>
            <p:nvSpPr>
              <p:cNvPr id="19" name="Rounded Rectangle 18"/>
              <p:cNvSpPr/>
              <p:nvPr/>
            </p:nvSpPr>
            <p:spPr>
              <a:xfrm>
                <a:off x="1664722" y="2020450"/>
                <a:ext cx="1196983" cy="119502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sp>
            <p:nvSpPr>
              <p:cNvPr id="20" name="Rounded Rectangle 19"/>
              <p:cNvSpPr/>
              <p:nvPr/>
            </p:nvSpPr>
            <p:spPr>
              <a:xfrm>
                <a:off x="1664722" y="1949380"/>
                <a:ext cx="1196983" cy="1195023"/>
              </a:xfrm>
              <a:prstGeom prst="roundRect">
                <a:avLst/>
              </a:prstGeom>
              <a:solidFill>
                <a:srgbClr val="ACDD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grpSp>
        <p:sp>
          <p:nvSpPr>
            <p:cNvPr id="18" name="TextBox 48"/>
            <p:cNvSpPr txBox="1">
              <a:spLocks noChangeArrowheads="1"/>
            </p:cNvSpPr>
            <p:nvPr/>
          </p:nvSpPr>
          <p:spPr bwMode="auto">
            <a:xfrm>
              <a:off x="2991566" y="3826564"/>
              <a:ext cx="897189" cy="530233"/>
            </a:xfrm>
            <a:prstGeom prst="rect">
              <a:avLst/>
            </a:prstGeom>
            <a:noFill/>
            <a:ln w="9525">
              <a:noFill/>
              <a:miter lim="800000"/>
              <a:headEnd/>
              <a:tailEnd/>
            </a:ln>
          </p:spPr>
          <p:txBody>
            <a:bodyPr wrap="square">
              <a:spAutoFit/>
            </a:bodyPr>
            <a:lstStyle/>
            <a:p>
              <a:pPr algn="ctr" eaLnBrk="1" hangingPunct="1"/>
              <a:r>
                <a:rPr lang="en-US" altLang="en-US" sz="1400" b="1" dirty="0">
                  <a:solidFill>
                    <a:schemeClr val="tx1">
                      <a:lumMod val="95000"/>
                      <a:lumOff val="5000"/>
                    </a:schemeClr>
                  </a:solidFill>
                  <a:latin typeface="Calibri" pitchFamily="34" charset="0"/>
                  <a:ea typeface="ＭＳ Ｐゴシック" pitchFamily="34" charset="-128"/>
                </a:rPr>
                <a:t>SCHEDULES ANGANWADI</a:t>
              </a:r>
              <a:endParaRPr lang="id-ID" altLang="en-US" sz="1400" b="1" dirty="0">
                <a:solidFill>
                  <a:schemeClr val="tx1">
                    <a:lumMod val="95000"/>
                    <a:lumOff val="5000"/>
                  </a:schemeClr>
                </a:solidFill>
                <a:latin typeface="Calibri" pitchFamily="34" charset="0"/>
                <a:ea typeface="ＭＳ Ｐゴシック" pitchFamily="34" charset="-128"/>
              </a:endParaRPr>
            </a:p>
          </p:txBody>
        </p:sp>
      </p:grpSp>
      <p:cxnSp>
        <p:nvCxnSpPr>
          <p:cNvPr id="21" name="Straight Connector 20"/>
          <p:cNvCxnSpPr/>
          <p:nvPr/>
        </p:nvCxnSpPr>
        <p:spPr>
          <a:xfrm rot="5400000">
            <a:off x="1667921" y="1948849"/>
            <a:ext cx="240465" cy="375"/>
          </a:xfrm>
          <a:prstGeom prst="line">
            <a:avLst/>
          </a:prstGeom>
          <a:ln w="12700">
            <a:solidFill>
              <a:srgbClr val="7030A0"/>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1566235" y="5573505"/>
            <a:ext cx="353486" cy="6379"/>
          </a:xfrm>
          <a:prstGeom prst="line">
            <a:avLst/>
          </a:prstGeom>
          <a:ln w="12700">
            <a:solidFill>
              <a:srgbClr val="7030A0"/>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3" name="Rectangular Callout 22"/>
          <p:cNvSpPr/>
          <p:nvPr/>
        </p:nvSpPr>
        <p:spPr>
          <a:xfrm>
            <a:off x="1191805" y="1430826"/>
            <a:ext cx="2091267" cy="342733"/>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800" dirty="0">
                <a:solidFill>
                  <a:schemeClr val="tx1"/>
                </a:solidFill>
              </a:rPr>
              <a:t>RBSK TEAM VISIT MESSAGE WILL BE DELIVERED 3 DAYS IN ADVANCE</a:t>
            </a:r>
          </a:p>
        </p:txBody>
      </p:sp>
      <p:sp>
        <p:nvSpPr>
          <p:cNvPr id="24" name="Rectangular Callout 23"/>
          <p:cNvSpPr/>
          <p:nvPr/>
        </p:nvSpPr>
        <p:spPr>
          <a:xfrm>
            <a:off x="222072" y="5769187"/>
            <a:ext cx="2376264" cy="504056"/>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800" dirty="0">
                <a:solidFill>
                  <a:schemeClr val="tx1"/>
                </a:solidFill>
              </a:rPr>
              <a:t>RBSK TEAM VISIT MESSAGE WILL BE DELIVERED 3 DAYS IN ADVANCE</a:t>
            </a:r>
          </a:p>
        </p:txBody>
      </p:sp>
      <p:sp>
        <p:nvSpPr>
          <p:cNvPr id="27" name="Rectangle 26"/>
          <p:cNvSpPr/>
          <p:nvPr/>
        </p:nvSpPr>
        <p:spPr>
          <a:xfrm>
            <a:off x="251521" y="2160718"/>
            <a:ext cx="713680" cy="393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800" dirty="0">
                <a:solidFill>
                  <a:schemeClr val="tx1"/>
                </a:solidFill>
              </a:rPr>
              <a:t>ONE TIME ACTIVITY</a:t>
            </a:r>
          </a:p>
        </p:txBody>
      </p:sp>
      <p:sp>
        <p:nvSpPr>
          <p:cNvPr id="28" name="Rectangle 27"/>
          <p:cNvSpPr/>
          <p:nvPr/>
        </p:nvSpPr>
        <p:spPr>
          <a:xfrm>
            <a:off x="237066" y="4851400"/>
            <a:ext cx="771993" cy="407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800" dirty="0">
                <a:solidFill>
                  <a:schemeClr val="tx1"/>
                </a:solidFill>
              </a:rPr>
              <a:t>TWO TIME ACTIVITY</a:t>
            </a:r>
          </a:p>
        </p:txBody>
      </p:sp>
      <p:cxnSp>
        <p:nvCxnSpPr>
          <p:cNvPr id="29" name="Straight Connector 28"/>
          <p:cNvCxnSpPr/>
          <p:nvPr/>
        </p:nvCxnSpPr>
        <p:spPr>
          <a:xfrm rot="16200000" flipH="1">
            <a:off x="1108608" y="3843717"/>
            <a:ext cx="1205715" cy="8093"/>
          </a:xfrm>
          <a:prstGeom prst="line">
            <a:avLst/>
          </a:prstGeom>
          <a:ln w="12700">
            <a:solidFill>
              <a:schemeClr val="tx1">
                <a:lumMod val="95000"/>
                <a:lumOff val="5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69644" y="3531051"/>
            <a:ext cx="1567341" cy="2984"/>
          </a:xfrm>
          <a:prstGeom prst="line">
            <a:avLst/>
          </a:prstGeom>
          <a:ln w="57150">
            <a:solidFill>
              <a:schemeClr val="accent4">
                <a:lumMod val="75000"/>
              </a:schemeClr>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744376" y="3789751"/>
            <a:ext cx="1659467" cy="6424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800" dirty="0">
                <a:solidFill>
                  <a:schemeClr val="tx1"/>
                </a:solidFill>
              </a:rPr>
              <a:t>ALL CHILD DETAILS ARE  DISPLAYED IN SOFTWARE AND THE MHT JUST NEEDS TO ENTER SCREENING DETAILS AND REFER CHILD</a:t>
            </a:r>
          </a:p>
        </p:txBody>
      </p:sp>
      <p:sp>
        <p:nvSpPr>
          <p:cNvPr id="33" name="Freeform 239"/>
          <p:cNvSpPr>
            <a:spLocks noEditPoints="1"/>
          </p:cNvSpPr>
          <p:nvPr/>
        </p:nvSpPr>
        <p:spPr bwMode="auto">
          <a:xfrm>
            <a:off x="3301340" y="2755184"/>
            <a:ext cx="1498140" cy="1513995"/>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4"/>
          </a:solidFill>
          <a:ln>
            <a:noFill/>
          </a:ln>
        </p:spPr>
        <p:txBody>
          <a:bodyPr/>
          <a:lstStyle/>
          <a:p>
            <a:pPr algn="ctr" eaLnBrk="1" fontAlgn="auto" hangingPunct="1">
              <a:spcBef>
                <a:spcPts val="0"/>
              </a:spcBef>
              <a:spcAft>
                <a:spcPts val="0"/>
              </a:spcAft>
              <a:defRPr/>
            </a:pPr>
            <a:endParaRPr lang="en-US" dirty="0">
              <a:solidFill>
                <a:schemeClr val="tx1">
                  <a:lumMod val="95000"/>
                  <a:lumOff val="5000"/>
                </a:schemeClr>
              </a:solidFill>
              <a:latin typeface="+mn-lt"/>
            </a:endParaRPr>
          </a:p>
          <a:p>
            <a:pPr algn="ctr" eaLnBrk="1" fontAlgn="auto" hangingPunct="1">
              <a:spcBef>
                <a:spcPts val="0"/>
              </a:spcBef>
              <a:spcAft>
                <a:spcPts val="0"/>
              </a:spcAft>
              <a:defRPr/>
            </a:pPr>
            <a:endParaRPr lang="en-US" sz="1000" dirty="0">
              <a:solidFill>
                <a:schemeClr val="tx1">
                  <a:lumMod val="95000"/>
                  <a:lumOff val="5000"/>
                </a:schemeClr>
              </a:solidFill>
              <a:latin typeface="+mn-lt"/>
            </a:endParaRPr>
          </a:p>
        </p:txBody>
      </p:sp>
      <p:sp>
        <p:nvSpPr>
          <p:cNvPr id="34" name="Rectangle 33"/>
          <p:cNvSpPr/>
          <p:nvPr/>
        </p:nvSpPr>
        <p:spPr>
          <a:xfrm>
            <a:off x="3480109" y="3204889"/>
            <a:ext cx="1169532" cy="584775"/>
          </a:xfrm>
          <a:prstGeom prst="rect">
            <a:avLst/>
          </a:prstGeom>
        </p:spPr>
        <p:txBody>
          <a:bodyPr wrap="square">
            <a:spAutoFit/>
          </a:bodyPr>
          <a:lstStyle/>
          <a:p>
            <a:pPr algn="ctr" eaLnBrk="1" fontAlgn="auto" hangingPunct="1">
              <a:spcBef>
                <a:spcPts val="0"/>
              </a:spcBef>
              <a:spcAft>
                <a:spcPts val="0"/>
              </a:spcAft>
              <a:defRPr/>
            </a:pPr>
            <a:r>
              <a:rPr lang="en-US" sz="1600" b="1" dirty="0">
                <a:solidFill>
                  <a:schemeClr val="tx1">
                    <a:lumMod val="95000"/>
                    <a:lumOff val="5000"/>
                  </a:schemeClr>
                </a:solidFill>
              </a:rPr>
              <a:t>SCREEN’S CHILD</a:t>
            </a:r>
            <a:endParaRPr lang="id-ID" sz="1600" b="1" dirty="0">
              <a:solidFill>
                <a:schemeClr val="tx1">
                  <a:lumMod val="95000"/>
                  <a:lumOff val="5000"/>
                </a:schemeClr>
              </a:solidFill>
            </a:endParaRPr>
          </a:p>
        </p:txBody>
      </p:sp>
      <p:cxnSp>
        <p:nvCxnSpPr>
          <p:cNvPr id="36" name="Straight Connector 35"/>
          <p:cNvCxnSpPr/>
          <p:nvPr/>
        </p:nvCxnSpPr>
        <p:spPr>
          <a:xfrm rot="5400000" flipH="1" flipV="1">
            <a:off x="3857905" y="4434386"/>
            <a:ext cx="375326" cy="5868"/>
          </a:xfrm>
          <a:prstGeom prst="line">
            <a:avLst/>
          </a:prstGeom>
          <a:ln w="12700">
            <a:solidFill>
              <a:srgbClr val="7030A0"/>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847607" y="2636326"/>
            <a:ext cx="314692" cy="5937"/>
          </a:xfrm>
          <a:prstGeom prst="line">
            <a:avLst/>
          </a:prstGeom>
          <a:ln w="12700">
            <a:solidFill>
              <a:srgbClr val="7030A0"/>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3" name="Rectangular Callout 42"/>
          <p:cNvSpPr/>
          <p:nvPr/>
        </p:nvSpPr>
        <p:spPr>
          <a:xfrm>
            <a:off x="3004461" y="2149433"/>
            <a:ext cx="1556124" cy="324208"/>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800" dirty="0">
                <a:solidFill>
                  <a:schemeClr val="tx1"/>
                </a:solidFill>
              </a:rPr>
              <a:t>IF NORMAL  CHILD GOES BACK TO SCHOOL</a:t>
            </a:r>
          </a:p>
        </p:txBody>
      </p:sp>
      <p:sp>
        <p:nvSpPr>
          <p:cNvPr id="44" name="Rectangular Callout 43"/>
          <p:cNvSpPr/>
          <p:nvPr/>
        </p:nvSpPr>
        <p:spPr>
          <a:xfrm>
            <a:off x="3056584" y="4669682"/>
            <a:ext cx="1508166" cy="347639"/>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800" dirty="0">
                <a:solidFill>
                  <a:schemeClr val="tx1"/>
                </a:solidFill>
              </a:rPr>
              <a:t>IF NORMAL  CHILD GOES BACK TO ANAGNWADI</a:t>
            </a:r>
          </a:p>
        </p:txBody>
      </p:sp>
      <p:cxnSp>
        <p:nvCxnSpPr>
          <p:cNvPr id="45" name="Straight Connector 44"/>
          <p:cNvCxnSpPr/>
          <p:nvPr/>
        </p:nvCxnSpPr>
        <p:spPr>
          <a:xfrm>
            <a:off x="4748976" y="3533694"/>
            <a:ext cx="759270" cy="0"/>
          </a:xfrm>
          <a:prstGeom prst="line">
            <a:avLst/>
          </a:prstGeom>
          <a:ln w="57150">
            <a:solidFill>
              <a:schemeClr val="accent2">
                <a:lumMod val="60000"/>
                <a:lumOff val="40000"/>
              </a:schemeClr>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716016" y="3834958"/>
            <a:ext cx="764446" cy="326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800" dirty="0">
                <a:solidFill>
                  <a:schemeClr val="tx1"/>
                </a:solidFill>
              </a:rPr>
              <a:t>CASES  IDENTIFIED </a:t>
            </a:r>
          </a:p>
        </p:txBody>
      </p:sp>
      <p:sp>
        <p:nvSpPr>
          <p:cNvPr id="47" name="Freeform 239"/>
          <p:cNvSpPr>
            <a:spLocks noEditPoints="1"/>
          </p:cNvSpPr>
          <p:nvPr/>
        </p:nvSpPr>
        <p:spPr bwMode="auto">
          <a:xfrm>
            <a:off x="5431424" y="2660737"/>
            <a:ext cx="1530723" cy="1530723"/>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2">
              <a:lumMod val="60000"/>
              <a:lumOff val="40000"/>
            </a:schemeClr>
          </a:solidFill>
          <a:ln>
            <a:noFill/>
          </a:ln>
        </p:spPr>
        <p:txBody>
          <a:bodyPr/>
          <a:lstStyle/>
          <a:p>
            <a:pPr algn="ctr" eaLnBrk="1" fontAlgn="auto" hangingPunct="1">
              <a:spcBef>
                <a:spcPts val="0"/>
              </a:spcBef>
              <a:spcAft>
                <a:spcPts val="0"/>
              </a:spcAft>
              <a:defRPr/>
            </a:pPr>
            <a:endParaRPr lang="en-US" dirty="0">
              <a:solidFill>
                <a:schemeClr val="tx1">
                  <a:lumMod val="95000"/>
                  <a:lumOff val="5000"/>
                </a:schemeClr>
              </a:solidFill>
              <a:latin typeface="+mn-lt"/>
            </a:endParaRPr>
          </a:p>
          <a:p>
            <a:pPr algn="ctr" eaLnBrk="1" fontAlgn="auto" hangingPunct="1">
              <a:spcBef>
                <a:spcPts val="0"/>
              </a:spcBef>
              <a:spcAft>
                <a:spcPts val="0"/>
              </a:spcAft>
              <a:defRPr/>
            </a:pPr>
            <a:endParaRPr lang="en-US" sz="1000" dirty="0">
              <a:solidFill>
                <a:schemeClr val="tx1">
                  <a:lumMod val="95000"/>
                  <a:lumOff val="5000"/>
                </a:schemeClr>
              </a:solidFill>
              <a:latin typeface="+mn-lt"/>
            </a:endParaRPr>
          </a:p>
        </p:txBody>
      </p:sp>
      <p:sp>
        <p:nvSpPr>
          <p:cNvPr id="48" name="Rectangle 47"/>
          <p:cNvSpPr/>
          <p:nvPr/>
        </p:nvSpPr>
        <p:spPr>
          <a:xfrm>
            <a:off x="5619275" y="3137582"/>
            <a:ext cx="1150889" cy="584775"/>
          </a:xfrm>
          <a:prstGeom prst="rect">
            <a:avLst/>
          </a:prstGeom>
        </p:spPr>
        <p:txBody>
          <a:bodyPr wrap="square">
            <a:spAutoFit/>
          </a:bodyPr>
          <a:lstStyle/>
          <a:p>
            <a:pPr algn="ctr" eaLnBrk="1" fontAlgn="auto" hangingPunct="1">
              <a:spcBef>
                <a:spcPts val="0"/>
              </a:spcBef>
              <a:spcAft>
                <a:spcPts val="0"/>
              </a:spcAft>
              <a:defRPr/>
            </a:pPr>
            <a:r>
              <a:rPr lang="en-US" sz="1600" b="1" dirty="0">
                <a:solidFill>
                  <a:schemeClr val="tx1">
                    <a:lumMod val="95000"/>
                    <a:lumOff val="5000"/>
                  </a:schemeClr>
                </a:solidFill>
              </a:rPr>
              <a:t>REFERS CHILD </a:t>
            </a:r>
            <a:endParaRPr lang="id-ID" sz="1600" b="1" dirty="0">
              <a:solidFill>
                <a:schemeClr val="tx1">
                  <a:lumMod val="95000"/>
                  <a:lumOff val="5000"/>
                </a:schemeClr>
              </a:solidFill>
            </a:endParaRPr>
          </a:p>
        </p:txBody>
      </p:sp>
      <p:cxnSp>
        <p:nvCxnSpPr>
          <p:cNvPr id="49" name="Straight Connector 48"/>
          <p:cNvCxnSpPr/>
          <p:nvPr/>
        </p:nvCxnSpPr>
        <p:spPr>
          <a:xfrm rot="16200000" flipV="1">
            <a:off x="5856564" y="2373037"/>
            <a:ext cx="635613" cy="294"/>
          </a:xfrm>
          <a:prstGeom prst="line">
            <a:avLst/>
          </a:prstGeom>
          <a:ln w="57150">
            <a:solidFill>
              <a:schemeClr val="accent2">
                <a:lumMod val="40000"/>
                <a:lumOff val="60000"/>
              </a:schemeClr>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0" name="Group 166"/>
          <p:cNvGrpSpPr>
            <a:grpSpLocks/>
          </p:cNvGrpSpPr>
          <p:nvPr/>
        </p:nvGrpSpPr>
        <p:grpSpPr bwMode="auto">
          <a:xfrm>
            <a:off x="5150152" y="1384475"/>
            <a:ext cx="585303" cy="315536"/>
            <a:chOff x="2958135" y="3647550"/>
            <a:chExt cx="962815" cy="1019451"/>
          </a:xfrm>
        </p:grpSpPr>
        <p:grpSp>
          <p:nvGrpSpPr>
            <p:cNvPr id="51" name="Group 21"/>
            <p:cNvGrpSpPr>
              <a:grpSpLocks/>
            </p:cNvGrpSpPr>
            <p:nvPr/>
          </p:nvGrpSpPr>
          <p:grpSpPr bwMode="auto">
            <a:xfrm>
              <a:off x="2958135" y="3647550"/>
              <a:ext cx="962815" cy="1019451"/>
              <a:chOff x="1664677" y="1949380"/>
              <a:chExt cx="1195754" cy="1266093"/>
            </a:xfrm>
          </p:grpSpPr>
          <p:sp>
            <p:nvSpPr>
              <p:cNvPr id="53" name="Rounded Rectangle 52"/>
              <p:cNvSpPr/>
              <p:nvPr/>
            </p:nvSpPr>
            <p:spPr>
              <a:xfrm>
                <a:off x="1664722" y="2020450"/>
                <a:ext cx="1196983" cy="119502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sp>
            <p:nvSpPr>
              <p:cNvPr id="54" name="Rounded Rectangle 53"/>
              <p:cNvSpPr/>
              <p:nvPr/>
            </p:nvSpPr>
            <p:spPr>
              <a:xfrm>
                <a:off x="1664722" y="1949380"/>
                <a:ext cx="1196983" cy="119502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grpSp>
        <p:sp>
          <p:nvSpPr>
            <p:cNvPr id="52" name="TextBox 48"/>
            <p:cNvSpPr txBox="1">
              <a:spLocks noChangeArrowheads="1"/>
            </p:cNvSpPr>
            <p:nvPr/>
          </p:nvSpPr>
          <p:spPr bwMode="auto">
            <a:xfrm>
              <a:off x="2967349" y="3709576"/>
              <a:ext cx="924475" cy="624942"/>
            </a:xfrm>
            <a:prstGeom prst="rect">
              <a:avLst/>
            </a:prstGeom>
            <a:solidFill>
              <a:schemeClr val="accent2">
                <a:lumMod val="40000"/>
                <a:lumOff val="60000"/>
              </a:schemeClr>
            </a:solidFill>
            <a:ln w="9525">
              <a:noFill/>
              <a:miter lim="800000"/>
              <a:headEnd/>
              <a:tailEnd/>
            </a:ln>
          </p:spPr>
          <p:txBody>
            <a:bodyPr wrap="square">
              <a:spAutoFit/>
            </a:bodyPr>
            <a:lstStyle/>
            <a:p>
              <a:pPr algn="ctr" eaLnBrk="1" hangingPunct="1"/>
              <a:r>
                <a:rPr lang="en-US" altLang="en-US" sz="1600" b="1" dirty="0">
                  <a:solidFill>
                    <a:schemeClr val="tx1">
                      <a:lumMod val="95000"/>
                      <a:lumOff val="5000"/>
                    </a:schemeClr>
                  </a:solidFill>
                  <a:latin typeface="Calibri" pitchFamily="34" charset="0"/>
                  <a:ea typeface="ＭＳ Ｐゴシック" pitchFamily="34" charset="-128"/>
                </a:rPr>
                <a:t>PHC</a:t>
              </a:r>
              <a:endParaRPr lang="id-ID" altLang="en-US" sz="1600" b="1" dirty="0">
                <a:solidFill>
                  <a:schemeClr val="tx1">
                    <a:lumMod val="95000"/>
                    <a:lumOff val="5000"/>
                  </a:schemeClr>
                </a:solidFill>
                <a:latin typeface="Calibri" pitchFamily="34" charset="0"/>
                <a:ea typeface="ＭＳ Ｐゴシック" pitchFamily="34" charset="-128"/>
              </a:endParaRPr>
            </a:p>
          </p:txBody>
        </p:sp>
      </p:grpSp>
      <p:grpSp>
        <p:nvGrpSpPr>
          <p:cNvPr id="55" name="Group 166"/>
          <p:cNvGrpSpPr>
            <a:grpSpLocks/>
          </p:cNvGrpSpPr>
          <p:nvPr/>
        </p:nvGrpSpPr>
        <p:grpSpPr bwMode="auto">
          <a:xfrm>
            <a:off x="5494580" y="1757966"/>
            <a:ext cx="610006" cy="349635"/>
            <a:chOff x="2958135" y="3647550"/>
            <a:chExt cx="962815" cy="1019451"/>
          </a:xfrm>
        </p:grpSpPr>
        <p:grpSp>
          <p:nvGrpSpPr>
            <p:cNvPr id="56" name="Group 21"/>
            <p:cNvGrpSpPr>
              <a:grpSpLocks/>
            </p:cNvGrpSpPr>
            <p:nvPr/>
          </p:nvGrpSpPr>
          <p:grpSpPr bwMode="auto">
            <a:xfrm>
              <a:off x="2958135" y="3647550"/>
              <a:ext cx="962815" cy="1019451"/>
              <a:chOff x="1664677" y="1949380"/>
              <a:chExt cx="1195754" cy="1266093"/>
            </a:xfrm>
          </p:grpSpPr>
          <p:sp>
            <p:nvSpPr>
              <p:cNvPr id="58" name="Rounded Rectangle 57"/>
              <p:cNvSpPr/>
              <p:nvPr/>
            </p:nvSpPr>
            <p:spPr>
              <a:xfrm>
                <a:off x="1664722" y="2020450"/>
                <a:ext cx="1196983" cy="119502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sp>
            <p:nvSpPr>
              <p:cNvPr id="59" name="Rounded Rectangle 58"/>
              <p:cNvSpPr/>
              <p:nvPr/>
            </p:nvSpPr>
            <p:spPr>
              <a:xfrm>
                <a:off x="1664722" y="1949380"/>
                <a:ext cx="1196983" cy="119502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grpSp>
        <p:sp>
          <p:nvSpPr>
            <p:cNvPr id="57" name="TextBox 48"/>
            <p:cNvSpPr txBox="1">
              <a:spLocks noChangeArrowheads="1"/>
            </p:cNvSpPr>
            <p:nvPr/>
          </p:nvSpPr>
          <p:spPr bwMode="auto">
            <a:xfrm>
              <a:off x="2984345" y="3698369"/>
              <a:ext cx="903145" cy="715147"/>
            </a:xfrm>
            <a:prstGeom prst="rect">
              <a:avLst/>
            </a:prstGeom>
            <a:solidFill>
              <a:schemeClr val="accent2">
                <a:lumMod val="40000"/>
                <a:lumOff val="60000"/>
              </a:schemeClr>
            </a:solidFill>
            <a:ln w="9525">
              <a:noFill/>
              <a:miter lim="800000"/>
              <a:headEnd/>
              <a:tailEnd/>
            </a:ln>
          </p:spPr>
          <p:txBody>
            <a:bodyPr wrap="square">
              <a:spAutoFit/>
            </a:bodyPr>
            <a:lstStyle/>
            <a:p>
              <a:pPr algn="ctr" eaLnBrk="1" hangingPunct="1"/>
              <a:r>
                <a:rPr lang="en-US" altLang="en-US" sz="1600" b="1" dirty="0">
                  <a:solidFill>
                    <a:schemeClr val="tx1">
                      <a:lumMod val="95000"/>
                      <a:lumOff val="5000"/>
                    </a:schemeClr>
                  </a:solidFill>
                  <a:latin typeface="Calibri" pitchFamily="34" charset="0"/>
                  <a:ea typeface="ＭＳ Ｐゴシック" pitchFamily="34" charset="-128"/>
                </a:rPr>
                <a:t>CHC</a:t>
              </a:r>
              <a:endParaRPr lang="id-ID" altLang="en-US" sz="1600" b="1" dirty="0">
                <a:solidFill>
                  <a:schemeClr val="tx1">
                    <a:lumMod val="95000"/>
                    <a:lumOff val="5000"/>
                  </a:schemeClr>
                </a:solidFill>
                <a:latin typeface="Calibri" pitchFamily="34" charset="0"/>
                <a:ea typeface="ＭＳ Ｐゴシック" pitchFamily="34" charset="-128"/>
              </a:endParaRPr>
            </a:p>
          </p:txBody>
        </p:sp>
      </p:grpSp>
      <p:grpSp>
        <p:nvGrpSpPr>
          <p:cNvPr id="60" name="Group 166"/>
          <p:cNvGrpSpPr>
            <a:grpSpLocks/>
          </p:cNvGrpSpPr>
          <p:nvPr/>
        </p:nvGrpSpPr>
        <p:grpSpPr bwMode="auto">
          <a:xfrm>
            <a:off x="5909230" y="1384473"/>
            <a:ext cx="581736" cy="315532"/>
            <a:chOff x="2914035" y="3647550"/>
            <a:chExt cx="1007938" cy="1019451"/>
          </a:xfrm>
          <a:solidFill>
            <a:schemeClr val="accent2">
              <a:lumMod val="40000"/>
              <a:lumOff val="60000"/>
            </a:schemeClr>
          </a:solidFill>
        </p:grpSpPr>
        <p:grpSp>
          <p:nvGrpSpPr>
            <p:cNvPr id="61" name="Group 21"/>
            <p:cNvGrpSpPr>
              <a:grpSpLocks/>
            </p:cNvGrpSpPr>
            <p:nvPr/>
          </p:nvGrpSpPr>
          <p:grpSpPr bwMode="auto">
            <a:xfrm>
              <a:off x="2914035" y="3647550"/>
              <a:ext cx="1007938" cy="1019451"/>
              <a:chOff x="1609910" y="1949380"/>
              <a:chExt cx="1251795" cy="1266093"/>
            </a:xfrm>
            <a:grpFill/>
          </p:grpSpPr>
          <p:sp>
            <p:nvSpPr>
              <p:cNvPr id="63" name="Rounded Rectangle 62"/>
              <p:cNvSpPr/>
              <p:nvPr/>
            </p:nvSpPr>
            <p:spPr>
              <a:xfrm>
                <a:off x="1664722" y="2020450"/>
                <a:ext cx="1196983" cy="119502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sp>
            <p:nvSpPr>
              <p:cNvPr id="64" name="Rounded Rectangle 63"/>
              <p:cNvSpPr/>
              <p:nvPr/>
            </p:nvSpPr>
            <p:spPr>
              <a:xfrm>
                <a:off x="1609910" y="1949380"/>
                <a:ext cx="1196983" cy="119502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grpSp>
        <p:sp>
          <p:nvSpPr>
            <p:cNvPr id="62" name="TextBox 48"/>
            <p:cNvSpPr txBox="1">
              <a:spLocks noChangeArrowheads="1"/>
            </p:cNvSpPr>
            <p:nvPr/>
          </p:nvSpPr>
          <p:spPr bwMode="auto">
            <a:xfrm>
              <a:off x="2917781" y="3738884"/>
              <a:ext cx="953985" cy="656758"/>
            </a:xfrm>
            <a:prstGeom prst="rect">
              <a:avLst/>
            </a:prstGeom>
            <a:grpFill/>
            <a:ln w="9525">
              <a:noFill/>
              <a:miter lim="800000"/>
              <a:headEnd/>
              <a:tailEnd/>
            </a:ln>
          </p:spPr>
          <p:txBody>
            <a:bodyPr wrap="square">
              <a:spAutoFit/>
            </a:bodyPr>
            <a:lstStyle/>
            <a:p>
              <a:pPr algn="ctr" eaLnBrk="1" hangingPunct="1"/>
              <a:r>
                <a:rPr lang="en-US" altLang="en-US" sz="1600" b="1" dirty="0">
                  <a:solidFill>
                    <a:schemeClr val="tx1">
                      <a:lumMod val="95000"/>
                      <a:lumOff val="5000"/>
                    </a:schemeClr>
                  </a:solidFill>
                  <a:latin typeface="Calibri" pitchFamily="34" charset="0"/>
                  <a:ea typeface="ＭＳ Ｐゴシック" pitchFamily="34" charset="-128"/>
                </a:rPr>
                <a:t>TH</a:t>
              </a:r>
              <a:endParaRPr lang="id-ID" altLang="en-US" sz="1600" b="1" dirty="0">
                <a:solidFill>
                  <a:schemeClr val="tx1">
                    <a:lumMod val="95000"/>
                    <a:lumOff val="5000"/>
                  </a:schemeClr>
                </a:solidFill>
                <a:latin typeface="Calibri" pitchFamily="34" charset="0"/>
                <a:ea typeface="ＭＳ Ｐゴシック" pitchFamily="34" charset="-128"/>
              </a:endParaRPr>
            </a:p>
          </p:txBody>
        </p:sp>
      </p:grpSp>
      <p:grpSp>
        <p:nvGrpSpPr>
          <p:cNvPr id="65" name="Group 166"/>
          <p:cNvGrpSpPr>
            <a:grpSpLocks/>
          </p:cNvGrpSpPr>
          <p:nvPr/>
        </p:nvGrpSpPr>
        <p:grpSpPr bwMode="auto">
          <a:xfrm>
            <a:off x="6265906" y="1773923"/>
            <a:ext cx="495502" cy="357524"/>
            <a:chOff x="2956525" y="3637893"/>
            <a:chExt cx="964427" cy="1029108"/>
          </a:xfrm>
          <a:solidFill>
            <a:schemeClr val="accent2">
              <a:lumMod val="40000"/>
              <a:lumOff val="60000"/>
            </a:schemeClr>
          </a:solidFill>
        </p:grpSpPr>
        <p:grpSp>
          <p:nvGrpSpPr>
            <p:cNvPr id="66" name="Group 21"/>
            <p:cNvGrpSpPr>
              <a:grpSpLocks/>
            </p:cNvGrpSpPr>
            <p:nvPr/>
          </p:nvGrpSpPr>
          <p:grpSpPr bwMode="auto">
            <a:xfrm>
              <a:off x="2958137" y="3647550"/>
              <a:ext cx="962815" cy="1019451"/>
              <a:chOff x="1664677" y="1949380"/>
              <a:chExt cx="1195754" cy="1266093"/>
            </a:xfrm>
            <a:grpFill/>
          </p:grpSpPr>
          <p:sp>
            <p:nvSpPr>
              <p:cNvPr id="68" name="Rounded Rectangle 67"/>
              <p:cNvSpPr/>
              <p:nvPr/>
            </p:nvSpPr>
            <p:spPr>
              <a:xfrm>
                <a:off x="1664722" y="2020450"/>
                <a:ext cx="1196983" cy="119502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sp>
            <p:nvSpPr>
              <p:cNvPr id="69" name="Rounded Rectangle 68"/>
              <p:cNvSpPr/>
              <p:nvPr/>
            </p:nvSpPr>
            <p:spPr>
              <a:xfrm>
                <a:off x="1664722" y="1949380"/>
                <a:ext cx="1196983" cy="119502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grpSp>
        <p:sp>
          <p:nvSpPr>
            <p:cNvPr id="67" name="TextBox 48"/>
            <p:cNvSpPr txBox="1">
              <a:spLocks noChangeArrowheads="1"/>
            </p:cNvSpPr>
            <p:nvPr/>
          </p:nvSpPr>
          <p:spPr bwMode="auto">
            <a:xfrm>
              <a:off x="2956525" y="3637893"/>
              <a:ext cx="950460" cy="798845"/>
            </a:xfrm>
            <a:prstGeom prst="rect">
              <a:avLst/>
            </a:prstGeom>
            <a:grpFill/>
            <a:ln w="9525">
              <a:noFill/>
              <a:miter lim="800000"/>
              <a:headEnd/>
              <a:tailEnd/>
            </a:ln>
          </p:spPr>
          <p:txBody>
            <a:bodyPr wrap="square">
              <a:spAutoFit/>
            </a:bodyPr>
            <a:lstStyle/>
            <a:p>
              <a:pPr algn="ctr" eaLnBrk="1" hangingPunct="1"/>
              <a:r>
                <a:rPr lang="en-US" altLang="en-US" sz="1600" b="1" dirty="0">
                  <a:solidFill>
                    <a:schemeClr val="tx1">
                      <a:lumMod val="95000"/>
                      <a:lumOff val="5000"/>
                    </a:schemeClr>
                  </a:solidFill>
                  <a:latin typeface="Calibri" pitchFamily="34" charset="0"/>
                  <a:ea typeface="ＭＳ Ｐゴシック" pitchFamily="34" charset="-128"/>
                </a:rPr>
                <a:t>DH</a:t>
              </a:r>
              <a:endParaRPr lang="id-ID" altLang="en-US" sz="1600" b="1" dirty="0">
                <a:solidFill>
                  <a:schemeClr val="tx1">
                    <a:lumMod val="95000"/>
                    <a:lumOff val="5000"/>
                  </a:schemeClr>
                </a:solidFill>
                <a:latin typeface="Calibri" pitchFamily="34" charset="0"/>
                <a:ea typeface="ＭＳ Ｐゴシック" pitchFamily="34" charset="-128"/>
              </a:endParaRPr>
            </a:p>
          </p:txBody>
        </p:sp>
      </p:grpSp>
      <p:grpSp>
        <p:nvGrpSpPr>
          <p:cNvPr id="70" name="Group 166"/>
          <p:cNvGrpSpPr>
            <a:grpSpLocks/>
          </p:cNvGrpSpPr>
          <p:nvPr/>
        </p:nvGrpSpPr>
        <p:grpSpPr bwMode="auto">
          <a:xfrm>
            <a:off x="6623384" y="1384480"/>
            <a:ext cx="666059" cy="341290"/>
            <a:chOff x="2958135" y="3647550"/>
            <a:chExt cx="1003445" cy="1019451"/>
          </a:xfrm>
        </p:grpSpPr>
        <p:grpSp>
          <p:nvGrpSpPr>
            <p:cNvPr id="71" name="Group 21"/>
            <p:cNvGrpSpPr>
              <a:grpSpLocks/>
            </p:cNvGrpSpPr>
            <p:nvPr/>
          </p:nvGrpSpPr>
          <p:grpSpPr bwMode="auto">
            <a:xfrm>
              <a:off x="2958135" y="3647550"/>
              <a:ext cx="962815" cy="1019451"/>
              <a:chOff x="1664677" y="1949380"/>
              <a:chExt cx="1195754" cy="1266093"/>
            </a:xfrm>
          </p:grpSpPr>
          <p:sp>
            <p:nvSpPr>
              <p:cNvPr id="73" name="Rounded Rectangle 72"/>
              <p:cNvSpPr/>
              <p:nvPr/>
            </p:nvSpPr>
            <p:spPr>
              <a:xfrm>
                <a:off x="1664722" y="2020450"/>
                <a:ext cx="1196983" cy="119502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sp>
            <p:nvSpPr>
              <p:cNvPr id="74" name="Rounded Rectangle 73"/>
              <p:cNvSpPr/>
              <p:nvPr/>
            </p:nvSpPr>
            <p:spPr>
              <a:xfrm>
                <a:off x="1664722" y="1949380"/>
                <a:ext cx="1196983" cy="119502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lumMod val="95000"/>
                      <a:lumOff val="5000"/>
                    </a:schemeClr>
                  </a:solidFill>
                </a:endParaRPr>
              </a:p>
            </p:txBody>
          </p:sp>
        </p:grpSp>
        <p:sp>
          <p:nvSpPr>
            <p:cNvPr id="72" name="TextBox 48"/>
            <p:cNvSpPr txBox="1">
              <a:spLocks noChangeArrowheads="1"/>
            </p:cNvSpPr>
            <p:nvPr/>
          </p:nvSpPr>
          <p:spPr bwMode="auto">
            <a:xfrm>
              <a:off x="2977039" y="3731053"/>
              <a:ext cx="984541" cy="705806"/>
            </a:xfrm>
            <a:prstGeom prst="rect">
              <a:avLst/>
            </a:prstGeom>
            <a:noFill/>
            <a:ln w="9525">
              <a:noFill/>
              <a:miter lim="800000"/>
              <a:headEnd/>
              <a:tailEnd/>
            </a:ln>
          </p:spPr>
          <p:txBody>
            <a:bodyPr wrap="square">
              <a:spAutoFit/>
            </a:bodyPr>
            <a:lstStyle/>
            <a:p>
              <a:pPr algn="ctr" eaLnBrk="1" hangingPunct="1"/>
              <a:r>
                <a:rPr lang="en-US" altLang="en-US" sz="1600" b="1" dirty="0">
                  <a:solidFill>
                    <a:schemeClr val="tx1">
                      <a:lumMod val="95000"/>
                      <a:lumOff val="5000"/>
                    </a:schemeClr>
                  </a:solidFill>
                  <a:latin typeface="Calibri" pitchFamily="34" charset="0"/>
                  <a:ea typeface="ＭＳ Ｐゴシック" pitchFamily="34" charset="-128"/>
                </a:rPr>
                <a:t>DEIC</a:t>
              </a:r>
              <a:endParaRPr lang="id-ID" altLang="en-US" sz="1600" b="1" dirty="0">
                <a:solidFill>
                  <a:schemeClr val="tx1">
                    <a:lumMod val="95000"/>
                    <a:lumOff val="5000"/>
                  </a:schemeClr>
                </a:solidFill>
                <a:latin typeface="Calibri" pitchFamily="34" charset="0"/>
                <a:ea typeface="ＭＳ Ｐゴシック" pitchFamily="34" charset="-128"/>
              </a:endParaRPr>
            </a:p>
          </p:txBody>
        </p:sp>
      </p:grpSp>
      <p:sp>
        <p:nvSpPr>
          <p:cNvPr id="75" name="Rectangle 74"/>
          <p:cNvSpPr/>
          <p:nvPr/>
        </p:nvSpPr>
        <p:spPr>
          <a:xfrm>
            <a:off x="4746980" y="2139058"/>
            <a:ext cx="1241125" cy="4746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800" dirty="0">
                <a:solidFill>
                  <a:schemeClr val="tx1"/>
                </a:solidFill>
              </a:rPr>
              <a:t>REFERS CHILD TO ANY ONE OF THE HOSPITAL</a:t>
            </a:r>
          </a:p>
        </p:txBody>
      </p:sp>
      <p:cxnSp>
        <p:nvCxnSpPr>
          <p:cNvPr id="76" name="Straight Connector 75"/>
          <p:cNvCxnSpPr/>
          <p:nvPr/>
        </p:nvCxnSpPr>
        <p:spPr>
          <a:xfrm rot="5400000" flipH="1" flipV="1">
            <a:off x="5411924" y="4965614"/>
            <a:ext cx="1646228" cy="12861"/>
          </a:xfrm>
          <a:prstGeom prst="line">
            <a:avLst/>
          </a:prstGeom>
          <a:ln w="12700">
            <a:solidFill>
              <a:schemeClr val="accent2">
                <a:lumMod val="60000"/>
                <a:lumOff val="4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5091204" y="4538110"/>
            <a:ext cx="1072449"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800" dirty="0">
                <a:solidFill>
                  <a:schemeClr val="tx1"/>
                </a:solidFill>
              </a:rPr>
              <a:t>AUTO ALERT SMS</a:t>
            </a:r>
          </a:p>
        </p:txBody>
      </p:sp>
      <p:sp>
        <p:nvSpPr>
          <p:cNvPr id="78" name="Rectangle 77"/>
          <p:cNvSpPr/>
          <p:nvPr/>
        </p:nvSpPr>
        <p:spPr>
          <a:xfrm>
            <a:off x="5052960" y="5796388"/>
            <a:ext cx="1680358" cy="485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800" dirty="0">
                <a:solidFill>
                  <a:schemeClr val="tx1"/>
                </a:solidFill>
              </a:rPr>
              <a:t>SMS TO SCHOOL/AWC, PARENTS, NODAL OFFICER OF THE FACILITY &amp; DEIC</a:t>
            </a:r>
            <a:endParaRPr lang="id-ID" altLang="en-US" sz="800" dirty="0">
              <a:solidFill>
                <a:schemeClr val="tx1"/>
              </a:solidFill>
            </a:endParaRPr>
          </a:p>
        </p:txBody>
      </p:sp>
      <p:sp>
        <p:nvSpPr>
          <p:cNvPr id="93" name="Freeform 239"/>
          <p:cNvSpPr>
            <a:spLocks noEditPoints="1"/>
          </p:cNvSpPr>
          <p:nvPr/>
        </p:nvSpPr>
        <p:spPr bwMode="auto">
          <a:xfrm>
            <a:off x="7571861" y="2618533"/>
            <a:ext cx="1315615" cy="1387025"/>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00B0F0"/>
          </a:solidFill>
          <a:ln>
            <a:noFill/>
          </a:ln>
        </p:spPr>
        <p:txBody>
          <a:bodyPr/>
          <a:lstStyle/>
          <a:p>
            <a:pPr algn="ctr" eaLnBrk="1" fontAlgn="auto" hangingPunct="1">
              <a:spcBef>
                <a:spcPts val="0"/>
              </a:spcBef>
              <a:spcAft>
                <a:spcPts val="0"/>
              </a:spcAft>
              <a:defRPr/>
            </a:pPr>
            <a:endParaRPr lang="en-US" dirty="0">
              <a:solidFill>
                <a:schemeClr val="tx1">
                  <a:lumMod val="95000"/>
                  <a:lumOff val="5000"/>
                </a:schemeClr>
              </a:solidFill>
              <a:latin typeface="+mn-lt"/>
            </a:endParaRPr>
          </a:p>
          <a:p>
            <a:pPr algn="ctr" eaLnBrk="1" fontAlgn="auto" hangingPunct="1">
              <a:spcBef>
                <a:spcPts val="0"/>
              </a:spcBef>
              <a:spcAft>
                <a:spcPts val="0"/>
              </a:spcAft>
              <a:defRPr/>
            </a:pPr>
            <a:endParaRPr lang="en-US" sz="1000" dirty="0">
              <a:solidFill>
                <a:schemeClr val="tx1">
                  <a:lumMod val="95000"/>
                  <a:lumOff val="5000"/>
                </a:schemeClr>
              </a:solidFill>
              <a:latin typeface="+mn-lt"/>
            </a:endParaRPr>
          </a:p>
        </p:txBody>
      </p:sp>
      <p:sp>
        <p:nvSpPr>
          <p:cNvPr id="94" name="Rectangle 93"/>
          <p:cNvSpPr/>
          <p:nvPr/>
        </p:nvSpPr>
        <p:spPr>
          <a:xfrm>
            <a:off x="7863547" y="3040980"/>
            <a:ext cx="790502" cy="584775"/>
          </a:xfrm>
          <a:prstGeom prst="rect">
            <a:avLst/>
          </a:prstGeom>
        </p:spPr>
        <p:txBody>
          <a:bodyPr wrap="square">
            <a:spAutoFit/>
          </a:bodyPr>
          <a:lstStyle/>
          <a:p>
            <a:pPr algn="ctr" eaLnBrk="1" fontAlgn="auto" hangingPunct="1">
              <a:spcBef>
                <a:spcPts val="0"/>
              </a:spcBef>
              <a:spcAft>
                <a:spcPts val="0"/>
              </a:spcAft>
              <a:defRPr/>
            </a:pPr>
            <a:r>
              <a:rPr lang="en-US" sz="1600" b="1" dirty="0">
                <a:solidFill>
                  <a:schemeClr val="tx1">
                    <a:lumMod val="95000"/>
                    <a:lumOff val="5000"/>
                  </a:schemeClr>
                </a:solidFill>
              </a:rPr>
              <a:t>TREATMENT</a:t>
            </a:r>
          </a:p>
        </p:txBody>
      </p:sp>
      <p:cxnSp>
        <p:nvCxnSpPr>
          <p:cNvPr id="95" name="Straight Connector 94"/>
          <p:cNvCxnSpPr/>
          <p:nvPr/>
        </p:nvCxnSpPr>
        <p:spPr>
          <a:xfrm flipV="1">
            <a:off x="6885542" y="3514382"/>
            <a:ext cx="672029" cy="11016"/>
          </a:xfrm>
          <a:prstGeom prst="line">
            <a:avLst/>
          </a:prstGeom>
          <a:ln w="57150">
            <a:solidFill>
              <a:srgbClr val="00B0F0"/>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66" idx="0"/>
          </p:cNvCxnSpPr>
          <p:nvPr/>
        </p:nvCxnSpPr>
        <p:spPr>
          <a:xfrm flipH="1">
            <a:off x="8229601" y="1733649"/>
            <a:ext cx="34934" cy="789632"/>
          </a:xfrm>
          <a:prstGeom prst="line">
            <a:avLst/>
          </a:prstGeom>
          <a:ln w="12700">
            <a:solidFill>
              <a:srgbClr val="00B0F0"/>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11" name="Rectangular Callout 110"/>
          <p:cNvSpPr/>
          <p:nvPr/>
        </p:nvSpPr>
        <p:spPr>
          <a:xfrm>
            <a:off x="7546768" y="1431767"/>
            <a:ext cx="1435532" cy="323916"/>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800" dirty="0">
                <a:solidFill>
                  <a:schemeClr val="tx1"/>
                </a:solidFill>
              </a:rPr>
              <a:t>SMS TO SCHOOL/AWC, PARENTS &amp; RBSK TEAM</a:t>
            </a:r>
            <a:endParaRPr lang="id-ID" altLang="en-US" sz="800" dirty="0">
              <a:solidFill>
                <a:schemeClr val="tx1"/>
              </a:solidFill>
            </a:endParaRPr>
          </a:p>
        </p:txBody>
      </p:sp>
      <p:sp>
        <p:nvSpPr>
          <p:cNvPr id="113" name="Rectangle 112"/>
          <p:cNvSpPr/>
          <p:nvPr/>
        </p:nvSpPr>
        <p:spPr>
          <a:xfrm>
            <a:off x="8260895" y="2066312"/>
            <a:ext cx="699033" cy="294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800" dirty="0">
                <a:solidFill>
                  <a:schemeClr val="tx1"/>
                </a:solidFill>
              </a:rPr>
              <a:t>TREATED CASES</a:t>
            </a:r>
          </a:p>
        </p:txBody>
      </p:sp>
      <p:cxnSp>
        <p:nvCxnSpPr>
          <p:cNvPr id="114" name="Straight Connector 113"/>
          <p:cNvCxnSpPr>
            <a:endCxn id="166" idx="4"/>
          </p:cNvCxnSpPr>
          <p:nvPr/>
        </p:nvCxnSpPr>
        <p:spPr>
          <a:xfrm rot="5400000" flipH="1" flipV="1">
            <a:off x="7683861" y="4614093"/>
            <a:ext cx="1085543" cy="5937"/>
          </a:xfrm>
          <a:prstGeom prst="line">
            <a:avLst/>
          </a:prstGeom>
          <a:ln w="12700" cap="flat" cmpd="sng">
            <a:solidFill>
              <a:srgbClr val="00B0F0"/>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8248182" y="4441367"/>
            <a:ext cx="824566" cy="31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 dirty="0">
                <a:solidFill>
                  <a:schemeClr val="tx1"/>
                </a:solidFill>
              </a:rPr>
              <a:t>HIGHER TREATMENT</a:t>
            </a:r>
          </a:p>
        </p:txBody>
      </p:sp>
      <p:sp>
        <p:nvSpPr>
          <p:cNvPr id="117" name="Rectangle 116"/>
          <p:cNvSpPr/>
          <p:nvPr/>
        </p:nvSpPr>
        <p:spPr>
          <a:xfrm>
            <a:off x="7668345" y="5157193"/>
            <a:ext cx="1095646" cy="1237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IN" altLang="en-US" sz="800" dirty="0">
                <a:solidFill>
                  <a:schemeClr val="tx1"/>
                </a:solidFill>
              </a:rPr>
              <a:t>REFERRAL TO SPECIALITY CARE</a:t>
            </a:r>
          </a:p>
          <a:p>
            <a:pPr>
              <a:buFont typeface="Arial" pitchFamily="34" charset="0"/>
              <a:buChar char="•"/>
            </a:pPr>
            <a:r>
              <a:rPr lang="en-IN" altLang="en-US" sz="800" dirty="0">
                <a:solidFill>
                  <a:schemeClr val="tx1"/>
                </a:solidFill>
              </a:rPr>
              <a:t>FOLLOW BACK NOTIFICATION TO </a:t>
            </a:r>
          </a:p>
          <a:p>
            <a:r>
              <a:rPr lang="en-IN" altLang="en-US" sz="800" dirty="0">
                <a:solidFill>
                  <a:schemeClr val="tx1"/>
                </a:solidFill>
              </a:rPr>
              <a:t>REFERRED RBSK TEAM</a:t>
            </a:r>
          </a:p>
          <a:p>
            <a:pPr>
              <a:buFont typeface="Arial" pitchFamily="34" charset="0"/>
              <a:buChar char="•"/>
            </a:pPr>
            <a:r>
              <a:rPr lang="en-US" altLang="en-US" sz="800" dirty="0">
                <a:solidFill>
                  <a:schemeClr val="tx1"/>
                </a:solidFill>
              </a:rPr>
              <a:t>SMS TO SCHOOL/AWC, PARENTS</a:t>
            </a:r>
            <a:endParaRPr lang="en-IN" altLang="en-US" sz="800" dirty="0">
              <a:solidFill>
                <a:schemeClr val="tx1"/>
              </a:solidFill>
            </a:endParaRPr>
          </a:p>
        </p:txBody>
      </p:sp>
      <p:cxnSp>
        <p:nvCxnSpPr>
          <p:cNvPr id="118" name="Straight Connector 117"/>
          <p:cNvCxnSpPr/>
          <p:nvPr/>
        </p:nvCxnSpPr>
        <p:spPr>
          <a:xfrm flipV="1">
            <a:off x="7154883" y="3569465"/>
            <a:ext cx="6084" cy="830345"/>
          </a:xfrm>
          <a:prstGeom prst="line">
            <a:avLst/>
          </a:prstGeom>
          <a:ln w="12700" cap="flat" cmpd="sng">
            <a:solidFill>
              <a:srgbClr val="00B0F0"/>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6668699" y="4437112"/>
            <a:ext cx="1133389" cy="3248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800" dirty="0">
                <a:solidFill>
                  <a:schemeClr val="tx1"/>
                </a:solidFill>
              </a:rPr>
              <a:t>TREAT THE CASE AS MISSED CASE</a:t>
            </a:r>
          </a:p>
        </p:txBody>
      </p:sp>
      <p:cxnSp>
        <p:nvCxnSpPr>
          <p:cNvPr id="121" name="Straight Connector 120"/>
          <p:cNvCxnSpPr/>
          <p:nvPr/>
        </p:nvCxnSpPr>
        <p:spPr>
          <a:xfrm rot="16200000" flipV="1">
            <a:off x="6841482" y="5094126"/>
            <a:ext cx="656766" cy="9027"/>
          </a:xfrm>
          <a:prstGeom prst="line">
            <a:avLst/>
          </a:prstGeom>
          <a:ln w="12700" cap="flat" cmpd="sng">
            <a:solidFill>
              <a:srgbClr val="00B0F0"/>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6811402" y="5456302"/>
            <a:ext cx="714380" cy="418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PLAN B</a:t>
            </a:r>
          </a:p>
        </p:txBody>
      </p:sp>
      <p:sp>
        <p:nvSpPr>
          <p:cNvPr id="123" name="Left-Up Arrow 122"/>
          <p:cNvSpPr/>
          <p:nvPr/>
        </p:nvSpPr>
        <p:spPr>
          <a:xfrm>
            <a:off x="6745184" y="5884930"/>
            <a:ext cx="497188" cy="2368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7454097" y="2523281"/>
            <a:ext cx="1551008" cy="1551008"/>
          </a:xfrm>
          <a:prstGeom prst="ellipse">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2" descr="Single Oak Leaf : Stock Photo"/>
          <p:cNvPicPr>
            <a:picLocks noChangeAspect="1" noChangeArrowheads="1"/>
          </p:cNvPicPr>
          <p:nvPr/>
        </p:nvPicPr>
        <p:blipFill>
          <a:blip r:embed="rId2" cstate="print"/>
          <a:srcRect/>
          <a:stretch>
            <a:fillRect/>
          </a:stretch>
        </p:blipFill>
        <p:spPr bwMode="auto">
          <a:xfrm>
            <a:off x="224358" y="215900"/>
            <a:ext cx="1112315" cy="741362"/>
          </a:xfrm>
          <a:prstGeom prst="rect">
            <a:avLst/>
          </a:prstGeom>
          <a:noFill/>
        </p:spPr>
      </p:pic>
      <p:sp>
        <p:nvSpPr>
          <p:cNvPr id="174" name="Title 1">
            <a:extLst>
              <a:ext uri="{FF2B5EF4-FFF2-40B4-BE49-F238E27FC236}">
                <a16:creationId xmlns:a16="http://schemas.microsoft.com/office/drawing/2014/main" xmlns="" id="{5F587344-2DAC-4B8F-B8F5-39B3277FEC1A}"/>
              </a:ext>
            </a:extLst>
          </p:cNvPr>
          <p:cNvSpPr txBox="1">
            <a:spLocks/>
          </p:cNvSpPr>
          <p:nvPr/>
        </p:nvSpPr>
        <p:spPr>
          <a:xfrm>
            <a:off x="301625" y="228600"/>
            <a:ext cx="8534400" cy="7588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N" altLang="en-US" sz="3600" b="1" i="0" u="none" strike="noStrike" kern="1200" cap="none" spc="0" normalizeH="0" baseline="0" noProof="0" dirty="0">
                <a:ln>
                  <a:noFill/>
                </a:ln>
                <a:solidFill>
                  <a:srgbClr val="E3620B"/>
                </a:solidFill>
                <a:effectLst/>
                <a:uLnTx/>
                <a:uFillTx/>
                <a:latin typeface="+mj-lt"/>
                <a:ea typeface="+mj-ea"/>
                <a:cs typeface="Times New Roman" panose="02020603050405020304" pitchFamily="18" charset="0"/>
              </a:rPr>
              <a:t>     </a:t>
            </a:r>
          </a:p>
        </p:txBody>
      </p:sp>
    </p:spTree>
    <p:extLst>
      <p:ext uri="{BB962C8B-B14F-4D97-AF65-F5344CB8AC3E}">
        <p14:creationId xmlns:p14="http://schemas.microsoft.com/office/powerpoint/2010/main" xmlns="" val="130901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par>
                          <p:cTn id="49" fill="hold">
                            <p:stCondLst>
                              <p:cond delay="500"/>
                            </p:stCondLst>
                            <p:childTnLst>
                              <p:par>
                                <p:cTn id="50" presetID="1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plus(in)">
                                      <p:cBhvr>
                                        <p:cTn id="52" dur="2000"/>
                                        <p:tgtEl>
                                          <p:spTgt spid="32"/>
                                        </p:tgtEl>
                                      </p:cBhvr>
                                    </p:animEffect>
                                  </p:childTnLst>
                                </p:cTn>
                              </p:par>
                            </p:childTnLst>
                          </p:cTn>
                        </p:par>
                        <p:par>
                          <p:cTn id="53" fill="hold">
                            <p:stCondLst>
                              <p:cond delay="25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3000"/>
                            </p:stCondLst>
                            <p:childTnLst>
                              <p:par>
                                <p:cTn id="60" presetID="1" presetClass="entr" presetSubtype="0"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childTnLst>
                          </p:cTn>
                        </p:par>
                        <p:par>
                          <p:cTn id="62" fill="hold">
                            <p:stCondLst>
                              <p:cond delay="3000"/>
                            </p:stCondLst>
                            <p:childTnLst>
                              <p:par>
                                <p:cTn id="63" presetID="8" presetClass="emph" presetSubtype="0" fill="hold" nodeType="afterEffect">
                                  <p:stCondLst>
                                    <p:cond delay="0"/>
                                  </p:stCondLst>
                                  <p:childTnLst>
                                    <p:animRot by="-21600000">
                                      <p:cBhvr>
                                        <p:cTn id="64" dur="4000" fill="hold"/>
                                        <p:tgtEl>
                                          <p:spTgt spid="33"/>
                                        </p:tgtEl>
                                        <p:attrNameLst>
                                          <p:attrName>r</p:attrName>
                                        </p:attrNameLst>
                                      </p:cBhvr>
                                    </p:animRot>
                                  </p:childTnLst>
                                </p:cTn>
                              </p:par>
                            </p:childTnLst>
                          </p:cTn>
                        </p:par>
                        <p:par>
                          <p:cTn id="65" fill="hold">
                            <p:stCondLst>
                              <p:cond delay="7000"/>
                            </p:stCondLst>
                            <p:childTnLst>
                              <p:par>
                                <p:cTn id="66" presetID="22" presetClass="entr" presetSubtype="1"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up)">
                                      <p:cBhvr>
                                        <p:cTn id="68" dur="500"/>
                                        <p:tgtEl>
                                          <p:spTgt spid="36"/>
                                        </p:tgtEl>
                                      </p:cBhvr>
                                    </p:animEffect>
                                  </p:childTnLst>
                                </p:cTn>
                              </p:par>
                            </p:childTnLst>
                          </p:cTn>
                        </p:par>
                        <p:par>
                          <p:cTn id="69" fill="hold">
                            <p:stCondLst>
                              <p:cond delay="7500"/>
                            </p:stCondLst>
                            <p:childTnLst>
                              <p:par>
                                <p:cTn id="70" presetID="22" presetClass="entr" presetSubtype="4"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ox(in)">
                                      <p:cBhvr>
                                        <p:cTn id="77" dur="500"/>
                                        <p:tgtEl>
                                          <p:spTgt spid="43"/>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box(in)">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wipe(left)">
                                      <p:cBhvr>
                                        <p:cTn id="85" dur="500"/>
                                        <p:tgtEl>
                                          <p:spTgt spid="45"/>
                                        </p:tgtEl>
                                      </p:cBhvr>
                                    </p:animEffect>
                                  </p:childTnLst>
                                </p:cTn>
                              </p:par>
                            </p:childTnLst>
                          </p:cTn>
                        </p:par>
                        <p:par>
                          <p:cTn id="86" fill="hold">
                            <p:stCondLst>
                              <p:cond delay="500"/>
                            </p:stCondLst>
                            <p:childTnLst>
                              <p:par>
                                <p:cTn id="87" presetID="21" presetClass="entr" presetSubtype="4"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heel(4)">
                                      <p:cBhvr>
                                        <p:cTn id="89" dur="2000"/>
                                        <p:tgtEl>
                                          <p:spTgt spid="46"/>
                                        </p:tgtEl>
                                      </p:cBhvr>
                                    </p:animEffect>
                                  </p:childTnLst>
                                </p:cTn>
                              </p:par>
                              <p:par>
                                <p:cTn id="90" presetID="53" presetClass="entr" presetSubtype="16" fill="hold" nodeType="with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1000" fill="hold"/>
                                        <p:tgtEl>
                                          <p:spTgt spid="47"/>
                                        </p:tgtEl>
                                        <p:attrNameLst>
                                          <p:attrName>ppt_w</p:attrName>
                                        </p:attrNameLst>
                                      </p:cBhvr>
                                      <p:tavLst>
                                        <p:tav tm="0">
                                          <p:val>
                                            <p:fltVal val="0"/>
                                          </p:val>
                                        </p:tav>
                                        <p:tav tm="100000">
                                          <p:val>
                                            <p:strVal val="#ppt_w"/>
                                          </p:val>
                                        </p:tav>
                                      </p:tavLst>
                                    </p:anim>
                                    <p:anim calcmode="lin" valueType="num">
                                      <p:cBhvr>
                                        <p:cTn id="93" dur="1000" fill="hold"/>
                                        <p:tgtEl>
                                          <p:spTgt spid="47"/>
                                        </p:tgtEl>
                                        <p:attrNameLst>
                                          <p:attrName>ppt_h</p:attrName>
                                        </p:attrNameLst>
                                      </p:cBhvr>
                                      <p:tavLst>
                                        <p:tav tm="0">
                                          <p:val>
                                            <p:fltVal val="0"/>
                                          </p:val>
                                        </p:tav>
                                        <p:tav tm="100000">
                                          <p:val>
                                            <p:strVal val="#ppt_h"/>
                                          </p:val>
                                        </p:tav>
                                      </p:tavLst>
                                    </p:anim>
                                    <p:animEffect transition="in" filter="fade">
                                      <p:cBhvr>
                                        <p:cTn id="94" dur="1000"/>
                                        <p:tgtEl>
                                          <p:spTgt spid="47"/>
                                        </p:tgtEl>
                                      </p:cBhvr>
                                    </p:animEffect>
                                  </p:childTnLst>
                                </p:cTn>
                              </p:par>
                            </p:childTnLst>
                          </p:cTn>
                        </p:par>
                      </p:childTnLst>
                    </p:cTn>
                  </p:par>
                  <p:par>
                    <p:cTn id="95" fill="hold">
                      <p:stCondLst>
                        <p:cond delay="indefinite"/>
                      </p:stCondLst>
                      <p:childTnLst>
                        <p:par>
                          <p:cTn id="96" fill="hold">
                            <p:stCondLst>
                              <p:cond delay="0"/>
                            </p:stCondLst>
                            <p:childTnLst>
                              <p:par>
                                <p:cTn id="97" presetID="8" presetClass="emph" presetSubtype="0" fill="hold" nodeType="clickEffect">
                                  <p:stCondLst>
                                    <p:cond delay="0"/>
                                  </p:stCondLst>
                                  <p:childTnLst>
                                    <p:animRot by="-21600000">
                                      <p:cBhvr>
                                        <p:cTn id="98" dur="4000" fill="hold"/>
                                        <p:tgtEl>
                                          <p:spTgt spid="47"/>
                                        </p:tgtEl>
                                        <p:attrNameLst>
                                          <p:attrName>r</p:attrName>
                                        </p:attrNameLst>
                                      </p:cBhvr>
                                    </p:animRo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0"/>
                                        </p:tgtEl>
                                        <p:attrNameLst>
                                          <p:attrName>style.visibility</p:attrName>
                                        </p:attrNameLst>
                                      </p:cBhvr>
                                      <p:to>
                                        <p:strVal val="visible"/>
                                      </p:to>
                                    </p:set>
                                  </p:childTnLst>
                                </p:cTn>
                              </p:par>
                            </p:childTnLst>
                          </p:cTn>
                        </p:par>
                        <p:par>
                          <p:cTn id="115" fill="hold">
                            <p:stCondLst>
                              <p:cond delay="0"/>
                            </p:stCondLst>
                            <p:childTnLst>
                              <p:par>
                                <p:cTn id="116" presetID="1" presetClass="entr" presetSubtype="0" fill="hold" grpId="0" nodeType="afterEffect">
                                  <p:stCondLst>
                                    <p:cond delay="0"/>
                                  </p:stCondLst>
                                  <p:childTnLst>
                                    <p:set>
                                      <p:cBhvr>
                                        <p:cTn id="117" dur="1" fill="hold">
                                          <p:stCondLst>
                                            <p:cond delay="0"/>
                                          </p:stCondLst>
                                        </p:cTn>
                                        <p:tgtEl>
                                          <p:spTgt spid="75"/>
                                        </p:tgtEl>
                                        <p:attrNameLst>
                                          <p:attrName>style.visibility</p:attrName>
                                        </p:attrNameLst>
                                      </p:cBhvr>
                                      <p:to>
                                        <p:strVal val="visible"/>
                                      </p:to>
                                    </p:set>
                                  </p:childTnLst>
                                </p:cTn>
                              </p:par>
                            </p:childTnLst>
                          </p:cTn>
                        </p:par>
                        <p:par>
                          <p:cTn id="118" fill="hold">
                            <p:stCondLst>
                              <p:cond delay="0"/>
                            </p:stCondLst>
                            <p:childTnLst>
                              <p:par>
                                <p:cTn id="119" presetID="22" presetClass="entr" presetSubtype="1"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wipe(up)">
                                      <p:cBhvr>
                                        <p:cTn id="121" dur="500"/>
                                        <p:tgtEl>
                                          <p:spTgt spid="76"/>
                                        </p:tgtEl>
                                      </p:cBhvr>
                                    </p:animEffect>
                                  </p:childTnLst>
                                </p:cTn>
                              </p:par>
                            </p:childTnLst>
                          </p:cTn>
                        </p:par>
                        <p:par>
                          <p:cTn id="122" fill="hold">
                            <p:stCondLst>
                              <p:cond delay="500"/>
                            </p:stCondLst>
                            <p:childTnLst>
                              <p:par>
                                <p:cTn id="123" presetID="3" presetClass="entr" presetSubtype="10"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Effect transition="in" filter="blinds(horizontal)">
                                      <p:cBhvr>
                                        <p:cTn id="125" dur="500"/>
                                        <p:tgtEl>
                                          <p:spTgt spid="77"/>
                                        </p:tgtEl>
                                      </p:cBhvr>
                                    </p:animEffect>
                                  </p:childTnLst>
                                </p:cTn>
                              </p:par>
                            </p:childTnLst>
                          </p:cTn>
                        </p:par>
                        <p:par>
                          <p:cTn id="126" fill="hold">
                            <p:stCondLst>
                              <p:cond delay="1000"/>
                            </p:stCondLst>
                            <p:childTnLst>
                              <p:par>
                                <p:cTn id="127" presetID="4" presetClass="entr" presetSubtype="16" fill="hold" grpId="0" nodeType="afterEffect">
                                  <p:stCondLst>
                                    <p:cond delay="0"/>
                                  </p:stCondLst>
                                  <p:childTnLst>
                                    <p:set>
                                      <p:cBhvr>
                                        <p:cTn id="128" dur="1" fill="hold">
                                          <p:stCondLst>
                                            <p:cond delay="0"/>
                                          </p:stCondLst>
                                        </p:cTn>
                                        <p:tgtEl>
                                          <p:spTgt spid="78"/>
                                        </p:tgtEl>
                                        <p:attrNameLst>
                                          <p:attrName>style.visibility</p:attrName>
                                        </p:attrNameLst>
                                      </p:cBhvr>
                                      <p:to>
                                        <p:strVal val="visible"/>
                                      </p:to>
                                    </p:set>
                                    <p:animEffect transition="in" filter="box(in)">
                                      <p:cBhvr>
                                        <p:cTn id="129" dur="500"/>
                                        <p:tgtEl>
                                          <p:spTgt spid="7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95"/>
                                        </p:tgtEl>
                                        <p:attrNameLst>
                                          <p:attrName>style.visibility</p:attrName>
                                        </p:attrNameLst>
                                      </p:cBhvr>
                                      <p:to>
                                        <p:strVal val="visible"/>
                                      </p:to>
                                    </p:set>
                                    <p:animEffect transition="in" filter="wipe(left)">
                                      <p:cBhvr>
                                        <p:cTn id="134" dur="500"/>
                                        <p:tgtEl>
                                          <p:spTgt spid="95"/>
                                        </p:tgtEl>
                                      </p:cBhvr>
                                    </p:animEffect>
                                  </p:childTnLst>
                                </p:cTn>
                              </p:par>
                              <p:par>
                                <p:cTn id="135" presetID="53" presetClass="entr" presetSubtype="16" fill="hold" nodeType="withEffect">
                                  <p:stCondLst>
                                    <p:cond delay="0"/>
                                  </p:stCondLst>
                                  <p:childTnLst>
                                    <p:set>
                                      <p:cBhvr>
                                        <p:cTn id="136" dur="1" fill="hold">
                                          <p:stCondLst>
                                            <p:cond delay="0"/>
                                          </p:stCondLst>
                                        </p:cTn>
                                        <p:tgtEl>
                                          <p:spTgt spid="93"/>
                                        </p:tgtEl>
                                        <p:attrNameLst>
                                          <p:attrName>style.visibility</p:attrName>
                                        </p:attrNameLst>
                                      </p:cBhvr>
                                      <p:to>
                                        <p:strVal val="visible"/>
                                      </p:to>
                                    </p:set>
                                    <p:anim calcmode="lin" valueType="num">
                                      <p:cBhvr>
                                        <p:cTn id="137" dur="500" fill="hold"/>
                                        <p:tgtEl>
                                          <p:spTgt spid="93"/>
                                        </p:tgtEl>
                                        <p:attrNameLst>
                                          <p:attrName>ppt_w</p:attrName>
                                        </p:attrNameLst>
                                      </p:cBhvr>
                                      <p:tavLst>
                                        <p:tav tm="0">
                                          <p:val>
                                            <p:fltVal val="0"/>
                                          </p:val>
                                        </p:tav>
                                        <p:tav tm="100000">
                                          <p:val>
                                            <p:strVal val="#ppt_w"/>
                                          </p:val>
                                        </p:tav>
                                      </p:tavLst>
                                    </p:anim>
                                    <p:anim calcmode="lin" valueType="num">
                                      <p:cBhvr>
                                        <p:cTn id="138" dur="500" fill="hold"/>
                                        <p:tgtEl>
                                          <p:spTgt spid="93"/>
                                        </p:tgtEl>
                                        <p:attrNameLst>
                                          <p:attrName>ppt_h</p:attrName>
                                        </p:attrNameLst>
                                      </p:cBhvr>
                                      <p:tavLst>
                                        <p:tav tm="0">
                                          <p:val>
                                            <p:fltVal val="0"/>
                                          </p:val>
                                        </p:tav>
                                        <p:tav tm="100000">
                                          <p:val>
                                            <p:strVal val="#ppt_h"/>
                                          </p:val>
                                        </p:tav>
                                      </p:tavLst>
                                    </p:anim>
                                    <p:animEffect transition="in" filter="fade">
                                      <p:cBhvr>
                                        <p:cTn id="139" dur="500"/>
                                        <p:tgtEl>
                                          <p:spTgt spid="93"/>
                                        </p:tgtEl>
                                      </p:cBhvr>
                                    </p:animEffect>
                                  </p:childTnLst>
                                </p:cTn>
                              </p:par>
                              <p:par>
                                <p:cTn id="140" presetID="1" presetClass="entr" presetSubtype="0" fill="hold" nodeType="withEffect">
                                  <p:stCondLst>
                                    <p:cond delay="0"/>
                                  </p:stCondLst>
                                  <p:childTnLst>
                                    <p:set>
                                      <p:cBhvr>
                                        <p:cTn id="141" dur="1" fill="hold">
                                          <p:stCondLst>
                                            <p:cond delay="0"/>
                                          </p:stCondLst>
                                        </p:cTn>
                                        <p:tgtEl>
                                          <p:spTgt spid="94"/>
                                        </p:tgtEl>
                                        <p:attrNameLst>
                                          <p:attrName>style.visibility</p:attrName>
                                        </p:attrNameLst>
                                      </p:cBhvr>
                                      <p:to>
                                        <p:strVal val="visible"/>
                                      </p:to>
                                    </p:set>
                                  </p:childTnLst>
                                </p:cTn>
                              </p:par>
                              <p:par>
                                <p:cTn id="142" presetID="8" presetClass="emph" presetSubtype="0" fill="hold" nodeType="withEffect">
                                  <p:stCondLst>
                                    <p:cond delay="0"/>
                                  </p:stCondLst>
                                  <p:childTnLst>
                                    <p:animRot by="-21600000">
                                      <p:cBhvr>
                                        <p:cTn id="143" dur="4000" fill="hold"/>
                                        <p:tgtEl>
                                          <p:spTgt spid="93"/>
                                        </p:tgtEl>
                                        <p:attrNameLst>
                                          <p:attrName>r</p:attrName>
                                        </p:attrNameLst>
                                      </p:cBhvr>
                                    </p:animRot>
                                  </p:childTnLst>
                                </p:cTn>
                              </p:par>
                            </p:childTnLst>
                          </p:cTn>
                        </p:par>
                        <p:par>
                          <p:cTn id="144" fill="hold">
                            <p:stCondLst>
                              <p:cond delay="4000"/>
                            </p:stCondLst>
                            <p:childTnLst>
                              <p:par>
                                <p:cTn id="145" presetID="22" presetClass="entr" presetSubtype="4" fill="hold" nodeType="afterEffect">
                                  <p:stCondLst>
                                    <p:cond delay="0"/>
                                  </p:stCondLst>
                                  <p:childTnLst>
                                    <p:set>
                                      <p:cBhvr>
                                        <p:cTn id="146" dur="1" fill="hold">
                                          <p:stCondLst>
                                            <p:cond delay="0"/>
                                          </p:stCondLst>
                                        </p:cTn>
                                        <p:tgtEl>
                                          <p:spTgt spid="109"/>
                                        </p:tgtEl>
                                        <p:attrNameLst>
                                          <p:attrName>style.visibility</p:attrName>
                                        </p:attrNameLst>
                                      </p:cBhvr>
                                      <p:to>
                                        <p:strVal val="visible"/>
                                      </p:to>
                                    </p:set>
                                    <p:animEffect transition="in" filter="wipe(down)">
                                      <p:cBhvr>
                                        <p:cTn id="147" dur="500"/>
                                        <p:tgtEl>
                                          <p:spTgt spid="109"/>
                                        </p:tgtEl>
                                      </p:cBhvr>
                                    </p:animEffect>
                                  </p:childTnLst>
                                </p:cTn>
                              </p:par>
                            </p:childTnLst>
                          </p:cTn>
                        </p:par>
                      </p:childTnLst>
                    </p:cTn>
                  </p:par>
                  <p:par>
                    <p:cTn id="148" fill="hold">
                      <p:stCondLst>
                        <p:cond delay="indefinite"/>
                      </p:stCondLst>
                      <p:childTnLst>
                        <p:par>
                          <p:cTn id="149" fill="hold">
                            <p:stCondLst>
                              <p:cond delay="0"/>
                            </p:stCondLst>
                            <p:childTnLst>
                              <p:par>
                                <p:cTn id="150" presetID="4" presetClass="entr" presetSubtype="16" fill="hold" grpId="0" nodeType="clickEffect">
                                  <p:stCondLst>
                                    <p:cond delay="0"/>
                                  </p:stCondLst>
                                  <p:childTnLst>
                                    <p:set>
                                      <p:cBhvr>
                                        <p:cTn id="151" dur="1" fill="hold">
                                          <p:stCondLst>
                                            <p:cond delay="0"/>
                                          </p:stCondLst>
                                        </p:cTn>
                                        <p:tgtEl>
                                          <p:spTgt spid="111"/>
                                        </p:tgtEl>
                                        <p:attrNameLst>
                                          <p:attrName>style.visibility</p:attrName>
                                        </p:attrNameLst>
                                      </p:cBhvr>
                                      <p:to>
                                        <p:strVal val="visible"/>
                                      </p:to>
                                    </p:set>
                                    <p:animEffect transition="in" filter="box(in)">
                                      <p:cBhvr>
                                        <p:cTn id="152" dur="500"/>
                                        <p:tgtEl>
                                          <p:spTgt spid="111"/>
                                        </p:tgtEl>
                                      </p:cBhvr>
                                    </p:animEffect>
                                  </p:childTnLst>
                                </p:cTn>
                              </p:par>
                            </p:childTnLst>
                          </p:cTn>
                        </p:par>
                        <p:par>
                          <p:cTn id="153" fill="hold">
                            <p:stCondLst>
                              <p:cond delay="500"/>
                            </p:stCondLst>
                            <p:childTnLst>
                              <p:par>
                                <p:cTn id="154" presetID="2" presetClass="entr" presetSubtype="4" fill="hold" grpId="1" nodeType="afterEffect">
                                  <p:stCondLst>
                                    <p:cond delay="0"/>
                                  </p:stCondLst>
                                  <p:childTnLst>
                                    <p:set>
                                      <p:cBhvr>
                                        <p:cTn id="155" dur="1" fill="hold">
                                          <p:stCondLst>
                                            <p:cond delay="0"/>
                                          </p:stCondLst>
                                        </p:cTn>
                                        <p:tgtEl>
                                          <p:spTgt spid="111"/>
                                        </p:tgtEl>
                                        <p:attrNameLst>
                                          <p:attrName>style.visibility</p:attrName>
                                        </p:attrNameLst>
                                      </p:cBhvr>
                                      <p:to>
                                        <p:strVal val="visible"/>
                                      </p:to>
                                    </p:set>
                                    <p:anim calcmode="lin" valueType="num">
                                      <p:cBhvr additive="base">
                                        <p:cTn id="156" dur="500" fill="hold"/>
                                        <p:tgtEl>
                                          <p:spTgt spid="111"/>
                                        </p:tgtEl>
                                        <p:attrNameLst>
                                          <p:attrName>ppt_x</p:attrName>
                                        </p:attrNameLst>
                                      </p:cBhvr>
                                      <p:tavLst>
                                        <p:tav tm="0">
                                          <p:val>
                                            <p:strVal val="#ppt_x"/>
                                          </p:val>
                                        </p:tav>
                                        <p:tav tm="100000">
                                          <p:val>
                                            <p:strVal val="#ppt_x"/>
                                          </p:val>
                                        </p:tav>
                                      </p:tavLst>
                                    </p:anim>
                                    <p:anim calcmode="lin" valueType="num">
                                      <p:cBhvr additive="base">
                                        <p:cTn id="157" dur="500" fill="hold"/>
                                        <p:tgtEl>
                                          <p:spTgt spid="111"/>
                                        </p:tgtEl>
                                        <p:attrNameLst>
                                          <p:attrName>ppt_y</p:attrName>
                                        </p:attrNameLst>
                                      </p:cBhvr>
                                      <p:tavLst>
                                        <p:tav tm="0">
                                          <p:val>
                                            <p:strVal val="1+#ppt_h/2"/>
                                          </p:val>
                                        </p:tav>
                                        <p:tav tm="100000">
                                          <p:val>
                                            <p:strVal val="#ppt_y"/>
                                          </p:val>
                                        </p:tav>
                                      </p:tavLst>
                                    </p:anim>
                                  </p:childTnLst>
                                </p:cTn>
                              </p:par>
                            </p:childTnLst>
                          </p:cTn>
                        </p:par>
                        <p:par>
                          <p:cTn id="158" fill="hold">
                            <p:stCondLst>
                              <p:cond delay="1000"/>
                            </p:stCondLst>
                            <p:childTnLst>
                              <p:par>
                                <p:cTn id="159" presetID="22" presetClass="entr" presetSubtype="4" fill="hold" grpId="0" nodeType="afterEffect">
                                  <p:stCondLst>
                                    <p:cond delay="0"/>
                                  </p:stCondLst>
                                  <p:childTnLst>
                                    <p:set>
                                      <p:cBhvr>
                                        <p:cTn id="160" dur="1" fill="hold">
                                          <p:stCondLst>
                                            <p:cond delay="0"/>
                                          </p:stCondLst>
                                        </p:cTn>
                                        <p:tgtEl>
                                          <p:spTgt spid="113"/>
                                        </p:tgtEl>
                                        <p:attrNameLst>
                                          <p:attrName>style.visibility</p:attrName>
                                        </p:attrNameLst>
                                      </p:cBhvr>
                                      <p:to>
                                        <p:strVal val="visible"/>
                                      </p:to>
                                    </p:set>
                                    <p:animEffect transition="in" filter="wipe(down)">
                                      <p:cBhvr>
                                        <p:cTn id="161" dur="500"/>
                                        <p:tgtEl>
                                          <p:spTgt spid="113"/>
                                        </p:tgtEl>
                                      </p:cBhvr>
                                    </p:animEffect>
                                  </p:childTnLst>
                                </p:cTn>
                              </p:par>
                            </p:childTnLst>
                          </p:cTn>
                        </p:par>
                        <p:par>
                          <p:cTn id="162" fill="hold">
                            <p:stCondLst>
                              <p:cond delay="1500"/>
                            </p:stCondLst>
                            <p:childTnLst>
                              <p:par>
                                <p:cTn id="163" presetID="22" presetClass="entr" presetSubtype="1" fill="hold" nodeType="afterEffect">
                                  <p:stCondLst>
                                    <p:cond delay="0"/>
                                  </p:stCondLst>
                                  <p:childTnLst>
                                    <p:set>
                                      <p:cBhvr>
                                        <p:cTn id="164" dur="1" fill="hold">
                                          <p:stCondLst>
                                            <p:cond delay="0"/>
                                          </p:stCondLst>
                                        </p:cTn>
                                        <p:tgtEl>
                                          <p:spTgt spid="114"/>
                                        </p:tgtEl>
                                        <p:attrNameLst>
                                          <p:attrName>style.visibility</p:attrName>
                                        </p:attrNameLst>
                                      </p:cBhvr>
                                      <p:to>
                                        <p:strVal val="visible"/>
                                      </p:to>
                                    </p:set>
                                    <p:animEffect transition="in" filter="wipe(up)">
                                      <p:cBhvr>
                                        <p:cTn id="165" dur="500"/>
                                        <p:tgtEl>
                                          <p:spTgt spid="114"/>
                                        </p:tgtEl>
                                      </p:cBhvr>
                                    </p:animEffect>
                                  </p:childTnLst>
                                </p:cTn>
                              </p:par>
                            </p:childTnLst>
                          </p:cTn>
                        </p:par>
                        <p:par>
                          <p:cTn id="166" fill="hold">
                            <p:stCondLst>
                              <p:cond delay="2000"/>
                            </p:stCondLst>
                            <p:childTnLst>
                              <p:par>
                                <p:cTn id="167" presetID="4" presetClass="entr" presetSubtype="16" fill="hold" grpId="0" nodeType="afterEffect">
                                  <p:stCondLst>
                                    <p:cond delay="0"/>
                                  </p:stCondLst>
                                  <p:childTnLst>
                                    <p:set>
                                      <p:cBhvr>
                                        <p:cTn id="168" dur="1" fill="hold">
                                          <p:stCondLst>
                                            <p:cond delay="0"/>
                                          </p:stCondLst>
                                        </p:cTn>
                                        <p:tgtEl>
                                          <p:spTgt spid="116"/>
                                        </p:tgtEl>
                                        <p:attrNameLst>
                                          <p:attrName>style.visibility</p:attrName>
                                        </p:attrNameLst>
                                      </p:cBhvr>
                                      <p:to>
                                        <p:strVal val="visible"/>
                                      </p:to>
                                    </p:set>
                                    <p:animEffect transition="in" filter="box(in)">
                                      <p:cBhvr>
                                        <p:cTn id="169" dur="500"/>
                                        <p:tgtEl>
                                          <p:spTgt spid="116"/>
                                        </p:tgtEl>
                                      </p:cBhvr>
                                    </p:animEffect>
                                  </p:childTnLst>
                                </p:cTn>
                              </p:par>
                            </p:childTnLst>
                          </p:cTn>
                        </p:par>
                        <p:par>
                          <p:cTn id="170" fill="hold">
                            <p:stCondLst>
                              <p:cond delay="2500"/>
                            </p:stCondLst>
                            <p:childTnLst>
                              <p:par>
                                <p:cTn id="171" presetID="13" presetClass="entr" presetSubtype="16" fill="hold" grpId="0" nodeType="afterEffect">
                                  <p:stCondLst>
                                    <p:cond delay="0"/>
                                  </p:stCondLst>
                                  <p:childTnLst>
                                    <p:set>
                                      <p:cBhvr>
                                        <p:cTn id="172" dur="1" fill="hold">
                                          <p:stCondLst>
                                            <p:cond delay="0"/>
                                          </p:stCondLst>
                                        </p:cTn>
                                        <p:tgtEl>
                                          <p:spTgt spid="117"/>
                                        </p:tgtEl>
                                        <p:attrNameLst>
                                          <p:attrName>style.visibility</p:attrName>
                                        </p:attrNameLst>
                                      </p:cBhvr>
                                      <p:to>
                                        <p:strVal val="visible"/>
                                      </p:to>
                                    </p:set>
                                    <p:animEffect transition="in" filter="plus(in)">
                                      <p:cBhvr>
                                        <p:cTn id="173" dur="2000"/>
                                        <p:tgtEl>
                                          <p:spTgt spid="117"/>
                                        </p:tgtEl>
                                      </p:cBhvr>
                                    </p:animEffect>
                                  </p:childTnLst>
                                </p:cTn>
                              </p:par>
                            </p:childTnLst>
                          </p:cTn>
                        </p:par>
                        <p:par>
                          <p:cTn id="174" fill="hold">
                            <p:stCondLst>
                              <p:cond delay="4500"/>
                            </p:stCondLst>
                            <p:childTnLst>
                              <p:par>
                                <p:cTn id="175" presetID="22" presetClass="entr" presetSubtype="1" fill="hold"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ipe(up)">
                                      <p:cBhvr>
                                        <p:cTn id="177" dur="500"/>
                                        <p:tgtEl>
                                          <p:spTgt spid="118"/>
                                        </p:tgtEl>
                                      </p:cBhvr>
                                    </p:animEffect>
                                  </p:childTnLst>
                                </p:cTn>
                              </p:par>
                            </p:childTnLst>
                          </p:cTn>
                        </p:par>
                        <p:par>
                          <p:cTn id="178" fill="hold">
                            <p:stCondLst>
                              <p:cond delay="5000"/>
                            </p:stCondLst>
                            <p:childTnLst>
                              <p:par>
                                <p:cTn id="179" presetID="8" presetClass="entr" presetSubtype="16" fill="hold" grpId="0" nodeType="afterEffect">
                                  <p:stCondLst>
                                    <p:cond delay="0"/>
                                  </p:stCondLst>
                                  <p:childTnLst>
                                    <p:set>
                                      <p:cBhvr>
                                        <p:cTn id="180" dur="1" fill="hold">
                                          <p:stCondLst>
                                            <p:cond delay="0"/>
                                          </p:stCondLst>
                                        </p:cTn>
                                        <p:tgtEl>
                                          <p:spTgt spid="120"/>
                                        </p:tgtEl>
                                        <p:attrNameLst>
                                          <p:attrName>style.visibility</p:attrName>
                                        </p:attrNameLst>
                                      </p:cBhvr>
                                      <p:to>
                                        <p:strVal val="visible"/>
                                      </p:to>
                                    </p:set>
                                    <p:animEffect transition="in" filter="diamond(in)">
                                      <p:cBhvr>
                                        <p:cTn id="181" dur="2000"/>
                                        <p:tgtEl>
                                          <p:spTgt spid="120"/>
                                        </p:tgtEl>
                                      </p:cBhvr>
                                    </p:animEffect>
                                  </p:childTnLst>
                                </p:cTn>
                              </p:par>
                            </p:childTnLst>
                          </p:cTn>
                        </p:par>
                        <p:par>
                          <p:cTn id="182" fill="hold">
                            <p:stCondLst>
                              <p:cond delay="7000"/>
                            </p:stCondLst>
                            <p:childTnLst>
                              <p:par>
                                <p:cTn id="183" presetID="22" presetClass="entr" presetSubtype="1" fill="hold" nodeType="afterEffect">
                                  <p:stCondLst>
                                    <p:cond delay="0"/>
                                  </p:stCondLst>
                                  <p:childTnLst>
                                    <p:set>
                                      <p:cBhvr>
                                        <p:cTn id="184" dur="1" fill="hold">
                                          <p:stCondLst>
                                            <p:cond delay="0"/>
                                          </p:stCondLst>
                                        </p:cTn>
                                        <p:tgtEl>
                                          <p:spTgt spid="121"/>
                                        </p:tgtEl>
                                        <p:attrNameLst>
                                          <p:attrName>style.visibility</p:attrName>
                                        </p:attrNameLst>
                                      </p:cBhvr>
                                      <p:to>
                                        <p:strVal val="visible"/>
                                      </p:to>
                                    </p:set>
                                    <p:animEffect transition="in" filter="wipe(up)">
                                      <p:cBhvr>
                                        <p:cTn id="185" dur="500"/>
                                        <p:tgtEl>
                                          <p:spTgt spid="121"/>
                                        </p:tgtEl>
                                      </p:cBhvr>
                                    </p:animEffect>
                                  </p:childTnLst>
                                </p:cTn>
                              </p:par>
                            </p:childTnLst>
                          </p:cTn>
                        </p:par>
                        <p:par>
                          <p:cTn id="186" fill="hold">
                            <p:stCondLst>
                              <p:cond delay="7500"/>
                            </p:stCondLst>
                            <p:childTnLst>
                              <p:par>
                                <p:cTn id="187" presetID="22" presetClass="entr" presetSubtype="4" fill="hold" grpId="0" nodeType="afterEffect">
                                  <p:stCondLst>
                                    <p:cond delay="0"/>
                                  </p:stCondLst>
                                  <p:childTnLst>
                                    <p:set>
                                      <p:cBhvr>
                                        <p:cTn id="188" dur="1" fill="hold">
                                          <p:stCondLst>
                                            <p:cond delay="0"/>
                                          </p:stCondLst>
                                        </p:cTn>
                                        <p:tgtEl>
                                          <p:spTgt spid="123"/>
                                        </p:tgtEl>
                                        <p:attrNameLst>
                                          <p:attrName>style.visibility</p:attrName>
                                        </p:attrNameLst>
                                      </p:cBhvr>
                                      <p:to>
                                        <p:strVal val="visible"/>
                                      </p:to>
                                    </p:set>
                                    <p:animEffect transition="in" filter="wipe(down)">
                                      <p:cBhvr>
                                        <p:cTn id="189" dur="500"/>
                                        <p:tgtEl>
                                          <p:spTgt spid="123"/>
                                        </p:tgtEl>
                                      </p:cBhvr>
                                    </p:animEffect>
                                  </p:childTnLst>
                                </p:cTn>
                              </p:par>
                            </p:childTnLst>
                          </p:cTn>
                        </p:par>
                        <p:par>
                          <p:cTn id="190" fill="hold">
                            <p:stCondLst>
                              <p:cond delay="8000"/>
                            </p:stCondLst>
                            <p:childTnLst>
                              <p:par>
                                <p:cTn id="191" presetID="22" presetClass="entr" presetSubtype="4" fill="hold" grpId="0" nodeType="afterEffect">
                                  <p:stCondLst>
                                    <p:cond delay="0"/>
                                  </p:stCondLst>
                                  <p:childTnLst>
                                    <p:set>
                                      <p:cBhvr>
                                        <p:cTn id="192" dur="1" fill="hold">
                                          <p:stCondLst>
                                            <p:cond delay="0"/>
                                          </p:stCondLst>
                                        </p:cTn>
                                        <p:tgtEl>
                                          <p:spTgt spid="122"/>
                                        </p:tgtEl>
                                        <p:attrNameLst>
                                          <p:attrName>style.visibility</p:attrName>
                                        </p:attrNameLst>
                                      </p:cBhvr>
                                      <p:to>
                                        <p:strVal val="visible"/>
                                      </p:to>
                                    </p:set>
                                    <p:animEffect transition="in" filter="wipe(down)">
                                      <p:cBhvr>
                                        <p:cTn id="193" dur="500"/>
                                        <p:tgtEl>
                                          <p:spTgt spid="122"/>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166"/>
                                        </p:tgtEl>
                                        <p:attrNameLst>
                                          <p:attrName>style.visibility</p:attrName>
                                        </p:attrNameLst>
                                      </p:cBhvr>
                                      <p:to>
                                        <p:strVal val="visible"/>
                                      </p:to>
                                    </p:set>
                                    <p:animEffect transition="in" filter="fade">
                                      <p:cBhvr>
                                        <p:cTn id="198" dur="2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7" grpId="0" animBg="1"/>
      <p:bldP spid="28" grpId="0" animBg="1"/>
      <p:bldP spid="32" grpId="0" animBg="1"/>
      <p:bldP spid="43" grpId="0" animBg="1"/>
      <p:bldP spid="44" grpId="0" animBg="1"/>
      <p:bldP spid="46" grpId="0" animBg="1"/>
      <p:bldP spid="48" grpId="0"/>
      <p:bldP spid="75" grpId="0" animBg="1"/>
      <p:bldP spid="77" grpId="0" animBg="1"/>
      <p:bldP spid="78" grpId="0" animBg="1"/>
      <p:bldP spid="111" grpId="0" animBg="1"/>
      <p:bldP spid="111" grpId="1" animBg="1"/>
      <p:bldP spid="113" grpId="0" animBg="1"/>
      <p:bldP spid="116" grpId="0" animBg="1"/>
      <p:bldP spid="117" grpId="0" animBg="1"/>
      <p:bldP spid="120" grpId="0" animBg="1"/>
      <p:bldP spid="122" grpId="0" animBg="1"/>
      <p:bldP spid="123" grpId="0" animBg="1"/>
      <p:bldP spid="1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ndor.png"/>
          <p:cNvPicPr>
            <a:picLocks noChangeAspect="1"/>
          </p:cNvPicPr>
          <p:nvPr/>
        </p:nvPicPr>
        <p:blipFill>
          <a:blip r:embed="rId2" cstate="print"/>
          <a:stretch>
            <a:fillRect/>
          </a:stretch>
        </p:blipFill>
        <p:spPr>
          <a:xfrm>
            <a:off x="964897" y="1402886"/>
            <a:ext cx="1040173" cy="1040173"/>
          </a:xfrm>
          <a:prstGeom prst="rect">
            <a:avLst/>
          </a:prstGeom>
        </p:spPr>
      </p:pic>
      <p:pic>
        <p:nvPicPr>
          <p:cNvPr id="7" name="Picture 6" descr="phc.png"/>
          <p:cNvPicPr>
            <a:picLocks noChangeAspect="1"/>
          </p:cNvPicPr>
          <p:nvPr/>
        </p:nvPicPr>
        <p:blipFill>
          <a:blip r:embed="rId3" cstate="print"/>
          <a:stretch>
            <a:fillRect/>
          </a:stretch>
        </p:blipFill>
        <p:spPr>
          <a:xfrm>
            <a:off x="2461440" y="2197501"/>
            <a:ext cx="1107559" cy="1107559"/>
          </a:xfrm>
          <a:prstGeom prst="rect">
            <a:avLst/>
          </a:prstGeom>
        </p:spPr>
      </p:pic>
      <p:pic>
        <p:nvPicPr>
          <p:cNvPr id="8" name="Picture 7" descr="th.jpg"/>
          <p:cNvPicPr>
            <a:picLocks noChangeAspect="1"/>
          </p:cNvPicPr>
          <p:nvPr/>
        </p:nvPicPr>
        <p:blipFill>
          <a:blip r:embed="rId4" cstate="print"/>
          <a:stretch>
            <a:fillRect/>
          </a:stretch>
        </p:blipFill>
        <p:spPr>
          <a:xfrm>
            <a:off x="3933020" y="3081509"/>
            <a:ext cx="1200841" cy="1296908"/>
          </a:xfrm>
          <a:prstGeom prst="rect">
            <a:avLst/>
          </a:prstGeom>
        </p:spPr>
      </p:pic>
      <p:pic>
        <p:nvPicPr>
          <p:cNvPr id="9" name="Picture 8" descr="school.png"/>
          <p:cNvPicPr>
            <a:picLocks noChangeAspect="1"/>
          </p:cNvPicPr>
          <p:nvPr/>
        </p:nvPicPr>
        <p:blipFill>
          <a:blip r:embed="rId5" cstate="print"/>
          <a:stretch>
            <a:fillRect/>
          </a:stretch>
        </p:blipFill>
        <p:spPr>
          <a:xfrm>
            <a:off x="5528508" y="4106779"/>
            <a:ext cx="1202795" cy="1202795"/>
          </a:xfrm>
          <a:prstGeom prst="rect">
            <a:avLst/>
          </a:prstGeom>
        </p:spPr>
      </p:pic>
      <p:pic>
        <p:nvPicPr>
          <p:cNvPr id="11" name="Picture 10" descr="child.png"/>
          <p:cNvPicPr>
            <a:picLocks noChangeAspect="1"/>
          </p:cNvPicPr>
          <p:nvPr/>
        </p:nvPicPr>
        <p:blipFill>
          <a:blip r:embed="rId6" cstate="print"/>
          <a:stretch>
            <a:fillRect/>
          </a:stretch>
        </p:blipFill>
        <p:spPr>
          <a:xfrm>
            <a:off x="7224482" y="4869582"/>
            <a:ext cx="1688163" cy="1406803"/>
          </a:xfrm>
          <a:prstGeom prst="rect">
            <a:avLst/>
          </a:prstGeom>
        </p:spPr>
      </p:pic>
      <p:sp>
        <p:nvSpPr>
          <p:cNvPr id="27" name="Rounded Rectangular Callout 26"/>
          <p:cNvSpPr/>
          <p:nvPr/>
        </p:nvSpPr>
        <p:spPr>
          <a:xfrm>
            <a:off x="3094443" y="1421175"/>
            <a:ext cx="1356371" cy="63050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solidFill>
                  <a:schemeClr val="tx1"/>
                </a:solidFill>
              </a:rPr>
              <a:t>Alert </a:t>
            </a:r>
            <a:r>
              <a:rPr lang="en-IN" sz="900" b="1" dirty="0" err="1">
                <a:solidFill>
                  <a:schemeClr val="tx1"/>
                </a:solidFill>
              </a:rPr>
              <a:t>sms</a:t>
            </a:r>
            <a:r>
              <a:rPr lang="en-IN" sz="900" b="1" dirty="0">
                <a:solidFill>
                  <a:schemeClr val="tx1"/>
                </a:solidFill>
              </a:rPr>
              <a:t> will be delivered once vendor sends</a:t>
            </a:r>
          </a:p>
        </p:txBody>
      </p:sp>
      <p:sp>
        <p:nvSpPr>
          <p:cNvPr id="28" name="Rounded Rectangular Callout 27"/>
          <p:cNvSpPr/>
          <p:nvPr/>
        </p:nvSpPr>
        <p:spPr>
          <a:xfrm>
            <a:off x="6221886" y="3360145"/>
            <a:ext cx="1699242" cy="64404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b="1" dirty="0">
                <a:solidFill>
                  <a:schemeClr val="tx1"/>
                </a:solidFill>
              </a:rPr>
              <a:t>Alert </a:t>
            </a:r>
            <a:r>
              <a:rPr lang="en-IN" sz="1050" b="1" dirty="0" err="1">
                <a:solidFill>
                  <a:schemeClr val="tx1"/>
                </a:solidFill>
              </a:rPr>
              <a:t>sms</a:t>
            </a:r>
            <a:r>
              <a:rPr lang="en-IN" sz="1050" b="1" dirty="0">
                <a:solidFill>
                  <a:schemeClr val="tx1"/>
                </a:solidFill>
              </a:rPr>
              <a:t> will be delivered once PHC sends</a:t>
            </a:r>
          </a:p>
        </p:txBody>
      </p:sp>
      <p:sp>
        <p:nvSpPr>
          <p:cNvPr id="29" name="Rounded Rectangular Callout 28"/>
          <p:cNvSpPr/>
          <p:nvPr/>
        </p:nvSpPr>
        <p:spPr>
          <a:xfrm>
            <a:off x="4652063" y="2291509"/>
            <a:ext cx="1594501" cy="66696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b="1" dirty="0">
                <a:solidFill>
                  <a:schemeClr val="tx1"/>
                </a:solidFill>
              </a:rPr>
              <a:t>Alert </a:t>
            </a:r>
            <a:r>
              <a:rPr lang="en-IN" sz="1050" b="1" dirty="0" err="1">
                <a:solidFill>
                  <a:schemeClr val="tx1"/>
                </a:solidFill>
              </a:rPr>
              <a:t>sms</a:t>
            </a:r>
            <a:r>
              <a:rPr lang="en-IN" sz="1050" b="1" dirty="0">
                <a:solidFill>
                  <a:schemeClr val="tx1"/>
                </a:solidFill>
              </a:rPr>
              <a:t> will be delivered once THO sends</a:t>
            </a:r>
          </a:p>
        </p:txBody>
      </p:sp>
      <p:sp>
        <p:nvSpPr>
          <p:cNvPr id="31" name="Flowchart: Process 30"/>
          <p:cNvSpPr/>
          <p:nvPr/>
        </p:nvSpPr>
        <p:spPr>
          <a:xfrm>
            <a:off x="3008749" y="5661248"/>
            <a:ext cx="4015044" cy="55126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chemeClr val="tx1"/>
                </a:solidFill>
              </a:rPr>
              <a:t>Now school’s &amp; </a:t>
            </a:r>
            <a:r>
              <a:rPr lang="en-IN" sz="1000" b="1" dirty="0" err="1">
                <a:solidFill>
                  <a:schemeClr val="tx1"/>
                </a:solidFill>
              </a:rPr>
              <a:t>anganwadi’s</a:t>
            </a:r>
            <a:r>
              <a:rPr lang="en-IN" sz="1000" b="1" dirty="0">
                <a:solidFill>
                  <a:schemeClr val="tx1"/>
                </a:solidFill>
              </a:rPr>
              <a:t> will distribute item to children and enter in software</a:t>
            </a:r>
          </a:p>
        </p:txBody>
      </p:sp>
      <p:sp>
        <p:nvSpPr>
          <p:cNvPr id="32" name="Flowchart: Process 31"/>
          <p:cNvSpPr/>
          <p:nvPr/>
        </p:nvSpPr>
        <p:spPr>
          <a:xfrm>
            <a:off x="1579133" y="4624398"/>
            <a:ext cx="3672408" cy="56866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b="1" dirty="0">
              <a:solidFill>
                <a:schemeClr val="tx1"/>
              </a:solidFill>
            </a:endParaRPr>
          </a:p>
          <a:p>
            <a:pPr algn="ctr"/>
            <a:r>
              <a:rPr lang="en-IN" sz="1000" b="1" dirty="0">
                <a:solidFill>
                  <a:schemeClr val="tx1"/>
                </a:solidFill>
              </a:rPr>
              <a:t>PHC will  further distribute item to all schools and </a:t>
            </a:r>
            <a:r>
              <a:rPr lang="en-IN" sz="1000" b="1" dirty="0" err="1">
                <a:solidFill>
                  <a:schemeClr val="tx1"/>
                </a:solidFill>
              </a:rPr>
              <a:t>anganwadi’s</a:t>
            </a:r>
            <a:endParaRPr lang="en-IN" sz="1000" b="1" dirty="0">
              <a:solidFill>
                <a:schemeClr val="tx1"/>
              </a:solidFill>
            </a:endParaRPr>
          </a:p>
          <a:p>
            <a:pPr algn="ctr"/>
            <a:endParaRPr lang="en-IN" sz="1000" b="1" dirty="0">
              <a:solidFill>
                <a:schemeClr val="tx1"/>
              </a:solidFill>
            </a:endParaRPr>
          </a:p>
        </p:txBody>
      </p:sp>
      <p:sp>
        <p:nvSpPr>
          <p:cNvPr id="33" name="Flowchart: Process 32"/>
          <p:cNvSpPr/>
          <p:nvPr/>
        </p:nvSpPr>
        <p:spPr>
          <a:xfrm>
            <a:off x="1385144" y="3553706"/>
            <a:ext cx="2304256" cy="57606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b="1" dirty="0">
              <a:solidFill>
                <a:schemeClr val="tx1"/>
              </a:solidFill>
            </a:endParaRPr>
          </a:p>
          <a:p>
            <a:pPr algn="ctr"/>
            <a:r>
              <a:rPr lang="en-IN" sz="1000" b="1" dirty="0">
                <a:solidFill>
                  <a:schemeClr val="tx1"/>
                </a:solidFill>
              </a:rPr>
              <a:t>THO will  further distribute item to PHC</a:t>
            </a:r>
          </a:p>
          <a:p>
            <a:pPr algn="ctr"/>
            <a:endParaRPr lang="en-IN" sz="1100" b="1" dirty="0">
              <a:solidFill>
                <a:schemeClr val="tx1"/>
              </a:solidFill>
            </a:endParaRPr>
          </a:p>
        </p:txBody>
      </p:sp>
      <p:sp>
        <p:nvSpPr>
          <p:cNvPr id="34" name="TextBox 33"/>
          <p:cNvSpPr txBox="1"/>
          <p:nvPr/>
        </p:nvSpPr>
        <p:spPr>
          <a:xfrm>
            <a:off x="683568" y="1916832"/>
            <a:ext cx="1296144" cy="261610"/>
          </a:xfrm>
          <a:prstGeom prst="rect">
            <a:avLst/>
          </a:prstGeom>
          <a:noFill/>
        </p:spPr>
        <p:txBody>
          <a:bodyPr wrap="square" rtlCol="0">
            <a:spAutoFit/>
          </a:bodyPr>
          <a:lstStyle/>
          <a:p>
            <a:endParaRPr lang="en-IN" sz="1100" b="1" dirty="0"/>
          </a:p>
        </p:txBody>
      </p:sp>
      <p:sp>
        <p:nvSpPr>
          <p:cNvPr id="35" name="Flowchart: Process 34"/>
          <p:cNvSpPr/>
          <p:nvPr/>
        </p:nvSpPr>
        <p:spPr>
          <a:xfrm>
            <a:off x="383724" y="2566930"/>
            <a:ext cx="1808634" cy="52698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chemeClr val="tx1"/>
                </a:solidFill>
              </a:rPr>
              <a:t>Vendor will distribute item to THO</a:t>
            </a:r>
          </a:p>
        </p:txBody>
      </p:sp>
      <p:sp>
        <p:nvSpPr>
          <p:cNvPr id="36" name="TextBox 35"/>
          <p:cNvSpPr txBox="1"/>
          <p:nvPr/>
        </p:nvSpPr>
        <p:spPr>
          <a:xfrm>
            <a:off x="2632894" y="1885314"/>
            <a:ext cx="648072" cy="276999"/>
          </a:xfrm>
          <a:prstGeom prst="rect">
            <a:avLst/>
          </a:prstGeom>
          <a:noFill/>
        </p:spPr>
        <p:txBody>
          <a:bodyPr wrap="square" rtlCol="0">
            <a:spAutoFit/>
          </a:bodyPr>
          <a:lstStyle/>
          <a:p>
            <a:r>
              <a:rPr lang="en-IN" sz="1200" b="1" dirty="0">
                <a:solidFill>
                  <a:srgbClr val="00B0F0"/>
                </a:solidFill>
              </a:rPr>
              <a:t>THO</a:t>
            </a:r>
          </a:p>
        </p:txBody>
      </p:sp>
      <p:sp>
        <p:nvSpPr>
          <p:cNvPr id="37" name="TextBox 36"/>
          <p:cNvSpPr txBox="1"/>
          <p:nvPr/>
        </p:nvSpPr>
        <p:spPr>
          <a:xfrm>
            <a:off x="3973301" y="2762696"/>
            <a:ext cx="1008112" cy="276999"/>
          </a:xfrm>
          <a:prstGeom prst="rect">
            <a:avLst/>
          </a:prstGeom>
          <a:noFill/>
        </p:spPr>
        <p:txBody>
          <a:bodyPr wrap="square" rtlCol="0">
            <a:spAutoFit/>
          </a:bodyPr>
          <a:lstStyle/>
          <a:p>
            <a:pPr algn="ctr"/>
            <a:r>
              <a:rPr lang="en-IN" sz="1200" b="1" dirty="0">
                <a:solidFill>
                  <a:srgbClr val="00B0F0"/>
                </a:solidFill>
              </a:rPr>
              <a:t>PHC</a:t>
            </a:r>
          </a:p>
        </p:txBody>
      </p:sp>
      <p:sp>
        <p:nvSpPr>
          <p:cNvPr id="21" name="TextBox 20"/>
          <p:cNvSpPr txBox="1"/>
          <p:nvPr/>
        </p:nvSpPr>
        <p:spPr>
          <a:xfrm>
            <a:off x="171682" y="1423326"/>
            <a:ext cx="852887" cy="261610"/>
          </a:xfrm>
          <a:prstGeom prst="rect">
            <a:avLst/>
          </a:prstGeom>
          <a:solidFill>
            <a:schemeClr val="bg1"/>
          </a:solidFill>
        </p:spPr>
        <p:txBody>
          <a:bodyPr wrap="square" rtlCol="0">
            <a:spAutoFit/>
          </a:bodyPr>
          <a:lstStyle/>
          <a:p>
            <a:r>
              <a:rPr lang="en-IN" sz="1100" b="1" dirty="0">
                <a:solidFill>
                  <a:schemeClr val="accent1">
                    <a:lumMod val="75000"/>
                  </a:schemeClr>
                </a:solidFill>
              </a:rPr>
              <a:t>Vendor</a:t>
            </a:r>
          </a:p>
        </p:txBody>
      </p:sp>
      <p:cxnSp>
        <p:nvCxnSpPr>
          <p:cNvPr id="24" name="Straight Arrow Connector 23"/>
          <p:cNvCxnSpPr/>
          <p:nvPr/>
        </p:nvCxnSpPr>
        <p:spPr>
          <a:xfrm>
            <a:off x="2005071" y="2214391"/>
            <a:ext cx="461774" cy="3481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726334" y="4943553"/>
            <a:ext cx="512440" cy="3684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130344" y="4060149"/>
            <a:ext cx="360040"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574108" y="3133467"/>
            <a:ext cx="360040"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72217" y="310622"/>
            <a:ext cx="4259278" cy="646331"/>
          </a:xfrm>
          <a:prstGeom prst="rect">
            <a:avLst/>
          </a:prstGeom>
        </p:spPr>
        <p:txBody>
          <a:bodyPr wrap="square" rtlCol="0">
            <a:spAutoFit/>
          </a:bodyPr>
          <a:lstStyle/>
          <a:p>
            <a:pPr algn="ctr">
              <a:defRPr/>
            </a:pPr>
            <a:r>
              <a:rPr lang="en-US" altLang="en-US" sz="3600" b="1" dirty="0">
                <a:solidFill>
                  <a:srgbClr val="800000"/>
                </a:solidFill>
                <a:latin typeface="Calibri" panose="020F0502020204030204" pitchFamily="34" charset="0"/>
                <a:ea typeface="+mj-ea"/>
                <a:cs typeface="Calibri" panose="020F0502020204030204" pitchFamily="34" charset="0"/>
              </a:rPr>
              <a:t>Inventory</a:t>
            </a:r>
            <a:r>
              <a:rPr lang="en-US" sz="3600" b="1" dirty="0">
                <a:solidFill>
                  <a:srgbClr val="800000"/>
                </a:solidFill>
                <a:latin typeface="Calibri" panose="020F0502020204030204" pitchFamily="34" charset="0"/>
                <a:ea typeface="+mj-ea"/>
                <a:cs typeface="Calibri" panose="020F0502020204030204" pitchFamily="34" charset="0"/>
              </a:rPr>
              <a:t> </a:t>
            </a:r>
            <a:r>
              <a:rPr lang="en-US" altLang="en-US" sz="3600" b="1" dirty="0">
                <a:solidFill>
                  <a:srgbClr val="800000"/>
                </a:solidFill>
                <a:latin typeface="Calibri" panose="020F0502020204030204" pitchFamily="34" charset="0"/>
                <a:ea typeface="+mj-ea"/>
                <a:cs typeface="Calibri" panose="020F0502020204030204" pitchFamily="34" charset="0"/>
              </a:rPr>
              <a:t>Module</a:t>
            </a:r>
            <a:endParaRPr lang="en-IN" altLang="en-US" sz="3600" b="1" dirty="0">
              <a:solidFill>
                <a:srgbClr val="800000"/>
              </a:solidFill>
              <a:latin typeface="Calibri" panose="020F0502020204030204" pitchFamily="34" charset="0"/>
              <a:ea typeface="+mj-ea"/>
              <a:cs typeface="Calibri" panose="020F0502020204030204" pitchFamily="34" charset="0"/>
            </a:endParaRPr>
          </a:p>
        </p:txBody>
      </p:sp>
      <p:pic>
        <p:nvPicPr>
          <p:cNvPr id="26" name="Picture 2" descr="Single Oak Leaf : Stock Photo"/>
          <p:cNvPicPr>
            <a:picLocks noChangeAspect="1" noChangeArrowheads="1"/>
          </p:cNvPicPr>
          <p:nvPr/>
        </p:nvPicPr>
        <p:blipFill>
          <a:blip r:embed="rId7" cstate="print"/>
          <a:srcRect/>
          <a:stretch>
            <a:fillRect/>
          </a:stretch>
        </p:blipFill>
        <p:spPr bwMode="auto">
          <a:xfrm>
            <a:off x="224358" y="215900"/>
            <a:ext cx="1112315" cy="741362"/>
          </a:xfrm>
          <a:prstGeom prst="rect">
            <a:avLst/>
          </a:prstGeom>
          <a:noFill/>
        </p:spPr>
      </p:pic>
      <p:sp>
        <p:nvSpPr>
          <p:cNvPr id="39" name="Oval 38"/>
          <p:cNvSpPr/>
          <p:nvPr/>
        </p:nvSpPr>
        <p:spPr>
          <a:xfrm rot="1855552">
            <a:off x="1984788" y="2263636"/>
            <a:ext cx="3669991" cy="2041341"/>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8928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P spid="32" grpId="0" animBg="1"/>
      <p:bldP spid="33" grpId="0" animBg="1"/>
      <p:bldP spid="35" grpId="0" animBg="1"/>
      <p:bldP spid="36" grpId="0"/>
      <p:bldP spid="37" grpId="0"/>
      <p:bldP spid="21"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ngle Oak Leaf : Stock Photo"/>
          <p:cNvPicPr>
            <a:picLocks noChangeAspect="1" noChangeArrowheads="1"/>
          </p:cNvPicPr>
          <p:nvPr/>
        </p:nvPicPr>
        <p:blipFill>
          <a:blip r:embed="rId3" cstate="print"/>
          <a:srcRect/>
          <a:stretch>
            <a:fillRect/>
          </a:stretch>
        </p:blipFill>
        <p:spPr bwMode="auto">
          <a:xfrm>
            <a:off x="224358" y="215900"/>
            <a:ext cx="1112315" cy="741362"/>
          </a:xfrm>
          <a:prstGeom prst="rect">
            <a:avLst/>
          </a:prstGeom>
          <a:noFill/>
        </p:spPr>
      </p:pic>
      <p:sp>
        <p:nvSpPr>
          <p:cNvPr id="23554" name="Title 1">
            <a:extLst>
              <a:ext uri="{FF2B5EF4-FFF2-40B4-BE49-F238E27FC236}">
                <a16:creationId xmlns:a16="http://schemas.microsoft.com/office/drawing/2014/main" xmlns="" id="{4EED972F-2762-480F-B36C-D3BE4867119F}"/>
              </a:ext>
            </a:extLst>
          </p:cNvPr>
          <p:cNvSpPr>
            <a:spLocks noGrp="1"/>
          </p:cNvSpPr>
          <p:nvPr>
            <p:ph type="title"/>
          </p:nvPr>
        </p:nvSpPr>
        <p:spPr/>
        <p:txBody>
          <a:bodyPr/>
          <a:lstStyle/>
          <a:p>
            <a:pPr>
              <a:defRPr/>
            </a:pPr>
            <a:r>
              <a:rPr lang="en-IN" altLang="en-US" sz="3600" b="1" dirty="0">
                <a:solidFill>
                  <a:srgbClr val="E3620B"/>
                </a:solidFill>
                <a:cs typeface="Times New Roman" panose="02020603050405020304" pitchFamily="18" charset="0"/>
              </a:rPr>
              <a:t>     </a:t>
            </a:r>
            <a:r>
              <a:rPr lang="en-IN" altLang="en-US" sz="3600" b="1" dirty="0">
                <a:solidFill>
                  <a:srgbClr val="800000"/>
                </a:solidFill>
              </a:rPr>
              <a:t>Application: RBSK-</a:t>
            </a:r>
            <a:r>
              <a:rPr lang="en-IN" altLang="en-US" sz="3600" b="1" dirty="0" err="1">
                <a:solidFill>
                  <a:srgbClr val="800000"/>
                </a:solidFill>
              </a:rPr>
              <a:t>Swasthya</a:t>
            </a:r>
            <a:r>
              <a:rPr lang="en-IN" altLang="en-US" sz="3600" b="1" dirty="0">
                <a:solidFill>
                  <a:srgbClr val="800000"/>
                </a:solidFill>
              </a:rPr>
              <a:t> </a:t>
            </a:r>
            <a:r>
              <a:rPr lang="en-IN" altLang="en-US" sz="3600" b="1" dirty="0" err="1">
                <a:solidFill>
                  <a:srgbClr val="800000"/>
                </a:solidFill>
              </a:rPr>
              <a:t>Kirana</a:t>
            </a:r>
            <a:endParaRPr lang="en-IN" altLang="en-US" sz="3600" b="1" dirty="0">
              <a:solidFill>
                <a:srgbClr val="800000"/>
              </a:solidFill>
            </a:endParaRPr>
          </a:p>
        </p:txBody>
      </p:sp>
      <p:pic>
        <p:nvPicPr>
          <p:cNvPr id="23555" name="Picture 2">
            <a:extLst>
              <a:ext uri="{FF2B5EF4-FFF2-40B4-BE49-F238E27FC236}">
                <a16:creationId xmlns:a16="http://schemas.microsoft.com/office/drawing/2014/main" xmlns="" id="{D8C55A75-575A-4A3F-8915-284C50DD64F1}"/>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a:xfrm>
            <a:off x="400101" y="1281113"/>
            <a:ext cx="8328025" cy="53594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1209</Words>
  <Application>Microsoft Office PowerPoint</Application>
  <PresentationFormat>On-screen Show (4:3)</PresentationFormat>
  <Paragraphs>182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  Rashtriya Bal Swasthya Karyakram (RBSK) Child Health Screening &amp; Early Intervention Services</vt:lpstr>
      <vt:lpstr>Introduction –  Rashtriya Bal Swasthya Karyakram (RBSK)</vt:lpstr>
      <vt:lpstr>History of events with RBSK</vt:lpstr>
      <vt:lpstr>Need of the hour</vt:lpstr>
      <vt:lpstr>Need of the hour</vt:lpstr>
      <vt:lpstr>     Application: RBSK-Swasthya Kirana</vt:lpstr>
      <vt:lpstr>Slide 7</vt:lpstr>
      <vt:lpstr>Slide 8</vt:lpstr>
      <vt:lpstr>     Application: RBSK-Swasthya Kirana</vt:lpstr>
      <vt:lpstr>     Application: RBSK-Swasthya Kirana</vt:lpstr>
      <vt:lpstr>     Application: RBSK-Swasthya Kirana</vt:lpstr>
      <vt:lpstr>Slide 12</vt:lpstr>
      <vt:lpstr>Slide 13</vt:lpstr>
      <vt:lpstr>RBSK - Swasthyakirana State Launch</vt:lpstr>
      <vt:lpstr>Swasthya Kirana</vt:lpstr>
      <vt:lpstr>Equipment</vt:lpstr>
      <vt:lpstr>Monitoring &amp; Supervision</vt:lpstr>
      <vt:lpstr>Challenges</vt:lpstr>
      <vt:lpstr>Financial Implications</vt:lpstr>
      <vt:lpstr>Outcomes</vt:lpstr>
      <vt:lpstr>Way Forward</vt:lpstr>
      <vt:lpstr>Implementation of  Swasthya Kirana at Field</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Health Cards</dc:title>
  <dc:creator>deeksha khurana</dc:creator>
  <cp:lastModifiedBy>acer</cp:lastModifiedBy>
  <cp:revision>399</cp:revision>
  <dcterms:created xsi:type="dcterms:W3CDTF">2017-06-19T04:30:50Z</dcterms:created>
  <dcterms:modified xsi:type="dcterms:W3CDTF">2019-11-16T07:24:42Z</dcterms:modified>
</cp:coreProperties>
</file>