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  <p:sldMasterId id="2147483860" r:id="rId2"/>
    <p:sldMasterId id="2147483879" r:id="rId3"/>
  </p:sldMasterIdLst>
  <p:notesMasterIdLst>
    <p:notesMasterId r:id="rId34"/>
  </p:notesMasterIdLst>
  <p:handoutMasterIdLst>
    <p:handoutMasterId r:id="rId35"/>
  </p:handoutMasterIdLst>
  <p:sldIdLst>
    <p:sldId id="436" r:id="rId4"/>
    <p:sldId id="441" r:id="rId5"/>
    <p:sldId id="402" r:id="rId6"/>
    <p:sldId id="432" r:id="rId7"/>
    <p:sldId id="433" r:id="rId8"/>
    <p:sldId id="434" r:id="rId9"/>
    <p:sldId id="435" r:id="rId10"/>
    <p:sldId id="437" r:id="rId11"/>
    <p:sldId id="445" r:id="rId12"/>
    <p:sldId id="447" r:id="rId13"/>
    <p:sldId id="446" r:id="rId14"/>
    <p:sldId id="419" r:id="rId15"/>
    <p:sldId id="420" r:id="rId16"/>
    <p:sldId id="421" r:id="rId17"/>
    <p:sldId id="423" r:id="rId18"/>
    <p:sldId id="406" r:id="rId19"/>
    <p:sldId id="405" r:id="rId20"/>
    <p:sldId id="415" r:id="rId21"/>
    <p:sldId id="443" r:id="rId22"/>
    <p:sldId id="416" r:id="rId23"/>
    <p:sldId id="417" r:id="rId24"/>
    <p:sldId id="442" r:id="rId25"/>
    <p:sldId id="410" r:id="rId26"/>
    <p:sldId id="411" r:id="rId27"/>
    <p:sldId id="412" r:id="rId28"/>
    <p:sldId id="431" r:id="rId29"/>
    <p:sldId id="428" r:id="rId30"/>
    <p:sldId id="425" r:id="rId31"/>
    <p:sldId id="444" r:id="rId32"/>
    <p:sldId id="418" r:id="rId3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84" autoAdjust="0"/>
  </p:normalViewPr>
  <p:slideViewPr>
    <p:cSldViewPr snapToGrid="0">
      <p:cViewPr varScale="1">
        <p:scale>
          <a:sx n="38" d="100"/>
          <a:sy n="38" d="100"/>
        </p:scale>
        <p:origin x="182" y="2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945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80E70D-5A7F-4AAC-931F-56922BCE677F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0B6EEE-2901-431A-8570-5725B4055781}">
      <dgm:prSet phldrT="[Text]" custT="1"/>
      <dgm:spPr/>
      <dgm:t>
        <a:bodyPr/>
        <a:lstStyle/>
        <a:p>
          <a:r>
            <a:rPr lang="en-US" sz="1800" b="1" dirty="0" smtClean="0">
              <a:latin typeface="Cambria" panose="02040503050406030204" pitchFamily="18" charset="0"/>
            </a:rPr>
            <a:t>Dissemination </a:t>
          </a:r>
          <a:r>
            <a:rPr lang="en-US" sz="1800" b="1" dirty="0">
              <a:latin typeface="Cambria" panose="02040503050406030204" pitchFamily="18" charset="0"/>
            </a:rPr>
            <a:t>of PMSMA Guidelines</a:t>
          </a:r>
        </a:p>
      </dgm:t>
    </dgm:pt>
    <dgm:pt modelId="{BC82FC28-D498-40E6-ADD5-FFF5ABDF7C97}" type="parTrans" cxnId="{6C8E2020-0C74-4266-9E48-2F53F096232B}">
      <dgm:prSet/>
      <dgm:spPr/>
      <dgm:t>
        <a:bodyPr/>
        <a:lstStyle/>
        <a:p>
          <a:endParaRPr lang="en-US" sz="4000" b="1">
            <a:latin typeface="Cambria" panose="02040503050406030204" pitchFamily="18" charset="0"/>
          </a:endParaRPr>
        </a:p>
      </dgm:t>
    </dgm:pt>
    <dgm:pt modelId="{BE3FD292-F2E6-4026-BB0B-0B0C22625866}" type="sibTrans" cxnId="{6C8E2020-0C74-4266-9E48-2F53F096232B}">
      <dgm:prSet custT="1"/>
      <dgm:spPr/>
      <dgm:t>
        <a:bodyPr/>
        <a:lstStyle/>
        <a:p>
          <a:endParaRPr lang="en-US" sz="1400" b="1">
            <a:latin typeface="Cambria" panose="02040503050406030204" pitchFamily="18" charset="0"/>
          </a:endParaRPr>
        </a:p>
      </dgm:t>
    </dgm:pt>
    <dgm:pt modelId="{D5E0CF84-43A7-4749-AC90-4891843EB7C3}">
      <dgm:prSet phldrT="[Text]" custT="1"/>
      <dgm:spPr/>
      <dgm:t>
        <a:bodyPr/>
        <a:lstStyle/>
        <a:p>
          <a:r>
            <a:rPr lang="en-US" sz="1800" b="1" dirty="0">
              <a:latin typeface="Cambria" panose="02040503050406030204" pitchFamily="18" charset="0"/>
            </a:rPr>
            <a:t>Implementation Planning &amp; Programme Management</a:t>
          </a:r>
        </a:p>
      </dgm:t>
    </dgm:pt>
    <dgm:pt modelId="{E5108658-9CB6-4FBA-A900-5DEC750D33A4}" type="parTrans" cxnId="{B56029E1-93C0-478A-9EAD-4EE4D5C818D9}">
      <dgm:prSet/>
      <dgm:spPr/>
      <dgm:t>
        <a:bodyPr/>
        <a:lstStyle/>
        <a:p>
          <a:endParaRPr lang="en-US" sz="4000" b="1">
            <a:latin typeface="Cambria" panose="02040503050406030204" pitchFamily="18" charset="0"/>
          </a:endParaRPr>
        </a:p>
      </dgm:t>
    </dgm:pt>
    <dgm:pt modelId="{3BD9FE3E-A4FE-49C8-813F-15DBE5430EF8}" type="sibTrans" cxnId="{B56029E1-93C0-478A-9EAD-4EE4D5C818D9}">
      <dgm:prSet custT="1"/>
      <dgm:spPr/>
      <dgm:t>
        <a:bodyPr/>
        <a:lstStyle/>
        <a:p>
          <a:endParaRPr lang="en-US" sz="1400" b="1">
            <a:latin typeface="Cambria" panose="02040503050406030204" pitchFamily="18" charset="0"/>
          </a:endParaRPr>
        </a:p>
      </dgm:t>
    </dgm:pt>
    <dgm:pt modelId="{190618B6-92A0-4490-9F8C-8B66C1208DE9}">
      <dgm:prSet phldrT="[Text]" custT="1"/>
      <dgm:spPr/>
      <dgm:t>
        <a:bodyPr/>
        <a:lstStyle/>
        <a:p>
          <a:r>
            <a:rPr lang="en-US" sz="1800" b="1" dirty="0">
              <a:latin typeface="Cambria" panose="02040503050406030204" pitchFamily="18" charset="0"/>
            </a:rPr>
            <a:t>Drugs and Logistics procurement</a:t>
          </a:r>
        </a:p>
      </dgm:t>
    </dgm:pt>
    <dgm:pt modelId="{8EF6B1AD-3FA3-46BE-A61C-909D563D0B1B}" type="parTrans" cxnId="{3F085A2E-AEB3-4D84-9DBA-1D7C8AA72A36}">
      <dgm:prSet/>
      <dgm:spPr/>
      <dgm:t>
        <a:bodyPr/>
        <a:lstStyle/>
        <a:p>
          <a:endParaRPr lang="en-US" sz="4000" b="1">
            <a:latin typeface="Cambria" panose="02040503050406030204" pitchFamily="18" charset="0"/>
          </a:endParaRPr>
        </a:p>
      </dgm:t>
    </dgm:pt>
    <dgm:pt modelId="{B5B0A2A9-C025-4DAA-A645-D98B3269EDBF}" type="sibTrans" cxnId="{3F085A2E-AEB3-4D84-9DBA-1D7C8AA72A36}">
      <dgm:prSet custT="1"/>
      <dgm:spPr/>
      <dgm:t>
        <a:bodyPr/>
        <a:lstStyle/>
        <a:p>
          <a:endParaRPr lang="en-US" sz="1400" b="1">
            <a:latin typeface="Cambria" panose="02040503050406030204" pitchFamily="18" charset="0"/>
          </a:endParaRPr>
        </a:p>
      </dgm:t>
    </dgm:pt>
    <dgm:pt modelId="{E65B86F8-06FB-4127-804D-AE9AE0086B07}">
      <dgm:prSet phldrT="[Text]" custT="1"/>
      <dgm:spPr/>
      <dgm:t>
        <a:bodyPr/>
        <a:lstStyle/>
        <a:p>
          <a:r>
            <a:rPr lang="en-US" sz="1800" b="1">
              <a:latin typeface="Cambria" panose="02040503050406030204" pitchFamily="18" charset="0"/>
            </a:rPr>
            <a:t>Training / Sensitization</a:t>
          </a:r>
        </a:p>
      </dgm:t>
    </dgm:pt>
    <dgm:pt modelId="{C02E29C5-C1BA-4A13-9C1F-A48F84941F77}" type="parTrans" cxnId="{71D66CCA-853B-4370-9A10-C580CC63412B}">
      <dgm:prSet/>
      <dgm:spPr/>
      <dgm:t>
        <a:bodyPr/>
        <a:lstStyle/>
        <a:p>
          <a:endParaRPr lang="en-US" sz="4000" b="1">
            <a:latin typeface="Cambria" panose="02040503050406030204" pitchFamily="18" charset="0"/>
          </a:endParaRPr>
        </a:p>
      </dgm:t>
    </dgm:pt>
    <dgm:pt modelId="{5214849C-2819-473A-85EF-27A24A5FF7B9}" type="sibTrans" cxnId="{71D66CCA-853B-4370-9A10-C580CC63412B}">
      <dgm:prSet custT="1"/>
      <dgm:spPr/>
      <dgm:t>
        <a:bodyPr/>
        <a:lstStyle/>
        <a:p>
          <a:endParaRPr lang="en-US" sz="1400" b="1">
            <a:latin typeface="Cambria" panose="02040503050406030204" pitchFamily="18" charset="0"/>
          </a:endParaRPr>
        </a:p>
      </dgm:t>
    </dgm:pt>
    <dgm:pt modelId="{EB5D15B2-20B1-4A9A-8198-92B31DC6F767}">
      <dgm:prSet phldrT="[Text]" custT="1"/>
      <dgm:spPr/>
      <dgm:t>
        <a:bodyPr/>
        <a:lstStyle/>
        <a:p>
          <a:r>
            <a:rPr lang="en-US" sz="1800" b="1">
              <a:latin typeface="Cambria" panose="02040503050406030204" pitchFamily="18" charset="0"/>
            </a:rPr>
            <a:t>IEC - Community Awareness and mobilization </a:t>
          </a:r>
        </a:p>
      </dgm:t>
    </dgm:pt>
    <dgm:pt modelId="{CC6C21C9-0056-4633-BDD8-FE7A9971C5EC}" type="parTrans" cxnId="{C4060375-0D9B-410E-9993-B45E9E8F2AE5}">
      <dgm:prSet/>
      <dgm:spPr/>
      <dgm:t>
        <a:bodyPr/>
        <a:lstStyle/>
        <a:p>
          <a:endParaRPr lang="en-US" sz="4000" b="1">
            <a:latin typeface="Cambria" panose="02040503050406030204" pitchFamily="18" charset="0"/>
          </a:endParaRPr>
        </a:p>
      </dgm:t>
    </dgm:pt>
    <dgm:pt modelId="{2669B637-3EC8-445F-8B97-9D0986C51FEC}" type="sibTrans" cxnId="{C4060375-0D9B-410E-9993-B45E9E8F2AE5}">
      <dgm:prSet custT="1"/>
      <dgm:spPr/>
      <dgm:t>
        <a:bodyPr/>
        <a:lstStyle/>
        <a:p>
          <a:endParaRPr lang="en-US" sz="1400" b="1">
            <a:latin typeface="Cambria" panose="02040503050406030204" pitchFamily="18" charset="0"/>
          </a:endParaRPr>
        </a:p>
      </dgm:t>
    </dgm:pt>
    <dgm:pt modelId="{BC8ADBCE-9BB6-4ADC-8755-C122963FF86E}">
      <dgm:prSet phldrT="[Text]" custT="1"/>
      <dgm:spPr/>
      <dgm:t>
        <a:bodyPr/>
        <a:lstStyle/>
        <a:p>
          <a:r>
            <a:rPr lang="en-US" sz="1800" b="1" dirty="0">
              <a:latin typeface="Cambria" panose="02040503050406030204" pitchFamily="18" charset="0"/>
            </a:rPr>
            <a:t>Implementation of PMSMA on 9th of every month</a:t>
          </a:r>
        </a:p>
      </dgm:t>
    </dgm:pt>
    <dgm:pt modelId="{1A628EE4-F022-4A61-86D3-831234B977C6}" type="parTrans" cxnId="{C3953ED0-7E1E-4DA7-AF11-5E35ED8037A3}">
      <dgm:prSet/>
      <dgm:spPr/>
      <dgm:t>
        <a:bodyPr/>
        <a:lstStyle/>
        <a:p>
          <a:endParaRPr lang="en-US" sz="4000" b="1">
            <a:latin typeface="Cambria" panose="02040503050406030204" pitchFamily="18" charset="0"/>
          </a:endParaRPr>
        </a:p>
      </dgm:t>
    </dgm:pt>
    <dgm:pt modelId="{DAC0E008-90FE-47C5-984B-7403A253D30C}" type="sibTrans" cxnId="{C3953ED0-7E1E-4DA7-AF11-5E35ED8037A3}">
      <dgm:prSet custT="1"/>
      <dgm:spPr/>
      <dgm:t>
        <a:bodyPr/>
        <a:lstStyle/>
        <a:p>
          <a:endParaRPr lang="en-US" sz="1400" b="1">
            <a:latin typeface="Cambria" panose="02040503050406030204" pitchFamily="18" charset="0"/>
          </a:endParaRPr>
        </a:p>
      </dgm:t>
    </dgm:pt>
    <dgm:pt modelId="{FF4520C6-8C40-421D-AA6A-173ED6CA845E}">
      <dgm:prSet phldrT="[Text]" custT="1"/>
      <dgm:spPr/>
      <dgm:t>
        <a:bodyPr/>
        <a:lstStyle/>
        <a:p>
          <a:r>
            <a:rPr lang="en-US" sz="1800" b="1">
              <a:latin typeface="Cambria" panose="02040503050406030204" pitchFamily="18" charset="0"/>
            </a:rPr>
            <a:t>Monitoring and Evaluation </a:t>
          </a:r>
        </a:p>
      </dgm:t>
    </dgm:pt>
    <dgm:pt modelId="{02917F3E-9344-4F10-8D56-773312D15103}" type="parTrans" cxnId="{DA2E85F0-8DB2-427A-9254-549BA7772585}">
      <dgm:prSet/>
      <dgm:spPr/>
      <dgm:t>
        <a:bodyPr/>
        <a:lstStyle/>
        <a:p>
          <a:endParaRPr lang="en-US" sz="4000" b="1">
            <a:latin typeface="Cambria" panose="02040503050406030204" pitchFamily="18" charset="0"/>
          </a:endParaRPr>
        </a:p>
      </dgm:t>
    </dgm:pt>
    <dgm:pt modelId="{FE05B126-9938-4A31-BB14-A3BE4280370E}" type="sibTrans" cxnId="{DA2E85F0-8DB2-427A-9254-549BA7772585}">
      <dgm:prSet/>
      <dgm:spPr/>
      <dgm:t>
        <a:bodyPr/>
        <a:lstStyle/>
        <a:p>
          <a:endParaRPr lang="en-US" sz="4000" b="1">
            <a:latin typeface="Cambria" panose="02040503050406030204" pitchFamily="18" charset="0"/>
          </a:endParaRPr>
        </a:p>
      </dgm:t>
    </dgm:pt>
    <dgm:pt modelId="{B35A0F2E-4BE0-4388-AF90-8B09B5B5FCFF}" type="pres">
      <dgm:prSet presAssocID="{8480E70D-5A7F-4AAC-931F-56922BCE677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6EC7D2B-356B-41B0-B07E-C0DE3D30E2BA}" type="pres">
      <dgm:prSet presAssocID="{8480E70D-5A7F-4AAC-931F-56922BCE677F}" presName="wedge1" presStyleLbl="node1" presStyleIdx="0" presStyleCnt="7" custLinFactNeighborX="-2163" custLinFactNeighborY="4995"/>
      <dgm:spPr/>
      <dgm:t>
        <a:bodyPr/>
        <a:lstStyle/>
        <a:p>
          <a:endParaRPr lang="en-GB"/>
        </a:p>
      </dgm:t>
    </dgm:pt>
    <dgm:pt modelId="{4D1CDC54-666B-44AF-A9B6-5E229B556863}" type="pres">
      <dgm:prSet presAssocID="{8480E70D-5A7F-4AAC-931F-56922BCE677F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C954976-5F88-473F-84BC-69E86C756AAE}" type="pres">
      <dgm:prSet presAssocID="{8480E70D-5A7F-4AAC-931F-56922BCE677F}" presName="wedge2" presStyleLbl="node1" presStyleIdx="1" presStyleCnt="7" custScaleX="100382" custScaleY="111148" custLinFactNeighborX="-432" custLinFactNeighborY="465"/>
      <dgm:spPr/>
      <dgm:t>
        <a:bodyPr/>
        <a:lstStyle/>
        <a:p>
          <a:endParaRPr lang="en-GB"/>
        </a:p>
      </dgm:t>
    </dgm:pt>
    <dgm:pt modelId="{189CEC1D-06BD-40FB-8E0E-4D39F1F45FE1}" type="pres">
      <dgm:prSet presAssocID="{8480E70D-5A7F-4AAC-931F-56922BCE677F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F54F6BB-3072-46DB-98B4-1CAB4FF07D59}" type="pres">
      <dgm:prSet presAssocID="{8480E70D-5A7F-4AAC-931F-56922BCE677F}" presName="wedge3" presStyleLbl="node1" presStyleIdx="2" presStyleCnt="7"/>
      <dgm:spPr/>
      <dgm:t>
        <a:bodyPr/>
        <a:lstStyle/>
        <a:p>
          <a:endParaRPr lang="en-GB"/>
        </a:p>
      </dgm:t>
    </dgm:pt>
    <dgm:pt modelId="{6BC17503-3424-4388-BAD8-29E137BAA77A}" type="pres">
      <dgm:prSet presAssocID="{8480E70D-5A7F-4AAC-931F-56922BCE677F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1AFBDA-FADE-47B5-A3E8-2A287A1D663D}" type="pres">
      <dgm:prSet presAssocID="{8480E70D-5A7F-4AAC-931F-56922BCE677F}" presName="wedge4" presStyleLbl="node1" presStyleIdx="3" presStyleCnt="7"/>
      <dgm:spPr/>
      <dgm:t>
        <a:bodyPr/>
        <a:lstStyle/>
        <a:p>
          <a:endParaRPr lang="en-GB"/>
        </a:p>
      </dgm:t>
    </dgm:pt>
    <dgm:pt modelId="{2832646B-A7A1-4B5E-91B5-203D19C344E6}" type="pres">
      <dgm:prSet presAssocID="{8480E70D-5A7F-4AAC-931F-56922BCE677F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2F2780F-D1E8-4618-97AE-0ED240A3E027}" type="pres">
      <dgm:prSet presAssocID="{8480E70D-5A7F-4AAC-931F-56922BCE677F}" presName="wedge5" presStyleLbl="node1" presStyleIdx="4" presStyleCnt="7"/>
      <dgm:spPr/>
      <dgm:t>
        <a:bodyPr/>
        <a:lstStyle/>
        <a:p>
          <a:endParaRPr lang="en-GB"/>
        </a:p>
      </dgm:t>
    </dgm:pt>
    <dgm:pt modelId="{2321342B-37CB-4C49-A21E-10C656DCB4F3}" type="pres">
      <dgm:prSet presAssocID="{8480E70D-5A7F-4AAC-931F-56922BCE677F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E9A64C-6619-4BDB-9B99-EF103DAA0C1D}" type="pres">
      <dgm:prSet presAssocID="{8480E70D-5A7F-4AAC-931F-56922BCE677F}" presName="wedge6" presStyleLbl="node1" presStyleIdx="5" presStyleCnt="7"/>
      <dgm:spPr/>
      <dgm:t>
        <a:bodyPr/>
        <a:lstStyle/>
        <a:p>
          <a:endParaRPr lang="en-GB"/>
        </a:p>
      </dgm:t>
    </dgm:pt>
    <dgm:pt modelId="{A3BCF1D0-5859-433F-9EED-338935CC4648}" type="pres">
      <dgm:prSet presAssocID="{8480E70D-5A7F-4AAC-931F-56922BCE677F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84C9740-C6E3-420A-A262-46F60E0DC8D9}" type="pres">
      <dgm:prSet presAssocID="{8480E70D-5A7F-4AAC-931F-56922BCE677F}" presName="wedge7" presStyleLbl="node1" presStyleIdx="6" presStyleCnt="7"/>
      <dgm:spPr/>
      <dgm:t>
        <a:bodyPr/>
        <a:lstStyle/>
        <a:p>
          <a:endParaRPr lang="en-GB"/>
        </a:p>
      </dgm:t>
    </dgm:pt>
    <dgm:pt modelId="{22D46B92-BD18-44A0-8ACB-D7B4939FF6D8}" type="pres">
      <dgm:prSet presAssocID="{8480E70D-5A7F-4AAC-931F-56922BCE677F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3457B9D-4EDD-4718-9D58-606C503C401A}" type="presOf" srcId="{2F0B6EEE-2901-431A-8570-5725B4055781}" destId="{4D1CDC54-666B-44AF-A9B6-5E229B556863}" srcOrd="1" destOrd="0" presId="urn:microsoft.com/office/officeart/2005/8/layout/chart3"/>
    <dgm:cxn modelId="{DA2E85F0-8DB2-427A-9254-549BA7772585}" srcId="{8480E70D-5A7F-4AAC-931F-56922BCE677F}" destId="{FF4520C6-8C40-421D-AA6A-173ED6CA845E}" srcOrd="6" destOrd="0" parTransId="{02917F3E-9344-4F10-8D56-773312D15103}" sibTransId="{FE05B126-9938-4A31-BB14-A3BE4280370E}"/>
    <dgm:cxn modelId="{BF225F28-E7B9-4664-AD2A-999012E2BBAD}" type="presOf" srcId="{8480E70D-5A7F-4AAC-931F-56922BCE677F}" destId="{B35A0F2E-4BE0-4388-AF90-8B09B5B5FCFF}" srcOrd="0" destOrd="0" presId="urn:microsoft.com/office/officeart/2005/8/layout/chart3"/>
    <dgm:cxn modelId="{1E6A14FA-83A8-4B3E-867F-9E4C288FDC3C}" type="presOf" srcId="{EB5D15B2-20B1-4A9A-8198-92B31DC6F767}" destId="{82F2780F-D1E8-4618-97AE-0ED240A3E027}" srcOrd="0" destOrd="0" presId="urn:microsoft.com/office/officeart/2005/8/layout/chart3"/>
    <dgm:cxn modelId="{AF18CB31-7F0B-4DF1-B70A-EC6DAB0E78BD}" type="presOf" srcId="{FF4520C6-8C40-421D-AA6A-173ED6CA845E}" destId="{E84C9740-C6E3-420A-A262-46F60E0DC8D9}" srcOrd="0" destOrd="0" presId="urn:microsoft.com/office/officeart/2005/8/layout/chart3"/>
    <dgm:cxn modelId="{6C8E2020-0C74-4266-9E48-2F53F096232B}" srcId="{8480E70D-5A7F-4AAC-931F-56922BCE677F}" destId="{2F0B6EEE-2901-431A-8570-5725B4055781}" srcOrd="0" destOrd="0" parTransId="{BC82FC28-D498-40E6-ADD5-FFF5ABDF7C97}" sibTransId="{BE3FD292-F2E6-4026-BB0B-0B0C22625866}"/>
    <dgm:cxn modelId="{06C2FA33-B856-4167-BE1B-8A311C24F4C8}" type="presOf" srcId="{EB5D15B2-20B1-4A9A-8198-92B31DC6F767}" destId="{2321342B-37CB-4C49-A21E-10C656DCB4F3}" srcOrd="1" destOrd="0" presId="urn:microsoft.com/office/officeart/2005/8/layout/chart3"/>
    <dgm:cxn modelId="{86C63366-576E-4B18-A988-CAF13FB20AAD}" type="presOf" srcId="{2F0B6EEE-2901-431A-8570-5725B4055781}" destId="{E6EC7D2B-356B-41B0-B07E-C0DE3D30E2BA}" srcOrd="0" destOrd="0" presId="urn:microsoft.com/office/officeart/2005/8/layout/chart3"/>
    <dgm:cxn modelId="{D3FFFA72-DBCF-4E6D-89A5-AEA57DD4F9EF}" type="presOf" srcId="{E65B86F8-06FB-4127-804D-AE9AE0086B07}" destId="{2832646B-A7A1-4B5E-91B5-203D19C344E6}" srcOrd="1" destOrd="0" presId="urn:microsoft.com/office/officeart/2005/8/layout/chart3"/>
    <dgm:cxn modelId="{7CA89CE0-33A6-4706-AD7E-5A915FA2D934}" type="presOf" srcId="{D5E0CF84-43A7-4749-AC90-4891843EB7C3}" destId="{189CEC1D-06BD-40FB-8E0E-4D39F1F45FE1}" srcOrd="1" destOrd="0" presId="urn:microsoft.com/office/officeart/2005/8/layout/chart3"/>
    <dgm:cxn modelId="{DD99D105-DD61-47B6-B7D5-772AA1C9A6CB}" type="presOf" srcId="{190618B6-92A0-4490-9F8C-8B66C1208DE9}" destId="{6BC17503-3424-4388-BAD8-29E137BAA77A}" srcOrd="1" destOrd="0" presId="urn:microsoft.com/office/officeart/2005/8/layout/chart3"/>
    <dgm:cxn modelId="{C3953ED0-7E1E-4DA7-AF11-5E35ED8037A3}" srcId="{8480E70D-5A7F-4AAC-931F-56922BCE677F}" destId="{BC8ADBCE-9BB6-4ADC-8755-C122963FF86E}" srcOrd="5" destOrd="0" parTransId="{1A628EE4-F022-4A61-86D3-831234B977C6}" sibTransId="{DAC0E008-90FE-47C5-984B-7403A253D30C}"/>
    <dgm:cxn modelId="{7592B689-FDE7-4A58-BD0D-D8AA6D69C970}" type="presOf" srcId="{E65B86F8-06FB-4127-804D-AE9AE0086B07}" destId="{AA1AFBDA-FADE-47B5-A3E8-2A287A1D663D}" srcOrd="0" destOrd="0" presId="urn:microsoft.com/office/officeart/2005/8/layout/chart3"/>
    <dgm:cxn modelId="{71D66CCA-853B-4370-9A10-C580CC63412B}" srcId="{8480E70D-5A7F-4AAC-931F-56922BCE677F}" destId="{E65B86F8-06FB-4127-804D-AE9AE0086B07}" srcOrd="3" destOrd="0" parTransId="{C02E29C5-C1BA-4A13-9C1F-A48F84941F77}" sibTransId="{5214849C-2819-473A-85EF-27A24A5FF7B9}"/>
    <dgm:cxn modelId="{B56029E1-93C0-478A-9EAD-4EE4D5C818D9}" srcId="{8480E70D-5A7F-4AAC-931F-56922BCE677F}" destId="{D5E0CF84-43A7-4749-AC90-4891843EB7C3}" srcOrd="1" destOrd="0" parTransId="{E5108658-9CB6-4FBA-A900-5DEC750D33A4}" sibTransId="{3BD9FE3E-A4FE-49C8-813F-15DBE5430EF8}"/>
    <dgm:cxn modelId="{B6621D4B-0BFD-4DEC-93EB-6DF631DD436B}" type="presOf" srcId="{BC8ADBCE-9BB6-4ADC-8755-C122963FF86E}" destId="{A3BCF1D0-5859-433F-9EED-338935CC4648}" srcOrd="1" destOrd="0" presId="urn:microsoft.com/office/officeart/2005/8/layout/chart3"/>
    <dgm:cxn modelId="{C4060375-0D9B-410E-9993-B45E9E8F2AE5}" srcId="{8480E70D-5A7F-4AAC-931F-56922BCE677F}" destId="{EB5D15B2-20B1-4A9A-8198-92B31DC6F767}" srcOrd="4" destOrd="0" parTransId="{CC6C21C9-0056-4633-BDD8-FE7A9971C5EC}" sibTransId="{2669B637-3EC8-445F-8B97-9D0986C51FEC}"/>
    <dgm:cxn modelId="{8DA90F29-AFDC-4380-B8F8-048092D8089A}" type="presOf" srcId="{190618B6-92A0-4490-9F8C-8B66C1208DE9}" destId="{BF54F6BB-3072-46DB-98B4-1CAB4FF07D59}" srcOrd="0" destOrd="0" presId="urn:microsoft.com/office/officeart/2005/8/layout/chart3"/>
    <dgm:cxn modelId="{82B454DD-EB8F-49DD-93A3-714178D42DEE}" type="presOf" srcId="{FF4520C6-8C40-421D-AA6A-173ED6CA845E}" destId="{22D46B92-BD18-44A0-8ACB-D7B4939FF6D8}" srcOrd="1" destOrd="0" presId="urn:microsoft.com/office/officeart/2005/8/layout/chart3"/>
    <dgm:cxn modelId="{BE4413CD-3D57-43ED-A956-290D28358C9C}" type="presOf" srcId="{BC8ADBCE-9BB6-4ADC-8755-C122963FF86E}" destId="{77E9A64C-6619-4BDB-9B99-EF103DAA0C1D}" srcOrd="0" destOrd="0" presId="urn:microsoft.com/office/officeart/2005/8/layout/chart3"/>
    <dgm:cxn modelId="{4A682142-BD70-47D4-BD7A-E7110B7EA26B}" type="presOf" srcId="{D5E0CF84-43A7-4749-AC90-4891843EB7C3}" destId="{CC954976-5F88-473F-84BC-69E86C756AAE}" srcOrd="0" destOrd="0" presId="urn:microsoft.com/office/officeart/2005/8/layout/chart3"/>
    <dgm:cxn modelId="{3F085A2E-AEB3-4D84-9DBA-1D7C8AA72A36}" srcId="{8480E70D-5A7F-4AAC-931F-56922BCE677F}" destId="{190618B6-92A0-4490-9F8C-8B66C1208DE9}" srcOrd="2" destOrd="0" parTransId="{8EF6B1AD-3FA3-46BE-A61C-909D563D0B1B}" sibTransId="{B5B0A2A9-C025-4DAA-A645-D98B3269EDBF}"/>
    <dgm:cxn modelId="{CAD11252-0127-4BF5-94FF-7AA31F97E95F}" type="presParOf" srcId="{B35A0F2E-4BE0-4388-AF90-8B09B5B5FCFF}" destId="{E6EC7D2B-356B-41B0-B07E-C0DE3D30E2BA}" srcOrd="0" destOrd="0" presId="urn:microsoft.com/office/officeart/2005/8/layout/chart3"/>
    <dgm:cxn modelId="{FB7E0421-CC80-4550-A5C8-BFA5E0852607}" type="presParOf" srcId="{B35A0F2E-4BE0-4388-AF90-8B09B5B5FCFF}" destId="{4D1CDC54-666B-44AF-A9B6-5E229B556863}" srcOrd="1" destOrd="0" presId="urn:microsoft.com/office/officeart/2005/8/layout/chart3"/>
    <dgm:cxn modelId="{FE3B86B2-3DE4-40A7-81E6-EF07488EF17F}" type="presParOf" srcId="{B35A0F2E-4BE0-4388-AF90-8B09B5B5FCFF}" destId="{CC954976-5F88-473F-84BC-69E86C756AAE}" srcOrd="2" destOrd="0" presId="urn:microsoft.com/office/officeart/2005/8/layout/chart3"/>
    <dgm:cxn modelId="{7D21EEBC-E28C-4E42-88ED-9263E2D52B3F}" type="presParOf" srcId="{B35A0F2E-4BE0-4388-AF90-8B09B5B5FCFF}" destId="{189CEC1D-06BD-40FB-8E0E-4D39F1F45FE1}" srcOrd="3" destOrd="0" presId="urn:microsoft.com/office/officeart/2005/8/layout/chart3"/>
    <dgm:cxn modelId="{D04642E9-8951-471A-AC76-97165679E18B}" type="presParOf" srcId="{B35A0F2E-4BE0-4388-AF90-8B09B5B5FCFF}" destId="{BF54F6BB-3072-46DB-98B4-1CAB4FF07D59}" srcOrd="4" destOrd="0" presId="urn:microsoft.com/office/officeart/2005/8/layout/chart3"/>
    <dgm:cxn modelId="{4B338894-15C1-4C2C-8460-7808C3A1DE2C}" type="presParOf" srcId="{B35A0F2E-4BE0-4388-AF90-8B09B5B5FCFF}" destId="{6BC17503-3424-4388-BAD8-29E137BAA77A}" srcOrd="5" destOrd="0" presId="urn:microsoft.com/office/officeart/2005/8/layout/chart3"/>
    <dgm:cxn modelId="{3B305B19-7ED3-488A-B575-06EA9480AE92}" type="presParOf" srcId="{B35A0F2E-4BE0-4388-AF90-8B09B5B5FCFF}" destId="{AA1AFBDA-FADE-47B5-A3E8-2A287A1D663D}" srcOrd="6" destOrd="0" presId="urn:microsoft.com/office/officeart/2005/8/layout/chart3"/>
    <dgm:cxn modelId="{E5E09199-BD5C-4005-90B8-856C81078310}" type="presParOf" srcId="{B35A0F2E-4BE0-4388-AF90-8B09B5B5FCFF}" destId="{2832646B-A7A1-4B5E-91B5-203D19C344E6}" srcOrd="7" destOrd="0" presId="urn:microsoft.com/office/officeart/2005/8/layout/chart3"/>
    <dgm:cxn modelId="{07C6FCB1-6ED5-4160-AE6A-E58CF818DA4D}" type="presParOf" srcId="{B35A0F2E-4BE0-4388-AF90-8B09B5B5FCFF}" destId="{82F2780F-D1E8-4618-97AE-0ED240A3E027}" srcOrd="8" destOrd="0" presId="urn:microsoft.com/office/officeart/2005/8/layout/chart3"/>
    <dgm:cxn modelId="{C0DE3780-1088-4BF5-9F99-E25647FE0C62}" type="presParOf" srcId="{B35A0F2E-4BE0-4388-AF90-8B09B5B5FCFF}" destId="{2321342B-37CB-4C49-A21E-10C656DCB4F3}" srcOrd="9" destOrd="0" presId="urn:microsoft.com/office/officeart/2005/8/layout/chart3"/>
    <dgm:cxn modelId="{C16EC3AA-AEDF-4691-9B28-A6A662A4D9B0}" type="presParOf" srcId="{B35A0F2E-4BE0-4388-AF90-8B09B5B5FCFF}" destId="{77E9A64C-6619-4BDB-9B99-EF103DAA0C1D}" srcOrd="10" destOrd="0" presId="urn:microsoft.com/office/officeart/2005/8/layout/chart3"/>
    <dgm:cxn modelId="{CD4C2140-D945-4DAE-92F9-2F08EF4A0746}" type="presParOf" srcId="{B35A0F2E-4BE0-4388-AF90-8B09B5B5FCFF}" destId="{A3BCF1D0-5859-433F-9EED-338935CC4648}" srcOrd="11" destOrd="0" presId="urn:microsoft.com/office/officeart/2005/8/layout/chart3"/>
    <dgm:cxn modelId="{41E2933E-DFF8-45EE-A621-39611A78ED5A}" type="presParOf" srcId="{B35A0F2E-4BE0-4388-AF90-8B09B5B5FCFF}" destId="{E84C9740-C6E3-420A-A262-46F60E0DC8D9}" srcOrd="12" destOrd="0" presId="urn:microsoft.com/office/officeart/2005/8/layout/chart3"/>
    <dgm:cxn modelId="{1752BA0D-FEDC-4149-B411-A27ED65FDD86}" type="presParOf" srcId="{B35A0F2E-4BE0-4388-AF90-8B09B5B5FCFF}" destId="{22D46B92-BD18-44A0-8ACB-D7B4939FF6D8}" srcOrd="1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0CD262-DFF4-4533-85B6-FFA94888CB38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8D4C4B-EBD4-45D5-8E6E-A5657542AE08}">
      <dgm:prSet phldrT="[Text]" custT="1"/>
      <dgm:spPr/>
      <dgm:t>
        <a:bodyPr/>
        <a:lstStyle/>
        <a:p>
          <a:r>
            <a:rPr lang="en-US" sz="2400" b="1">
              <a:latin typeface="Cambria" panose="02040503050406030204" pitchFamily="18" charset="0"/>
            </a:rPr>
            <a:t>Registration of PW</a:t>
          </a:r>
        </a:p>
      </dgm:t>
    </dgm:pt>
    <dgm:pt modelId="{D2F3C660-F799-4051-879B-B9B9428A05EA}" type="parTrans" cxnId="{DD8CAE05-FF78-46C7-B75D-7AF3C311AC84}">
      <dgm:prSet/>
      <dgm:spPr/>
      <dgm:t>
        <a:bodyPr/>
        <a:lstStyle/>
        <a:p>
          <a:endParaRPr lang="en-US" sz="3600" b="1">
            <a:latin typeface="Cambria" panose="02040503050406030204" pitchFamily="18" charset="0"/>
          </a:endParaRPr>
        </a:p>
      </dgm:t>
    </dgm:pt>
    <dgm:pt modelId="{2DD31717-C211-4C01-8E59-F9A21A7BAFC7}" type="sibTrans" cxnId="{DD8CAE05-FF78-46C7-B75D-7AF3C311AC84}">
      <dgm:prSet custT="1"/>
      <dgm:spPr/>
      <dgm:t>
        <a:bodyPr/>
        <a:lstStyle/>
        <a:p>
          <a:endParaRPr lang="en-US" sz="1000" b="1">
            <a:latin typeface="Cambria" panose="02040503050406030204" pitchFamily="18" charset="0"/>
          </a:endParaRPr>
        </a:p>
      </dgm:t>
    </dgm:pt>
    <dgm:pt modelId="{253E7987-78ED-4E85-A885-41FBDF61D42F}">
      <dgm:prSet phldrT="[Text]" custT="1"/>
      <dgm:spPr/>
      <dgm:t>
        <a:bodyPr/>
        <a:lstStyle/>
        <a:p>
          <a:r>
            <a:rPr lang="en-US" sz="2400" b="1" dirty="0">
              <a:latin typeface="Cambria" panose="02040503050406030204" pitchFamily="18" charset="0"/>
            </a:rPr>
            <a:t>PW takes the test report and goes to doctor for examination</a:t>
          </a:r>
        </a:p>
      </dgm:t>
    </dgm:pt>
    <dgm:pt modelId="{A99F89A5-0359-40AD-B7E3-0BF75CF90A59}" type="parTrans" cxnId="{BC9FE1D5-A12E-49FB-8F58-468BA48AB190}">
      <dgm:prSet/>
      <dgm:spPr/>
      <dgm:t>
        <a:bodyPr/>
        <a:lstStyle/>
        <a:p>
          <a:endParaRPr lang="en-US" sz="3600" b="1">
            <a:latin typeface="Cambria" panose="02040503050406030204" pitchFamily="18" charset="0"/>
          </a:endParaRPr>
        </a:p>
      </dgm:t>
    </dgm:pt>
    <dgm:pt modelId="{A2495F82-8C6F-4F98-A495-FA7FAC0E3E84}" type="sibTrans" cxnId="{BC9FE1D5-A12E-49FB-8F58-468BA48AB190}">
      <dgm:prSet custT="1"/>
      <dgm:spPr/>
      <dgm:t>
        <a:bodyPr/>
        <a:lstStyle/>
        <a:p>
          <a:endParaRPr lang="en-US" sz="1000" b="1">
            <a:latin typeface="Cambria" panose="02040503050406030204" pitchFamily="18" charset="0"/>
          </a:endParaRPr>
        </a:p>
      </dgm:t>
    </dgm:pt>
    <dgm:pt modelId="{9E0CFAD7-B26F-4D97-8DF7-B6536A3C4CFA}">
      <dgm:prSet phldrT="[Text]" custT="1"/>
      <dgm:spPr/>
      <dgm:t>
        <a:bodyPr/>
        <a:lstStyle/>
        <a:p>
          <a:r>
            <a:rPr lang="en-US" sz="2400" b="1" dirty="0">
              <a:latin typeface="Cambria" panose="02040503050406030204" pitchFamily="18" charset="0"/>
            </a:rPr>
            <a:t>Doctor examines the PW and labels the patient as High risk or non high risk</a:t>
          </a:r>
        </a:p>
      </dgm:t>
    </dgm:pt>
    <dgm:pt modelId="{DC50F4F9-9783-4F94-9CA9-1F955D496A91}" type="parTrans" cxnId="{C0405907-C14F-4D9B-96BD-49349666DED3}">
      <dgm:prSet/>
      <dgm:spPr/>
      <dgm:t>
        <a:bodyPr/>
        <a:lstStyle/>
        <a:p>
          <a:endParaRPr lang="en-US" sz="3600" b="1">
            <a:latin typeface="Cambria" panose="02040503050406030204" pitchFamily="18" charset="0"/>
          </a:endParaRPr>
        </a:p>
      </dgm:t>
    </dgm:pt>
    <dgm:pt modelId="{E72043FB-A179-441F-98A1-BE0AF54CDA16}" type="sibTrans" cxnId="{C0405907-C14F-4D9B-96BD-49349666DED3}">
      <dgm:prSet custT="1"/>
      <dgm:spPr/>
      <dgm:t>
        <a:bodyPr/>
        <a:lstStyle/>
        <a:p>
          <a:endParaRPr lang="en-US" sz="1000" b="1">
            <a:latin typeface="Cambria" panose="02040503050406030204" pitchFamily="18" charset="0"/>
          </a:endParaRPr>
        </a:p>
      </dgm:t>
    </dgm:pt>
    <dgm:pt modelId="{969DC71F-500A-46BD-9F70-46639B4CA1DC}">
      <dgm:prSet phldrT="[Text]" custT="1"/>
      <dgm:spPr/>
      <dgm:t>
        <a:bodyPr/>
        <a:lstStyle/>
        <a:p>
          <a:r>
            <a:rPr lang="en-US" sz="2400" b="1" dirty="0">
              <a:latin typeface="Cambria" panose="02040503050406030204" pitchFamily="18" charset="0"/>
            </a:rPr>
            <a:t>Drugs and appropriate treatment / referral provided along with counselling</a:t>
          </a:r>
        </a:p>
      </dgm:t>
    </dgm:pt>
    <dgm:pt modelId="{F5E49F34-EB93-4AD5-B8EB-FAC7ACD25485}" type="parTrans" cxnId="{A0F4712D-D6CE-4550-BACD-1DF774E3441B}">
      <dgm:prSet/>
      <dgm:spPr/>
      <dgm:t>
        <a:bodyPr/>
        <a:lstStyle/>
        <a:p>
          <a:endParaRPr lang="en-US" sz="3600" b="1">
            <a:latin typeface="Cambria" panose="02040503050406030204" pitchFamily="18" charset="0"/>
          </a:endParaRPr>
        </a:p>
      </dgm:t>
    </dgm:pt>
    <dgm:pt modelId="{3B855549-43F2-4F3D-AA6B-6C248959A2FA}" type="sibTrans" cxnId="{A0F4712D-D6CE-4550-BACD-1DF774E3441B}">
      <dgm:prSet/>
      <dgm:spPr/>
      <dgm:t>
        <a:bodyPr/>
        <a:lstStyle/>
        <a:p>
          <a:endParaRPr lang="en-US" sz="3600" b="1">
            <a:latin typeface="Cambria" panose="02040503050406030204" pitchFamily="18" charset="0"/>
          </a:endParaRPr>
        </a:p>
      </dgm:t>
    </dgm:pt>
    <dgm:pt modelId="{7AF85F38-33B1-463B-A96B-F66A6697828A}">
      <dgm:prSet custT="1"/>
      <dgm:spPr/>
      <dgm:t>
        <a:bodyPr/>
        <a:lstStyle/>
        <a:p>
          <a:r>
            <a:rPr lang="en-US" sz="2400" b="1">
              <a:latin typeface="Cambria" panose="02040503050406030204" pitchFamily="18" charset="0"/>
            </a:rPr>
            <a:t>Lab technician takes blood and urine sample for testing </a:t>
          </a:r>
        </a:p>
      </dgm:t>
    </dgm:pt>
    <dgm:pt modelId="{A5276E4B-F79F-43D9-BA57-88F72E41AFF4}" type="parTrans" cxnId="{6C306F71-A2BC-4FC7-9F1A-EA7653D9805E}">
      <dgm:prSet/>
      <dgm:spPr/>
      <dgm:t>
        <a:bodyPr/>
        <a:lstStyle/>
        <a:p>
          <a:endParaRPr lang="en-US" sz="3600" b="1">
            <a:latin typeface="Cambria" panose="02040503050406030204" pitchFamily="18" charset="0"/>
          </a:endParaRPr>
        </a:p>
      </dgm:t>
    </dgm:pt>
    <dgm:pt modelId="{4D382164-C283-4DAB-B965-977D2E9EEC60}" type="sibTrans" cxnId="{6C306F71-A2BC-4FC7-9F1A-EA7653D9805E}">
      <dgm:prSet custT="1"/>
      <dgm:spPr/>
      <dgm:t>
        <a:bodyPr/>
        <a:lstStyle/>
        <a:p>
          <a:endParaRPr lang="en-US" sz="1000" b="1">
            <a:latin typeface="Cambria" panose="02040503050406030204" pitchFamily="18" charset="0"/>
          </a:endParaRPr>
        </a:p>
      </dgm:t>
    </dgm:pt>
    <dgm:pt modelId="{01F1E0DF-B8AA-4680-AC59-884DBF3DBB96}">
      <dgm:prSet custT="1"/>
      <dgm:spPr/>
      <dgm:t>
        <a:bodyPr/>
        <a:lstStyle/>
        <a:p>
          <a:r>
            <a:rPr lang="en-US" sz="2400" b="1" dirty="0">
              <a:latin typeface="Cambria" panose="02040503050406030204" pitchFamily="18" charset="0"/>
            </a:rPr>
            <a:t>ANM takes the weight, height BP and completes the MCP card</a:t>
          </a:r>
        </a:p>
      </dgm:t>
    </dgm:pt>
    <dgm:pt modelId="{2374E99D-9120-4053-BF46-30D31C5DDF8F}" type="parTrans" cxnId="{446F7C86-5B7A-4AFE-9895-2D7E0991B6F6}">
      <dgm:prSet/>
      <dgm:spPr/>
      <dgm:t>
        <a:bodyPr/>
        <a:lstStyle/>
        <a:p>
          <a:endParaRPr lang="en-US" sz="3600" b="1">
            <a:latin typeface="Cambria" panose="02040503050406030204" pitchFamily="18" charset="0"/>
          </a:endParaRPr>
        </a:p>
      </dgm:t>
    </dgm:pt>
    <dgm:pt modelId="{D7965BFC-D078-439A-AE44-D4B8BF342381}" type="sibTrans" cxnId="{446F7C86-5B7A-4AFE-9895-2D7E0991B6F6}">
      <dgm:prSet custT="1"/>
      <dgm:spPr/>
      <dgm:t>
        <a:bodyPr/>
        <a:lstStyle/>
        <a:p>
          <a:endParaRPr lang="en-US" sz="1000" b="1">
            <a:latin typeface="Cambria" panose="02040503050406030204" pitchFamily="18" charset="0"/>
          </a:endParaRPr>
        </a:p>
      </dgm:t>
    </dgm:pt>
    <dgm:pt modelId="{3B3CD14A-B49C-4F68-A8A8-B47DFAF698F2}">
      <dgm:prSet custT="1"/>
      <dgm:spPr/>
      <dgm:t>
        <a:bodyPr/>
        <a:lstStyle/>
        <a:p>
          <a:r>
            <a:rPr lang="en-GB" sz="2400" b="1" dirty="0">
              <a:latin typeface="Cambria" panose="02040503050406030204" pitchFamily="18" charset="0"/>
            </a:rPr>
            <a:t>PW is referred for USG and reports back to the doctor with the report of the USG. Based on the report the doctor  modifies the  red/ green label  if required</a:t>
          </a:r>
        </a:p>
      </dgm:t>
    </dgm:pt>
    <dgm:pt modelId="{4F18879C-BF53-4B04-8687-5D88A35DD966}" type="parTrans" cxnId="{E5BAD1D6-56B2-48DE-BFE3-D796097D9FA1}">
      <dgm:prSet/>
      <dgm:spPr/>
      <dgm:t>
        <a:bodyPr/>
        <a:lstStyle/>
        <a:p>
          <a:endParaRPr lang="en-GB" sz="3600"/>
        </a:p>
      </dgm:t>
    </dgm:pt>
    <dgm:pt modelId="{FC9092E3-10B1-4D05-825B-9D7C21596115}" type="sibTrans" cxnId="{E5BAD1D6-56B2-48DE-BFE3-D796097D9FA1}">
      <dgm:prSet custT="1"/>
      <dgm:spPr/>
      <dgm:t>
        <a:bodyPr/>
        <a:lstStyle/>
        <a:p>
          <a:endParaRPr lang="en-GB" sz="1000"/>
        </a:p>
      </dgm:t>
    </dgm:pt>
    <dgm:pt modelId="{B097010E-5385-494B-8F25-E791E44F709F}" type="pres">
      <dgm:prSet presAssocID="{C40CD262-DFF4-4533-85B6-FFA94888CB3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BF49CF-FAB7-4133-B869-60F70B53C12C}" type="pres">
      <dgm:prSet presAssocID="{BF8D4C4B-EBD4-45D5-8E6E-A5657542AE08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33E972-F241-4191-8129-BC79B19A9A99}" type="pres">
      <dgm:prSet presAssocID="{2DD31717-C211-4C01-8E59-F9A21A7BAFC7}" presName="sibTrans" presStyleLbl="sibTrans1D1" presStyleIdx="0" presStyleCnt="6"/>
      <dgm:spPr/>
      <dgm:t>
        <a:bodyPr/>
        <a:lstStyle/>
        <a:p>
          <a:endParaRPr lang="en-US"/>
        </a:p>
      </dgm:t>
    </dgm:pt>
    <dgm:pt modelId="{3B02578E-C0C2-4D32-ABFD-0BF9D3BD33DF}" type="pres">
      <dgm:prSet presAssocID="{2DD31717-C211-4C01-8E59-F9A21A7BAFC7}" presName="connectorText" presStyleLbl="sibTrans1D1" presStyleIdx="0" presStyleCnt="6"/>
      <dgm:spPr/>
      <dgm:t>
        <a:bodyPr/>
        <a:lstStyle/>
        <a:p>
          <a:endParaRPr lang="en-US"/>
        </a:p>
      </dgm:t>
    </dgm:pt>
    <dgm:pt modelId="{9E20125D-A44B-433E-ADF0-FD065E5BA1D9}" type="pres">
      <dgm:prSet presAssocID="{01F1E0DF-B8AA-4680-AC59-884DBF3DBB96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308FD9-1C6B-4D4A-BB3A-1A3066CE8D3F}" type="pres">
      <dgm:prSet presAssocID="{D7965BFC-D078-439A-AE44-D4B8BF342381}" presName="sibTrans" presStyleLbl="sibTrans1D1" presStyleIdx="1" presStyleCnt="6"/>
      <dgm:spPr/>
      <dgm:t>
        <a:bodyPr/>
        <a:lstStyle/>
        <a:p>
          <a:endParaRPr lang="en-US"/>
        </a:p>
      </dgm:t>
    </dgm:pt>
    <dgm:pt modelId="{A5CC2603-74AB-4EEB-B5BE-C4CFC3914743}" type="pres">
      <dgm:prSet presAssocID="{D7965BFC-D078-439A-AE44-D4B8BF342381}" presName="connectorText" presStyleLbl="sibTrans1D1" presStyleIdx="1" presStyleCnt="6"/>
      <dgm:spPr/>
      <dgm:t>
        <a:bodyPr/>
        <a:lstStyle/>
        <a:p>
          <a:endParaRPr lang="en-US"/>
        </a:p>
      </dgm:t>
    </dgm:pt>
    <dgm:pt modelId="{B83E8921-762D-40E8-9DC0-63981E9A84C1}" type="pres">
      <dgm:prSet presAssocID="{7AF85F38-33B1-463B-A96B-F66A6697828A}" presName="node" presStyleLbl="node1" presStyleIdx="2" presStyleCnt="7" custLinFactNeighborX="84197" custLinFactNeighborY="-2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0821C6-F3EC-4030-9836-697F7292DA34}" type="pres">
      <dgm:prSet presAssocID="{4D382164-C283-4DAB-B965-977D2E9EEC60}" presName="sibTrans" presStyleLbl="sibTrans1D1" presStyleIdx="2" presStyleCnt="6"/>
      <dgm:spPr/>
      <dgm:t>
        <a:bodyPr/>
        <a:lstStyle/>
        <a:p>
          <a:endParaRPr lang="en-US"/>
        </a:p>
      </dgm:t>
    </dgm:pt>
    <dgm:pt modelId="{17C8D0FB-123C-4D46-86E6-EC3AB7699C23}" type="pres">
      <dgm:prSet presAssocID="{4D382164-C283-4DAB-B965-977D2E9EEC60}" presName="connectorText" presStyleLbl="sibTrans1D1" presStyleIdx="2" presStyleCnt="6"/>
      <dgm:spPr/>
      <dgm:t>
        <a:bodyPr/>
        <a:lstStyle/>
        <a:p>
          <a:endParaRPr lang="en-US"/>
        </a:p>
      </dgm:t>
    </dgm:pt>
    <dgm:pt modelId="{A0D00292-40A2-45A7-88E9-892AA8827613}" type="pres">
      <dgm:prSet presAssocID="{253E7987-78ED-4E85-A885-41FBDF61D42F}" presName="node" presStyleLbl="node1" presStyleIdx="3" presStyleCnt="7" custScaleX="118475" custLinFactNeighborX="4025" custLinFactNeighborY="-60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F7B92C-D633-4F21-B96D-CB4DB22BE1B8}" type="pres">
      <dgm:prSet presAssocID="{A2495F82-8C6F-4F98-A495-FA7FAC0E3E84}" presName="sibTrans" presStyleLbl="sibTrans1D1" presStyleIdx="3" presStyleCnt="6"/>
      <dgm:spPr/>
      <dgm:t>
        <a:bodyPr/>
        <a:lstStyle/>
        <a:p>
          <a:endParaRPr lang="en-US"/>
        </a:p>
      </dgm:t>
    </dgm:pt>
    <dgm:pt modelId="{5FD144F9-D7E3-4119-9516-7BC8AE261569}" type="pres">
      <dgm:prSet presAssocID="{A2495F82-8C6F-4F98-A495-FA7FAC0E3E84}" presName="connectorText" presStyleLbl="sibTrans1D1" presStyleIdx="3" presStyleCnt="6"/>
      <dgm:spPr/>
      <dgm:t>
        <a:bodyPr/>
        <a:lstStyle/>
        <a:p>
          <a:endParaRPr lang="en-US"/>
        </a:p>
      </dgm:t>
    </dgm:pt>
    <dgm:pt modelId="{DE14E0F7-958C-4AC8-B0D2-6A38567DF2A6}" type="pres">
      <dgm:prSet presAssocID="{9E0CFAD7-B26F-4D97-8DF7-B6536A3C4CFA}" presName="node" presStyleLbl="node1" presStyleIdx="4" presStyleCnt="7" custScaleY="125594" custLinFactNeighborX="20074" custLinFactNeighborY="94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AB8624-3A49-4914-8E72-F113B76FA480}" type="pres">
      <dgm:prSet presAssocID="{E72043FB-A179-441F-98A1-BE0AF54CDA16}" presName="sibTrans" presStyleLbl="sibTrans1D1" presStyleIdx="4" presStyleCnt="6"/>
      <dgm:spPr/>
      <dgm:t>
        <a:bodyPr/>
        <a:lstStyle/>
        <a:p>
          <a:endParaRPr lang="en-US"/>
        </a:p>
      </dgm:t>
    </dgm:pt>
    <dgm:pt modelId="{A414A7D9-A30B-4D63-9CC7-9E116B942ADE}" type="pres">
      <dgm:prSet presAssocID="{E72043FB-A179-441F-98A1-BE0AF54CDA16}" presName="connectorText" presStyleLbl="sibTrans1D1" presStyleIdx="4" presStyleCnt="6"/>
      <dgm:spPr/>
      <dgm:t>
        <a:bodyPr/>
        <a:lstStyle/>
        <a:p>
          <a:endParaRPr lang="en-US"/>
        </a:p>
      </dgm:t>
    </dgm:pt>
    <dgm:pt modelId="{5B0DE877-BA05-4CE4-B599-60BBC8945E32}" type="pres">
      <dgm:prSet presAssocID="{3B3CD14A-B49C-4F68-A8A8-B47DFAF698F2}" presName="node" presStyleLbl="node1" presStyleIdx="5" presStyleCnt="7" custScaleX="159016" custScaleY="124456" custLinFactNeighborX="25293" custLinFactNeighborY="-501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B9D343E-A260-45C5-A9C1-CD7E1DEFF4D7}" type="pres">
      <dgm:prSet presAssocID="{FC9092E3-10B1-4D05-825B-9D7C21596115}" presName="sibTrans" presStyleLbl="sibTrans1D1" presStyleIdx="5" presStyleCnt="6"/>
      <dgm:spPr/>
      <dgm:t>
        <a:bodyPr/>
        <a:lstStyle/>
        <a:p>
          <a:endParaRPr lang="en-GB"/>
        </a:p>
      </dgm:t>
    </dgm:pt>
    <dgm:pt modelId="{2FA063A3-632C-43D0-A7A3-475E297E47DF}" type="pres">
      <dgm:prSet presAssocID="{FC9092E3-10B1-4D05-825B-9D7C21596115}" presName="connectorText" presStyleLbl="sibTrans1D1" presStyleIdx="5" presStyleCnt="6"/>
      <dgm:spPr/>
      <dgm:t>
        <a:bodyPr/>
        <a:lstStyle/>
        <a:p>
          <a:endParaRPr lang="en-GB"/>
        </a:p>
      </dgm:t>
    </dgm:pt>
    <dgm:pt modelId="{12A6DA4F-49E6-4F79-94D5-496C5D1EA985}" type="pres">
      <dgm:prSet presAssocID="{969DC71F-500A-46BD-9F70-46639B4CA1DC}" presName="node" presStyleLbl="node1" presStyleIdx="6" presStyleCnt="7" custScaleX="136396" custLinFactNeighborX="25765" custLinFactNeighborY="99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84035C-41D3-421F-8ADF-F22BD61F6AFB}" type="presOf" srcId="{3B3CD14A-B49C-4F68-A8A8-B47DFAF698F2}" destId="{5B0DE877-BA05-4CE4-B599-60BBC8945E32}" srcOrd="0" destOrd="0" presId="urn:microsoft.com/office/officeart/2005/8/layout/bProcess3"/>
    <dgm:cxn modelId="{BC9FE1D5-A12E-49FB-8F58-468BA48AB190}" srcId="{C40CD262-DFF4-4533-85B6-FFA94888CB38}" destId="{253E7987-78ED-4E85-A885-41FBDF61D42F}" srcOrd="3" destOrd="0" parTransId="{A99F89A5-0359-40AD-B7E3-0BF75CF90A59}" sibTransId="{A2495F82-8C6F-4F98-A495-FA7FAC0E3E84}"/>
    <dgm:cxn modelId="{A6F143AC-FE6A-4EAE-AC6B-EB4B11C23DC1}" type="presOf" srcId="{2DD31717-C211-4C01-8E59-F9A21A7BAFC7}" destId="{3B02578E-C0C2-4D32-ABFD-0BF9D3BD33DF}" srcOrd="1" destOrd="0" presId="urn:microsoft.com/office/officeart/2005/8/layout/bProcess3"/>
    <dgm:cxn modelId="{73322A4B-EC37-4B87-885E-AF8B9A18616E}" type="presOf" srcId="{969DC71F-500A-46BD-9F70-46639B4CA1DC}" destId="{12A6DA4F-49E6-4F79-94D5-496C5D1EA985}" srcOrd="0" destOrd="0" presId="urn:microsoft.com/office/officeart/2005/8/layout/bProcess3"/>
    <dgm:cxn modelId="{CCDEE94C-B34D-4962-9950-F82CE9D4EF13}" type="presOf" srcId="{253E7987-78ED-4E85-A885-41FBDF61D42F}" destId="{A0D00292-40A2-45A7-88E9-892AA8827613}" srcOrd="0" destOrd="0" presId="urn:microsoft.com/office/officeart/2005/8/layout/bProcess3"/>
    <dgm:cxn modelId="{AB05B5FF-7D66-4066-B1EA-AF9B8FDEDA6A}" type="presOf" srcId="{FC9092E3-10B1-4D05-825B-9D7C21596115}" destId="{DB9D343E-A260-45C5-A9C1-CD7E1DEFF4D7}" srcOrd="0" destOrd="0" presId="urn:microsoft.com/office/officeart/2005/8/layout/bProcess3"/>
    <dgm:cxn modelId="{6C306F71-A2BC-4FC7-9F1A-EA7653D9805E}" srcId="{C40CD262-DFF4-4533-85B6-FFA94888CB38}" destId="{7AF85F38-33B1-463B-A96B-F66A6697828A}" srcOrd="2" destOrd="0" parTransId="{A5276E4B-F79F-43D9-BA57-88F72E41AFF4}" sibTransId="{4D382164-C283-4DAB-B965-977D2E9EEC60}"/>
    <dgm:cxn modelId="{E5BAD1D6-56B2-48DE-BFE3-D796097D9FA1}" srcId="{C40CD262-DFF4-4533-85B6-FFA94888CB38}" destId="{3B3CD14A-B49C-4F68-A8A8-B47DFAF698F2}" srcOrd="5" destOrd="0" parTransId="{4F18879C-BF53-4B04-8687-5D88A35DD966}" sibTransId="{FC9092E3-10B1-4D05-825B-9D7C21596115}"/>
    <dgm:cxn modelId="{D7520C44-B461-49E0-8720-DEE40E9DAE2B}" type="presOf" srcId="{4D382164-C283-4DAB-B965-977D2E9EEC60}" destId="{370821C6-F3EC-4030-9836-697F7292DA34}" srcOrd="0" destOrd="0" presId="urn:microsoft.com/office/officeart/2005/8/layout/bProcess3"/>
    <dgm:cxn modelId="{D11F4872-08BB-4EC5-B99C-B9363749836C}" type="presOf" srcId="{2DD31717-C211-4C01-8E59-F9A21A7BAFC7}" destId="{C833E972-F241-4191-8129-BC79B19A9A99}" srcOrd="0" destOrd="0" presId="urn:microsoft.com/office/officeart/2005/8/layout/bProcess3"/>
    <dgm:cxn modelId="{A0F4712D-D6CE-4550-BACD-1DF774E3441B}" srcId="{C40CD262-DFF4-4533-85B6-FFA94888CB38}" destId="{969DC71F-500A-46BD-9F70-46639B4CA1DC}" srcOrd="6" destOrd="0" parTransId="{F5E49F34-EB93-4AD5-B8EB-FAC7ACD25485}" sibTransId="{3B855549-43F2-4F3D-AA6B-6C248959A2FA}"/>
    <dgm:cxn modelId="{02C1617C-2C02-48D5-A707-5BDEED6E1ACC}" type="presOf" srcId="{D7965BFC-D078-439A-AE44-D4B8BF342381}" destId="{7D308FD9-1C6B-4D4A-BB3A-1A3066CE8D3F}" srcOrd="0" destOrd="0" presId="urn:microsoft.com/office/officeart/2005/8/layout/bProcess3"/>
    <dgm:cxn modelId="{93DC28CD-C105-473A-A691-BE6C429313DA}" type="presOf" srcId="{C40CD262-DFF4-4533-85B6-FFA94888CB38}" destId="{B097010E-5385-494B-8F25-E791E44F709F}" srcOrd="0" destOrd="0" presId="urn:microsoft.com/office/officeart/2005/8/layout/bProcess3"/>
    <dgm:cxn modelId="{DD8CAE05-FF78-46C7-B75D-7AF3C311AC84}" srcId="{C40CD262-DFF4-4533-85B6-FFA94888CB38}" destId="{BF8D4C4B-EBD4-45D5-8E6E-A5657542AE08}" srcOrd="0" destOrd="0" parTransId="{D2F3C660-F799-4051-879B-B9B9428A05EA}" sibTransId="{2DD31717-C211-4C01-8E59-F9A21A7BAFC7}"/>
    <dgm:cxn modelId="{388F2F35-55B7-4133-86B9-22B7E9C1BFC2}" type="presOf" srcId="{9E0CFAD7-B26F-4D97-8DF7-B6536A3C4CFA}" destId="{DE14E0F7-958C-4AC8-B0D2-6A38567DF2A6}" srcOrd="0" destOrd="0" presId="urn:microsoft.com/office/officeart/2005/8/layout/bProcess3"/>
    <dgm:cxn modelId="{70FF0BC8-AD40-45E5-B250-054F12CDF7F4}" type="presOf" srcId="{BF8D4C4B-EBD4-45D5-8E6E-A5657542AE08}" destId="{48BF49CF-FAB7-4133-B869-60F70B53C12C}" srcOrd="0" destOrd="0" presId="urn:microsoft.com/office/officeart/2005/8/layout/bProcess3"/>
    <dgm:cxn modelId="{A2E6493D-DF48-4D55-9CDF-32C153C2ABC0}" type="presOf" srcId="{A2495F82-8C6F-4F98-A495-FA7FAC0E3E84}" destId="{BBF7B92C-D633-4F21-B96D-CB4DB22BE1B8}" srcOrd="0" destOrd="0" presId="urn:microsoft.com/office/officeart/2005/8/layout/bProcess3"/>
    <dgm:cxn modelId="{446F7C86-5B7A-4AFE-9895-2D7E0991B6F6}" srcId="{C40CD262-DFF4-4533-85B6-FFA94888CB38}" destId="{01F1E0DF-B8AA-4680-AC59-884DBF3DBB96}" srcOrd="1" destOrd="0" parTransId="{2374E99D-9120-4053-BF46-30D31C5DDF8F}" sibTransId="{D7965BFC-D078-439A-AE44-D4B8BF342381}"/>
    <dgm:cxn modelId="{00372928-83A2-4675-A8FC-3D579234EC77}" type="presOf" srcId="{FC9092E3-10B1-4D05-825B-9D7C21596115}" destId="{2FA063A3-632C-43D0-A7A3-475E297E47DF}" srcOrd="1" destOrd="0" presId="urn:microsoft.com/office/officeart/2005/8/layout/bProcess3"/>
    <dgm:cxn modelId="{4F513A82-9139-48A5-B4B6-FFA4D11A05BE}" type="presOf" srcId="{7AF85F38-33B1-463B-A96B-F66A6697828A}" destId="{B83E8921-762D-40E8-9DC0-63981E9A84C1}" srcOrd="0" destOrd="0" presId="urn:microsoft.com/office/officeart/2005/8/layout/bProcess3"/>
    <dgm:cxn modelId="{2A0D0185-474F-43D0-9264-31B95197AF00}" type="presOf" srcId="{E72043FB-A179-441F-98A1-BE0AF54CDA16}" destId="{A9AB8624-3A49-4914-8E72-F113B76FA480}" srcOrd="0" destOrd="0" presId="urn:microsoft.com/office/officeart/2005/8/layout/bProcess3"/>
    <dgm:cxn modelId="{63878618-8216-43D1-8587-AA628BD205D3}" type="presOf" srcId="{D7965BFC-D078-439A-AE44-D4B8BF342381}" destId="{A5CC2603-74AB-4EEB-B5BE-C4CFC3914743}" srcOrd="1" destOrd="0" presId="urn:microsoft.com/office/officeart/2005/8/layout/bProcess3"/>
    <dgm:cxn modelId="{9DE7B61C-625D-49FC-93AB-8B6123B89A36}" type="presOf" srcId="{4D382164-C283-4DAB-B965-977D2E9EEC60}" destId="{17C8D0FB-123C-4D46-86E6-EC3AB7699C23}" srcOrd="1" destOrd="0" presId="urn:microsoft.com/office/officeart/2005/8/layout/bProcess3"/>
    <dgm:cxn modelId="{7EF7C420-F99F-4A53-9A6D-F40E8AA58F8A}" type="presOf" srcId="{A2495F82-8C6F-4F98-A495-FA7FAC0E3E84}" destId="{5FD144F9-D7E3-4119-9516-7BC8AE261569}" srcOrd="1" destOrd="0" presId="urn:microsoft.com/office/officeart/2005/8/layout/bProcess3"/>
    <dgm:cxn modelId="{C0405907-C14F-4D9B-96BD-49349666DED3}" srcId="{C40CD262-DFF4-4533-85B6-FFA94888CB38}" destId="{9E0CFAD7-B26F-4D97-8DF7-B6536A3C4CFA}" srcOrd="4" destOrd="0" parTransId="{DC50F4F9-9783-4F94-9CA9-1F955D496A91}" sibTransId="{E72043FB-A179-441F-98A1-BE0AF54CDA16}"/>
    <dgm:cxn modelId="{97DA5732-A6EB-45D6-928F-55CC40C9F463}" type="presOf" srcId="{E72043FB-A179-441F-98A1-BE0AF54CDA16}" destId="{A414A7D9-A30B-4D63-9CC7-9E116B942ADE}" srcOrd="1" destOrd="0" presId="urn:microsoft.com/office/officeart/2005/8/layout/bProcess3"/>
    <dgm:cxn modelId="{9FE3162D-CA66-411C-AA1D-B637BDB88962}" type="presOf" srcId="{01F1E0DF-B8AA-4680-AC59-884DBF3DBB96}" destId="{9E20125D-A44B-433E-ADF0-FD065E5BA1D9}" srcOrd="0" destOrd="0" presId="urn:microsoft.com/office/officeart/2005/8/layout/bProcess3"/>
    <dgm:cxn modelId="{B1AB61AE-20AB-498E-867A-7AB3C0DA4847}" type="presParOf" srcId="{B097010E-5385-494B-8F25-E791E44F709F}" destId="{48BF49CF-FAB7-4133-B869-60F70B53C12C}" srcOrd="0" destOrd="0" presId="urn:microsoft.com/office/officeart/2005/8/layout/bProcess3"/>
    <dgm:cxn modelId="{F5D0FAE9-674F-4960-8A38-404723DEEEE2}" type="presParOf" srcId="{B097010E-5385-494B-8F25-E791E44F709F}" destId="{C833E972-F241-4191-8129-BC79B19A9A99}" srcOrd="1" destOrd="0" presId="urn:microsoft.com/office/officeart/2005/8/layout/bProcess3"/>
    <dgm:cxn modelId="{8CA7E450-F4B4-448E-B093-7ED401E81365}" type="presParOf" srcId="{C833E972-F241-4191-8129-BC79B19A9A99}" destId="{3B02578E-C0C2-4D32-ABFD-0BF9D3BD33DF}" srcOrd="0" destOrd="0" presId="urn:microsoft.com/office/officeart/2005/8/layout/bProcess3"/>
    <dgm:cxn modelId="{F81E9C09-889A-4BF9-935C-7935E3C8BAD9}" type="presParOf" srcId="{B097010E-5385-494B-8F25-E791E44F709F}" destId="{9E20125D-A44B-433E-ADF0-FD065E5BA1D9}" srcOrd="2" destOrd="0" presId="urn:microsoft.com/office/officeart/2005/8/layout/bProcess3"/>
    <dgm:cxn modelId="{CA4313E9-EF70-4566-9784-D7D806CF24CF}" type="presParOf" srcId="{B097010E-5385-494B-8F25-E791E44F709F}" destId="{7D308FD9-1C6B-4D4A-BB3A-1A3066CE8D3F}" srcOrd="3" destOrd="0" presId="urn:microsoft.com/office/officeart/2005/8/layout/bProcess3"/>
    <dgm:cxn modelId="{1D536D95-0DBE-4B7E-879D-D87B107C9A1B}" type="presParOf" srcId="{7D308FD9-1C6B-4D4A-BB3A-1A3066CE8D3F}" destId="{A5CC2603-74AB-4EEB-B5BE-C4CFC3914743}" srcOrd="0" destOrd="0" presId="urn:microsoft.com/office/officeart/2005/8/layout/bProcess3"/>
    <dgm:cxn modelId="{85CD1C54-BC72-4CBA-853A-3BF519C502E2}" type="presParOf" srcId="{B097010E-5385-494B-8F25-E791E44F709F}" destId="{B83E8921-762D-40E8-9DC0-63981E9A84C1}" srcOrd="4" destOrd="0" presId="urn:microsoft.com/office/officeart/2005/8/layout/bProcess3"/>
    <dgm:cxn modelId="{880A0F60-A161-4BEA-A64C-FD7743562ED6}" type="presParOf" srcId="{B097010E-5385-494B-8F25-E791E44F709F}" destId="{370821C6-F3EC-4030-9836-697F7292DA34}" srcOrd="5" destOrd="0" presId="urn:microsoft.com/office/officeart/2005/8/layout/bProcess3"/>
    <dgm:cxn modelId="{23D0ADC4-3D91-49A2-8384-38D79A1187D4}" type="presParOf" srcId="{370821C6-F3EC-4030-9836-697F7292DA34}" destId="{17C8D0FB-123C-4D46-86E6-EC3AB7699C23}" srcOrd="0" destOrd="0" presId="urn:microsoft.com/office/officeart/2005/8/layout/bProcess3"/>
    <dgm:cxn modelId="{E04257B0-2B21-4EA5-8DED-412C7492F2D0}" type="presParOf" srcId="{B097010E-5385-494B-8F25-E791E44F709F}" destId="{A0D00292-40A2-45A7-88E9-892AA8827613}" srcOrd="6" destOrd="0" presId="urn:microsoft.com/office/officeart/2005/8/layout/bProcess3"/>
    <dgm:cxn modelId="{EF4C0192-4D66-431F-A871-82B28BE3DAE7}" type="presParOf" srcId="{B097010E-5385-494B-8F25-E791E44F709F}" destId="{BBF7B92C-D633-4F21-B96D-CB4DB22BE1B8}" srcOrd="7" destOrd="0" presId="urn:microsoft.com/office/officeart/2005/8/layout/bProcess3"/>
    <dgm:cxn modelId="{DCF0B6FB-D0F4-4DC2-8D75-BF77AA32018D}" type="presParOf" srcId="{BBF7B92C-D633-4F21-B96D-CB4DB22BE1B8}" destId="{5FD144F9-D7E3-4119-9516-7BC8AE261569}" srcOrd="0" destOrd="0" presId="urn:microsoft.com/office/officeart/2005/8/layout/bProcess3"/>
    <dgm:cxn modelId="{77B47144-26FE-4FA2-8786-CCD1D9E76FFD}" type="presParOf" srcId="{B097010E-5385-494B-8F25-E791E44F709F}" destId="{DE14E0F7-958C-4AC8-B0D2-6A38567DF2A6}" srcOrd="8" destOrd="0" presId="urn:microsoft.com/office/officeart/2005/8/layout/bProcess3"/>
    <dgm:cxn modelId="{DEA3CD7A-748D-45C5-9C52-6C24820CDCE6}" type="presParOf" srcId="{B097010E-5385-494B-8F25-E791E44F709F}" destId="{A9AB8624-3A49-4914-8E72-F113B76FA480}" srcOrd="9" destOrd="0" presId="urn:microsoft.com/office/officeart/2005/8/layout/bProcess3"/>
    <dgm:cxn modelId="{3F2346DB-E94D-4C3C-819D-46A7DD6E91CD}" type="presParOf" srcId="{A9AB8624-3A49-4914-8E72-F113B76FA480}" destId="{A414A7D9-A30B-4D63-9CC7-9E116B942ADE}" srcOrd="0" destOrd="0" presId="urn:microsoft.com/office/officeart/2005/8/layout/bProcess3"/>
    <dgm:cxn modelId="{D6170EBF-F3E9-48F4-8E31-18921813CC61}" type="presParOf" srcId="{B097010E-5385-494B-8F25-E791E44F709F}" destId="{5B0DE877-BA05-4CE4-B599-60BBC8945E32}" srcOrd="10" destOrd="0" presId="urn:microsoft.com/office/officeart/2005/8/layout/bProcess3"/>
    <dgm:cxn modelId="{814C2D34-65C5-4D7F-950A-C9F4998AD0EE}" type="presParOf" srcId="{B097010E-5385-494B-8F25-E791E44F709F}" destId="{DB9D343E-A260-45C5-A9C1-CD7E1DEFF4D7}" srcOrd="11" destOrd="0" presId="urn:microsoft.com/office/officeart/2005/8/layout/bProcess3"/>
    <dgm:cxn modelId="{EC09B2FA-49B2-498C-B986-448854369E18}" type="presParOf" srcId="{DB9D343E-A260-45C5-A9C1-CD7E1DEFF4D7}" destId="{2FA063A3-632C-43D0-A7A3-475E297E47DF}" srcOrd="0" destOrd="0" presId="urn:microsoft.com/office/officeart/2005/8/layout/bProcess3"/>
    <dgm:cxn modelId="{5946457F-B371-4FED-95CE-EADF8DE94AAC}" type="presParOf" srcId="{B097010E-5385-494B-8F25-E791E44F709F}" destId="{12A6DA4F-49E6-4F79-94D5-496C5D1EA985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E6774B-C209-4276-9D1E-DFBC9B04D133}" type="doc">
      <dgm:prSet loTypeId="urn:microsoft.com/office/officeart/2005/8/layout/hierarchy1" loCatId="hierarchy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1C5B86AC-C9C7-44D8-82D3-0755D6F80081}">
      <dgm:prSet phldrT="[Text]" custT="1"/>
      <dgm:spPr/>
      <dgm:t>
        <a:bodyPr/>
        <a:lstStyle/>
        <a:p>
          <a:r>
            <a:rPr lang="en-US" sz="3200" b="1" dirty="0" smtClean="0">
              <a:latin typeface="Cambria" panose="02040503050406030204" pitchFamily="18" charset="0"/>
            </a:rPr>
            <a:t>Overview - Strategies </a:t>
          </a:r>
          <a:r>
            <a:rPr lang="en-US" sz="3200" b="1" dirty="0">
              <a:latin typeface="Cambria" panose="02040503050406030204" pitchFamily="18" charset="0"/>
            </a:rPr>
            <a:t>for Engagement of Private Sector</a:t>
          </a:r>
        </a:p>
      </dgm:t>
    </dgm:pt>
    <dgm:pt modelId="{A93345C3-ECA2-4C78-8B7D-7010695946F7}" type="parTrans" cxnId="{DFC3EDBD-54AF-4937-B7DF-5450DD97037E}">
      <dgm:prSet/>
      <dgm:spPr/>
      <dgm:t>
        <a:bodyPr/>
        <a:lstStyle/>
        <a:p>
          <a:endParaRPr lang="en-US" sz="2800"/>
        </a:p>
      </dgm:t>
    </dgm:pt>
    <dgm:pt modelId="{EBFBEDCF-EACA-4D4D-BBFC-001897061D29}" type="sibTrans" cxnId="{DFC3EDBD-54AF-4937-B7DF-5450DD97037E}">
      <dgm:prSet/>
      <dgm:spPr/>
      <dgm:t>
        <a:bodyPr/>
        <a:lstStyle/>
        <a:p>
          <a:endParaRPr lang="en-US" sz="2800"/>
        </a:p>
      </dgm:t>
    </dgm:pt>
    <dgm:pt modelId="{C2C39871-BA22-4D38-9963-673BAD57EF20}">
      <dgm:prSet phldrT="[Text]" custT="1"/>
      <dgm:spPr/>
      <dgm:t>
        <a:bodyPr/>
        <a:lstStyle/>
        <a:p>
          <a:r>
            <a:rPr lang="en-US" sz="2800" b="1" dirty="0">
              <a:latin typeface="Cambria" panose="02040503050406030204" pitchFamily="18" charset="0"/>
            </a:rPr>
            <a:t>Generate Awareness</a:t>
          </a:r>
        </a:p>
      </dgm:t>
    </dgm:pt>
    <dgm:pt modelId="{2FA3D55A-8A8C-4E18-953F-AA93FAA0010C}" type="parTrans" cxnId="{F9E4E6FC-0429-4078-AE80-34D94A73EB32}">
      <dgm:prSet/>
      <dgm:spPr/>
      <dgm:t>
        <a:bodyPr/>
        <a:lstStyle/>
        <a:p>
          <a:endParaRPr lang="en-US" sz="2400" b="1">
            <a:latin typeface="Cambria" panose="02040503050406030204" pitchFamily="18" charset="0"/>
          </a:endParaRPr>
        </a:p>
      </dgm:t>
    </dgm:pt>
    <dgm:pt modelId="{F43FECE3-C905-4FA3-B88F-DC89D54C611D}" type="sibTrans" cxnId="{F9E4E6FC-0429-4078-AE80-34D94A73EB32}">
      <dgm:prSet/>
      <dgm:spPr/>
      <dgm:t>
        <a:bodyPr/>
        <a:lstStyle/>
        <a:p>
          <a:endParaRPr lang="en-US" sz="2800"/>
        </a:p>
      </dgm:t>
    </dgm:pt>
    <dgm:pt modelId="{58C1048A-265B-4D81-A573-4DB98D2FD499}">
      <dgm:prSet phldrT="[Text]" custT="1"/>
      <dgm:spPr/>
      <dgm:t>
        <a:bodyPr/>
        <a:lstStyle/>
        <a:p>
          <a:r>
            <a:rPr lang="en-US" sz="2800" b="1">
              <a:latin typeface="Cambria" panose="02040503050406030204" pitchFamily="18" charset="0"/>
            </a:rPr>
            <a:t>Sustain Participation</a:t>
          </a:r>
        </a:p>
      </dgm:t>
    </dgm:pt>
    <dgm:pt modelId="{AB027EBC-DAAC-40BE-8C91-D1E9A3A7F1E8}" type="parTrans" cxnId="{D8C0734B-340A-4664-8A35-5C67B5A79BC4}">
      <dgm:prSet/>
      <dgm:spPr/>
      <dgm:t>
        <a:bodyPr/>
        <a:lstStyle/>
        <a:p>
          <a:endParaRPr lang="en-US" sz="2400" b="1">
            <a:latin typeface="Cambria" panose="02040503050406030204" pitchFamily="18" charset="0"/>
          </a:endParaRPr>
        </a:p>
      </dgm:t>
    </dgm:pt>
    <dgm:pt modelId="{3DFEAE7D-EF41-4ED5-93E2-22A8E74B9726}" type="sibTrans" cxnId="{D8C0734B-340A-4664-8A35-5C67B5A79BC4}">
      <dgm:prSet/>
      <dgm:spPr/>
      <dgm:t>
        <a:bodyPr/>
        <a:lstStyle/>
        <a:p>
          <a:endParaRPr lang="en-US" sz="2800"/>
        </a:p>
      </dgm:t>
    </dgm:pt>
    <dgm:pt modelId="{CFDE0809-7493-4FE1-9BA0-D110FFDCFAA3}">
      <dgm:prSet custT="1"/>
      <dgm:spPr/>
      <dgm:t>
        <a:bodyPr/>
        <a:lstStyle/>
        <a:p>
          <a:r>
            <a:rPr lang="en-US" sz="2800" b="1" dirty="0">
              <a:latin typeface="Cambria" panose="02040503050406030204" pitchFamily="18" charset="0"/>
            </a:rPr>
            <a:t>Facilitate Participation</a:t>
          </a:r>
        </a:p>
      </dgm:t>
    </dgm:pt>
    <dgm:pt modelId="{ADC12173-18FB-4E75-952C-B9F7F99113B4}" type="parTrans" cxnId="{4F88000B-5D30-4BE8-AA6C-B4080FD2F1AA}">
      <dgm:prSet/>
      <dgm:spPr/>
      <dgm:t>
        <a:bodyPr/>
        <a:lstStyle/>
        <a:p>
          <a:endParaRPr lang="en-US" sz="2400" b="1">
            <a:latin typeface="Cambria" panose="02040503050406030204" pitchFamily="18" charset="0"/>
          </a:endParaRPr>
        </a:p>
      </dgm:t>
    </dgm:pt>
    <dgm:pt modelId="{0BBE6C59-4878-483C-A65C-FFCCF6F2673D}" type="sibTrans" cxnId="{4F88000B-5D30-4BE8-AA6C-B4080FD2F1AA}">
      <dgm:prSet/>
      <dgm:spPr/>
      <dgm:t>
        <a:bodyPr/>
        <a:lstStyle/>
        <a:p>
          <a:endParaRPr lang="en-US" sz="2800"/>
        </a:p>
      </dgm:t>
    </dgm:pt>
    <dgm:pt modelId="{D26A6A59-05C1-4454-B0B6-03CA78F970E6}" type="pres">
      <dgm:prSet presAssocID="{64E6774B-C209-4276-9D1E-DFBC9B04D13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D481572-839B-4FCB-B24C-94F6358082EA}" type="pres">
      <dgm:prSet presAssocID="{1C5B86AC-C9C7-44D8-82D3-0755D6F80081}" presName="hierRoot1" presStyleCnt="0"/>
      <dgm:spPr/>
    </dgm:pt>
    <dgm:pt modelId="{CBA02851-6131-4B56-A642-0FDAE8CFE770}" type="pres">
      <dgm:prSet presAssocID="{1C5B86AC-C9C7-44D8-82D3-0755D6F80081}" presName="composite" presStyleCnt="0"/>
      <dgm:spPr/>
    </dgm:pt>
    <dgm:pt modelId="{53EC15D2-5A5A-4DC6-90D9-191655EF6C89}" type="pres">
      <dgm:prSet presAssocID="{1C5B86AC-C9C7-44D8-82D3-0755D6F80081}" presName="background" presStyleLbl="node0" presStyleIdx="0" presStyleCnt="1"/>
      <dgm:spPr/>
    </dgm:pt>
    <dgm:pt modelId="{F641B2A0-C24F-4524-BC2B-E04E5ABDA6E5}" type="pres">
      <dgm:prSet presAssocID="{1C5B86AC-C9C7-44D8-82D3-0755D6F80081}" presName="text" presStyleLbl="fgAcc0" presStyleIdx="0" presStyleCnt="1" custScaleX="501810" custScaleY="59102" custLinFactNeighborX="-23570" custLinFactNeighborY="-69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C2A700-F37B-400A-976B-832F688075C5}" type="pres">
      <dgm:prSet presAssocID="{1C5B86AC-C9C7-44D8-82D3-0755D6F80081}" presName="hierChild2" presStyleCnt="0"/>
      <dgm:spPr/>
    </dgm:pt>
    <dgm:pt modelId="{A93913C5-7605-4441-9462-56A22B0C8C7A}" type="pres">
      <dgm:prSet presAssocID="{2FA3D55A-8A8C-4E18-953F-AA93FAA0010C}" presName="Name10" presStyleLbl="parChTrans1D2" presStyleIdx="0" presStyleCnt="3"/>
      <dgm:spPr/>
      <dgm:t>
        <a:bodyPr/>
        <a:lstStyle/>
        <a:p>
          <a:endParaRPr lang="en-US"/>
        </a:p>
      </dgm:t>
    </dgm:pt>
    <dgm:pt modelId="{3542770A-A039-4CEC-B857-5FFF2D2565C4}" type="pres">
      <dgm:prSet presAssocID="{C2C39871-BA22-4D38-9963-673BAD57EF20}" presName="hierRoot2" presStyleCnt="0"/>
      <dgm:spPr/>
    </dgm:pt>
    <dgm:pt modelId="{1CC98F99-A359-4E86-8809-64A46859C97A}" type="pres">
      <dgm:prSet presAssocID="{C2C39871-BA22-4D38-9963-673BAD57EF20}" presName="composite2" presStyleCnt="0"/>
      <dgm:spPr/>
    </dgm:pt>
    <dgm:pt modelId="{E1A99918-2663-40E9-912B-3889A266E68B}" type="pres">
      <dgm:prSet presAssocID="{C2C39871-BA22-4D38-9963-673BAD57EF20}" presName="background2" presStyleLbl="node2" presStyleIdx="0" presStyleCnt="3"/>
      <dgm:spPr/>
    </dgm:pt>
    <dgm:pt modelId="{5870B9F8-EB0F-4CB2-B703-4A4354545FF9}" type="pres">
      <dgm:prSet presAssocID="{C2C39871-BA22-4D38-9963-673BAD57EF20}" presName="text2" presStyleLbl="fgAcc2" presStyleIdx="0" presStyleCnt="3" custLinFactNeighborX="-84304" custLinFactNeighborY="-13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136F15-1792-4A1F-8FCA-DE9E880E0DCE}" type="pres">
      <dgm:prSet presAssocID="{C2C39871-BA22-4D38-9963-673BAD57EF20}" presName="hierChild3" presStyleCnt="0"/>
      <dgm:spPr/>
    </dgm:pt>
    <dgm:pt modelId="{7CBDC909-69F8-4367-B7EF-6A17CBACC996}" type="pres">
      <dgm:prSet presAssocID="{ADC12173-18FB-4E75-952C-B9F7F99113B4}" presName="Name10" presStyleLbl="parChTrans1D2" presStyleIdx="1" presStyleCnt="3"/>
      <dgm:spPr/>
      <dgm:t>
        <a:bodyPr/>
        <a:lstStyle/>
        <a:p>
          <a:endParaRPr lang="en-US"/>
        </a:p>
      </dgm:t>
    </dgm:pt>
    <dgm:pt modelId="{F3C66A0D-2767-47BE-B466-6D7EAE8DBCAC}" type="pres">
      <dgm:prSet presAssocID="{CFDE0809-7493-4FE1-9BA0-D110FFDCFAA3}" presName="hierRoot2" presStyleCnt="0"/>
      <dgm:spPr/>
    </dgm:pt>
    <dgm:pt modelId="{92D97C81-7D4A-4131-9AC9-E88B54527C83}" type="pres">
      <dgm:prSet presAssocID="{CFDE0809-7493-4FE1-9BA0-D110FFDCFAA3}" presName="composite2" presStyleCnt="0"/>
      <dgm:spPr/>
    </dgm:pt>
    <dgm:pt modelId="{E3813A12-D23D-45DB-BD38-D328B9E7E65C}" type="pres">
      <dgm:prSet presAssocID="{CFDE0809-7493-4FE1-9BA0-D110FFDCFAA3}" presName="background2" presStyleLbl="node2" presStyleIdx="1" presStyleCnt="3"/>
      <dgm:spPr/>
    </dgm:pt>
    <dgm:pt modelId="{B80F4583-1881-4115-8540-035F9B56ED21}" type="pres">
      <dgm:prSet presAssocID="{CFDE0809-7493-4FE1-9BA0-D110FFDCFAA3}" presName="text2" presStyleLbl="fgAcc2" presStyleIdx="1" presStyleCnt="3" custScaleX="131799" custLinFactNeighborX="-22185" custLinFactNeighborY="-69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271137-B4C7-436D-ADC4-C03FEE41DD7D}" type="pres">
      <dgm:prSet presAssocID="{CFDE0809-7493-4FE1-9BA0-D110FFDCFAA3}" presName="hierChild3" presStyleCnt="0"/>
      <dgm:spPr/>
    </dgm:pt>
    <dgm:pt modelId="{43A6DA3F-DE20-40C0-8EC7-C0AD31C4B6FC}" type="pres">
      <dgm:prSet presAssocID="{AB027EBC-DAAC-40BE-8C91-D1E9A3A7F1E8}" presName="Name10" presStyleLbl="parChTrans1D2" presStyleIdx="2" presStyleCnt="3"/>
      <dgm:spPr/>
      <dgm:t>
        <a:bodyPr/>
        <a:lstStyle/>
        <a:p>
          <a:endParaRPr lang="en-US"/>
        </a:p>
      </dgm:t>
    </dgm:pt>
    <dgm:pt modelId="{57E62603-B262-4934-A482-47FFF669E3ED}" type="pres">
      <dgm:prSet presAssocID="{58C1048A-265B-4D81-A573-4DB98D2FD499}" presName="hierRoot2" presStyleCnt="0"/>
      <dgm:spPr/>
    </dgm:pt>
    <dgm:pt modelId="{C46ECC26-74FE-4C4F-8D6C-666558265F52}" type="pres">
      <dgm:prSet presAssocID="{58C1048A-265B-4D81-A573-4DB98D2FD499}" presName="composite2" presStyleCnt="0"/>
      <dgm:spPr/>
    </dgm:pt>
    <dgm:pt modelId="{279D93B9-D04A-44C1-9886-9C5D93BCECAC}" type="pres">
      <dgm:prSet presAssocID="{58C1048A-265B-4D81-A573-4DB98D2FD499}" presName="background2" presStyleLbl="node2" presStyleIdx="2" presStyleCnt="3"/>
      <dgm:spPr/>
    </dgm:pt>
    <dgm:pt modelId="{CB5C6903-D083-4296-95C1-CB949820E126}" type="pres">
      <dgm:prSet presAssocID="{58C1048A-265B-4D81-A573-4DB98D2FD499}" presName="text2" presStyleLbl="fgAcc2" presStyleIdx="2" presStyleCnt="3" custScaleX="133275" custLinFactNeighborX="18636" custLinFactNeighborY="-41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EF904C-BE91-4CBD-9F47-5F5FBB694D94}" type="pres">
      <dgm:prSet presAssocID="{58C1048A-265B-4D81-A573-4DB98D2FD499}" presName="hierChild3" presStyleCnt="0"/>
      <dgm:spPr/>
    </dgm:pt>
  </dgm:ptLst>
  <dgm:cxnLst>
    <dgm:cxn modelId="{DFC3EDBD-54AF-4937-B7DF-5450DD97037E}" srcId="{64E6774B-C209-4276-9D1E-DFBC9B04D133}" destId="{1C5B86AC-C9C7-44D8-82D3-0755D6F80081}" srcOrd="0" destOrd="0" parTransId="{A93345C3-ECA2-4C78-8B7D-7010695946F7}" sibTransId="{EBFBEDCF-EACA-4D4D-BBFC-001897061D29}"/>
    <dgm:cxn modelId="{F9E4E6FC-0429-4078-AE80-34D94A73EB32}" srcId="{1C5B86AC-C9C7-44D8-82D3-0755D6F80081}" destId="{C2C39871-BA22-4D38-9963-673BAD57EF20}" srcOrd="0" destOrd="0" parTransId="{2FA3D55A-8A8C-4E18-953F-AA93FAA0010C}" sibTransId="{F43FECE3-C905-4FA3-B88F-DC89D54C611D}"/>
    <dgm:cxn modelId="{D8C0734B-340A-4664-8A35-5C67B5A79BC4}" srcId="{1C5B86AC-C9C7-44D8-82D3-0755D6F80081}" destId="{58C1048A-265B-4D81-A573-4DB98D2FD499}" srcOrd="2" destOrd="0" parTransId="{AB027EBC-DAAC-40BE-8C91-D1E9A3A7F1E8}" sibTransId="{3DFEAE7D-EF41-4ED5-93E2-22A8E74B9726}"/>
    <dgm:cxn modelId="{3B7D7E11-1BA4-4333-B0EC-336E0A28A0AF}" type="presOf" srcId="{2FA3D55A-8A8C-4E18-953F-AA93FAA0010C}" destId="{A93913C5-7605-4441-9462-56A22B0C8C7A}" srcOrd="0" destOrd="0" presId="urn:microsoft.com/office/officeart/2005/8/layout/hierarchy1"/>
    <dgm:cxn modelId="{4F88000B-5D30-4BE8-AA6C-B4080FD2F1AA}" srcId="{1C5B86AC-C9C7-44D8-82D3-0755D6F80081}" destId="{CFDE0809-7493-4FE1-9BA0-D110FFDCFAA3}" srcOrd="1" destOrd="0" parTransId="{ADC12173-18FB-4E75-952C-B9F7F99113B4}" sibTransId="{0BBE6C59-4878-483C-A65C-FFCCF6F2673D}"/>
    <dgm:cxn modelId="{9DAF1B13-63EB-4245-B553-C78F63E676C3}" type="presOf" srcId="{C2C39871-BA22-4D38-9963-673BAD57EF20}" destId="{5870B9F8-EB0F-4CB2-B703-4A4354545FF9}" srcOrd="0" destOrd="0" presId="urn:microsoft.com/office/officeart/2005/8/layout/hierarchy1"/>
    <dgm:cxn modelId="{643FA59E-14D6-4AE5-9BCB-247072CC34CB}" type="presOf" srcId="{ADC12173-18FB-4E75-952C-B9F7F99113B4}" destId="{7CBDC909-69F8-4367-B7EF-6A17CBACC996}" srcOrd="0" destOrd="0" presId="urn:microsoft.com/office/officeart/2005/8/layout/hierarchy1"/>
    <dgm:cxn modelId="{5FA1B2E7-2F0B-4640-B5C7-31B8A79A9AB4}" type="presOf" srcId="{64E6774B-C209-4276-9D1E-DFBC9B04D133}" destId="{D26A6A59-05C1-4454-B0B6-03CA78F970E6}" srcOrd="0" destOrd="0" presId="urn:microsoft.com/office/officeart/2005/8/layout/hierarchy1"/>
    <dgm:cxn modelId="{03A77882-8B80-4400-A93E-6B28B6FE1762}" type="presOf" srcId="{1C5B86AC-C9C7-44D8-82D3-0755D6F80081}" destId="{F641B2A0-C24F-4524-BC2B-E04E5ABDA6E5}" srcOrd="0" destOrd="0" presId="urn:microsoft.com/office/officeart/2005/8/layout/hierarchy1"/>
    <dgm:cxn modelId="{3E30966A-9C75-49A8-96AA-22AC7F4E22DE}" type="presOf" srcId="{58C1048A-265B-4D81-A573-4DB98D2FD499}" destId="{CB5C6903-D083-4296-95C1-CB949820E126}" srcOrd="0" destOrd="0" presId="urn:microsoft.com/office/officeart/2005/8/layout/hierarchy1"/>
    <dgm:cxn modelId="{A7AAD57B-BA7B-4DEE-BFF9-872F72FB19AA}" type="presOf" srcId="{CFDE0809-7493-4FE1-9BA0-D110FFDCFAA3}" destId="{B80F4583-1881-4115-8540-035F9B56ED21}" srcOrd="0" destOrd="0" presId="urn:microsoft.com/office/officeart/2005/8/layout/hierarchy1"/>
    <dgm:cxn modelId="{FDA37E9B-2CCC-48D7-875A-BDD5C615AFC6}" type="presOf" srcId="{AB027EBC-DAAC-40BE-8C91-D1E9A3A7F1E8}" destId="{43A6DA3F-DE20-40C0-8EC7-C0AD31C4B6FC}" srcOrd="0" destOrd="0" presId="urn:microsoft.com/office/officeart/2005/8/layout/hierarchy1"/>
    <dgm:cxn modelId="{86B3E058-C7BF-4A9D-B582-BF7E6191F163}" type="presParOf" srcId="{D26A6A59-05C1-4454-B0B6-03CA78F970E6}" destId="{5D481572-839B-4FCB-B24C-94F6358082EA}" srcOrd="0" destOrd="0" presId="urn:microsoft.com/office/officeart/2005/8/layout/hierarchy1"/>
    <dgm:cxn modelId="{A7894AA3-104D-49B3-A88E-D874913907B5}" type="presParOf" srcId="{5D481572-839B-4FCB-B24C-94F6358082EA}" destId="{CBA02851-6131-4B56-A642-0FDAE8CFE770}" srcOrd="0" destOrd="0" presId="urn:microsoft.com/office/officeart/2005/8/layout/hierarchy1"/>
    <dgm:cxn modelId="{467F2C6D-3806-4B36-9864-D3F0BA2D3BB9}" type="presParOf" srcId="{CBA02851-6131-4B56-A642-0FDAE8CFE770}" destId="{53EC15D2-5A5A-4DC6-90D9-191655EF6C89}" srcOrd="0" destOrd="0" presId="urn:microsoft.com/office/officeart/2005/8/layout/hierarchy1"/>
    <dgm:cxn modelId="{7F0D7A87-9806-4443-B417-FA24312A5750}" type="presParOf" srcId="{CBA02851-6131-4B56-A642-0FDAE8CFE770}" destId="{F641B2A0-C24F-4524-BC2B-E04E5ABDA6E5}" srcOrd="1" destOrd="0" presId="urn:microsoft.com/office/officeart/2005/8/layout/hierarchy1"/>
    <dgm:cxn modelId="{B3E69DCC-D687-43DF-AEA7-42C80F8F9937}" type="presParOf" srcId="{5D481572-839B-4FCB-B24C-94F6358082EA}" destId="{1EC2A700-F37B-400A-976B-832F688075C5}" srcOrd="1" destOrd="0" presId="urn:microsoft.com/office/officeart/2005/8/layout/hierarchy1"/>
    <dgm:cxn modelId="{1F5651B4-A56E-47C0-AA23-0D54360C8FAA}" type="presParOf" srcId="{1EC2A700-F37B-400A-976B-832F688075C5}" destId="{A93913C5-7605-4441-9462-56A22B0C8C7A}" srcOrd="0" destOrd="0" presId="urn:microsoft.com/office/officeart/2005/8/layout/hierarchy1"/>
    <dgm:cxn modelId="{617C9FFC-2D90-45C6-A05F-64324A8387C8}" type="presParOf" srcId="{1EC2A700-F37B-400A-976B-832F688075C5}" destId="{3542770A-A039-4CEC-B857-5FFF2D2565C4}" srcOrd="1" destOrd="0" presId="urn:microsoft.com/office/officeart/2005/8/layout/hierarchy1"/>
    <dgm:cxn modelId="{2959FBC7-6A28-42B2-A2AB-4A2C56CF33B4}" type="presParOf" srcId="{3542770A-A039-4CEC-B857-5FFF2D2565C4}" destId="{1CC98F99-A359-4E86-8809-64A46859C97A}" srcOrd="0" destOrd="0" presId="urn:microsoft.com/office/officeart/2005/8/layout/hierarchy1"/>
    <dgm:cxn modelId="{4082E1C8-FA08-4F53-AD09-F98A0E141142}" type="presParOf" srcId="{1CC98F99-A359-4E86-8809-64A46859C97A}" destId="{E1A99918-2663-40E9-912B-3889A266E68B}" srcOrd="0" destOrd="0" presId="urn:microsoft.com/office/officeart/2005/8/layout/hierarchy1"/>
    <dgm:cxn modelId="{A5042DA3-28B5-40CA-8FE3-6F5FE8FAD895}" type="presParOf" srcId="{1CC98F99-A359-4E86-8809-64A46859C97A}" destId="{5870B9F8-EB0F-4CB2-B703-4A4354545FF9}" srcOrd="1" destOrd="0" presId="urn:microsoft.com/office/officeart/2005/8/layout/hierarchy1"/>
    <dgm:cxn modelId="{72ACFC61-5878-43F5-B3CA-1CC58899F546}" type="presParOf" srcId="{3542770A-A039-4CEC-B857-5FFF2D2565C4}" destId="{DD136F15-1792-4A1F-8FCA-DE9E880E0DCE}" srcOrd="1" destOrd="0" presId="urn:microsoft.com/office/officeart/2005/8/layout/hierarchy1"/>
    <dgm:cxn modelId="{DA6C430E-B620-4F11-8E3F-0EF1D5AC6329}" type="presParOf" srcId="{1EC2A700-F37B-400A-976B-832F688075C5}" destId="{7CBDC909-69F8-4367-B7EF-6A17CBACC996}" srcOrd="2" destOrd="0" presId="urn:microsoft.com/office/officeart/2005/8/layout/hierarchy1"/>
    <dgm:cxn modelId="{5C292F4A-2AB4-4731-B2E7-1106D967A152}" type="presParOf" srcId="{1EC2A700-F37B-400A-976B-832F688075C5}" destId="{F3C66A0D-2767-47BE-B466-6D7EAE8DBCAC}" srcOrd="3" destOrd="0" presId="urn:microsoft.com/office/officeart/2005/8/layout/hierarchy1"/>
    <dgm:cxn modelId="{B9418253-CE6C-42FD-B697-8DA1D4A222AD}" type="presParOf" srcId="{F3C66A0D-2767-47BE-B466-6D7EAE8DBCAC}" destId="{92D97C81-7D4A-4131-9AC9-E88B54527C83}" srcOrd="0" destOrd="0" presId="urn:microsoft.com/office/officeart/2005/8/layout/hierarchy1"/>
    <dgm:cxn modelId="{8E7F0660-08F9-4957-A34E-1F6ED00F7C75}" type="presParOf" srcId="{92D97C81-7D4A-4131-9AC9-E88B54527C83}" destId="{E3813A12-D23D-45DB-BD38-D328B9E7E65C}" srcOrd="0" destOrd="0" presId="urn:microsoft.com/office/officeart/2005/8/layout/hierarchy1"/>
    <dgm:cxn modelId="{DBE0E99F-B853-48DE-80D9-6E103DE5CA33}" type="presParOf" srcId="{92D97C81-7D4A-4131-9AC9-E88B54527C83}" destId="{B80F4583-1881-4115-8540-035F9B56ED21}" srcOrd="1" destOrd="0" presId="urn:microsoft.com/office/officeart/2005/8/layout/hierarchy1"/>
    <dgm:cxn modelId="{7E83CA03-ECFA-48BF-B6EC-A824C307D00C}" type="presParOf" srcId="{F3C66A0D-2767-47BE-B466-6D7EAE8DBCAC}" destId="{6E271137-B4C7-436D-ADC4-C03FEE41DD7D}" srcOrd="1" destOrd="0" presId="urn:microsoft.com/office/officeart/2005/8/layout/hierarchy1"/>
    <dgm:cxn modelId="{2B871BC8-F35F-4C2C-86FF-9BC9DC2A111D}" type="presParOf" srcId="{1EC2A700-F37B-400A-976B-832F688075C5}" destId="{43A6DA3F-DE20-40C0-8EC7-C0AD31C4B6FC}" srcOrd="4" destOrd="0" presId="urn:microsoft.com/office/officeart/2005/8/layout/hierarchy1"/>
    <dgm:cxn modelId="{7D50D8F9-2628-4138-96BE-93BEB024DB00}" type="presParOf" srcId="{1EC2A700-F37B-400A-976B-832F688075C5}" destId="{57E62603-B262-4934-A482-47FFF669E3ED}" srcOrd="5" destOrd="0" presId="urn:microsoft.com/office/officeart/2005/8/layout/hierarchy1"/>
    <dgm:cxn modelId="{6F782B72-2040-4A94-8396-DDFCF035E835}" type="presParOf" srcId="{57E62603-B262-4934-A482-47FFF669E3ED}" destId="{C46ECC26-74FE-4C4F-8D6C-666558265F52}" srcOrd="0" destOrd="0" presId="urn:microsoft.com/office/officeart/2005/8/layout/hierarchy1"/>
    <dgm:cxn modelId="{BDCEAA15-B7F3-4E5B-9645-4B123F8554A8}" type="presParOf" srcId="{C46ECC26-74FE-4C4F-8D6C-666558265F52}" destId="{279D93B9-D04A-44C1-9886-9C5D93BCECAC}" srcOrd="0" destOrd="0" presId="urn:microsoft.com/office/officeart/2005/8/layout/hierarchy1"/>
    <dgm:cxn modelId="{84824B55-CE05-4662-8BC5-4D527E8DA977}" type="presParOf" srcId="{C46ECC26-74FE-4C4F-8D6C-666558265F52}" destId="{CB5C6903-D083-4296-95C1-CB949820E126}" srcOrd="1" destOrd="0" presId="urn:microsoft.com/office/officeart/2005/8/layout/hierarchy1"/>
    <dgm:cxn modelId="{B050922E-2A74-490E-B10C-C2460CF21A69}" type="presParOf" srcId="{57E62603-B262-4934-A482-47FFF669E3ED}" destId="{A0EF904C-BE91-4CBD-9F47-5F5FBB694D9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D73B51-1B54-4E21-952E-303D71F86162}" type="doc">
      <dgm:prSet loTypeId="urn:microsoft.com/office/officeart/2005/8/layout/vList5" loCatId="list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C9BD3103-AE1A-4EAE-9D6F-752BFFF4B5E8}">
      <dgm:prSet phldrT="[Text]" custT="1"/>
      <dgm:spPr/>
      <dgm:t>
        <a:bodyPr/>
        <a:lstStyle/>
        <a:p>
          <a:r>
            <a:rPr lang="en-US" sz="4000" b="1" i="1" dirty="0" smtClean="0"/>
            <a:t>Toll Free Number</a:t>
          </a:r>
          <a:endParaRPr lang="en-US" sz="4000" b="1" i="1" dirty="0"/>
        </a:p>
      </dgm:t>
    </dgm:pt>
    <dgm:pt modelId="{1C8813AB-40BE-4764-BD6C-B25E22A7E314}" type="parTrans" cxnId="{9EB4A86A-8839-4BE7-BC99-A518250C8DBE}">
      <dgm:prSet/>
      <dgm:spPr/>
      <dgm:t>
        <a:bodyPr/>
        <a:lstStyle/>
        <a:p>
          <a:endParaRPr lang="en-US" sz="2800"/>
        </a:p>
      </dgm:t>
    </dgm:pt>
    <dgm:pt modelId="{21F46BED-B9EE-4C54-82F7-05E043AD8EAA}" type="sibTrans" cxnId="{9EB4A86A-8839-4BE7-BC99-A518250C8DBE}">
      <dgm:prSet/>
      <dgm:spPr/>
      <dgm:t>
        <a:bodyPr/>
        <a:lstStyle/>
        <a:p>
          <a:endParaRPr lang="en-US" sz="2800"/>
        </a:p>
      </dgm:t>
    </dgm:pt>
    <dgm:pt modelId="{0B60CA3F-D62A-4C67-BBA2-9371FC331756}">
      <dgm:prSet phldrT="[Text]" custT="1"/>
      <dgm:spPr/>
      <dgm:t>
        <a:bodyPr/>
        <a:lstStyle/>
        <a:p>
          <a:r>
            <a:rPr lang="en-US" sz="3200" dirty="0" smtClean="0"/>
            <a:t>Doctors can call </a:t>
          </a:r>
          <a:r>
            <a:rPr lang="en-US" sz="3200" b="1" dirty="0" smtClean="0"/>
            <a:t>18001801104</a:t>
          </a:r>
          <a:r>
            <a:rPr lang="en-US" sz="3200" dirty="0" smtClean="0"/>
            <a:t> to register. </a:t>
          </a:r>
          <a:endParaRPr lang="en-US" sz="3200" dirty="0"/>
        </a:p>
      </dgm:t>
    </dgm:pt>
    <dgm:pt modelId="{6D5EFBF5-8F2F-4673-BE3F-5E87796DE5F5}" type="parTrans" cxnId="{714CFB3A-5847-4772-B303-F13DAEA1E060}">
      <dgm:prSet/>
      <dgm:spPr/>
      <dgm:t>
        <a:bodyPr/>
        <a:lstStyle/>
        <a:p>
          <a:endParaRPr lang="en-US" sz="2800"/>
        </a:p>
      </dgm:t>
    </dgm:pt>
    <dgm:pt modelId="{8B5475F5-6644-464A-BF57-23534F6694F9}" type="sibTrans" cxnId="{714CFB3A-5847-4772-B303-F13DAEA1E060}">
      <dgm:prSet/>
      <dgm:spPr/>
      <dgm:t>
        <a:bodyPr/>
        <a:lstStyle/>
        <a:p>
          <a:endParaRPr lang="en-US" sz="2800"/>
        </a:p>
      </dgm:t>
    </dgm:pt>
    <dgm:pt modelId="{A3BE4E53-7108-45DD-B577-BD34E925795A}">
      <dgm:prSet phldrT="[Text]" custT="1"/>
      <dgm:spPr/>
      <dgm:t>
        <a:bodyPr/>
        <a:lstStyle/>
        <a:p>
          <a:r>
            <a:rPr lang="en-US" sz="4000" b="1" i="1" dirty="0" smtClean="0"/>
            <a:t>SMS</a:t>
          </a:r>
          <a:endParaRPr lang="en-US" sz="4000" b="1" i="1" dirty="0"/>
        </a:p>
      </dgm:t>
    </dgm:pt>
    <dgm:pt modelId="{5AA025EF-5336-4F55-9461-87BF9397956C}" type="parTrans" cxnId="{C8423291-C925-4A3E-A6D4-91345281B3A0}">
      <dgm:prSet/>
      <dgm:spPr/>
      <dgm:t>
        <a:bodyPr/>
        <a:lstStyle/>
        <a:p>
          <a:endParaRPr lang="en-US" sz="2800"/>
        </a:p>
      </dgm:t>
    </dgm:pt>
    <dgm:pt modelId="{AB49793E-64F2-4023-8719-EFBFBDEB0D5D}" type="sibTrans" cxnId="{C8423291-C925-4A3E-A6D4-91345281B3A0}">
      <dgm:prSet/>
      <dgm:spPr/>
      <dgm:t>
        <a:bodyPr/>
        <a:lstStyle/>
        <a:p>
          <a:endParaRPr lang="en-US" sz="2800"/>
        </a:p>
      </dgm:t>
    </dgm:pt>
    <dgm:pt modelId="{0903C857-BD36-4FCC-BF7E-563933A9F577}">
      <dgm:prSet phldrT="[Text]" custT="1"/>
      <dgm:spPr/>
      <dgm:t>
        <a:bodyPr/>
        <a:lstStyle/>
        <a:p>
          <a:r>
            <a:rPr lang="en-US" sz="3200" dirty="0" smtClean="0"/>
            <a:t>Doctors can </a:t>
          </a:r>
          <a:r>
            <a:rPr lang="en-US" sz="3200" dirty="0" err="1" smtClean="0"/>
            <a:t>sms</a:t>
          </a:r>
          <a:r>
            <a:rPr lang="en-US" sz="3200" dirty="0" smtClean="0"/>
            <a:t> ‘PMSMA &lt;space&gt; Name’ to </a:t>
          </a:r>
          <a:r>
            <a:rPr lang="en-US" sz="3200" b="1" dirty="0" smtClean="0"/>
            <a:t>5616115</a:t>
          </a:r>
          <a:endParaRPr lang="en-US" sz="3200" b="1" dirty="0"/>
        </a:p>
      </dgm:t>
    </dgm:pt>
    <dgm:pt modelId="{B5C80925-4061-4995-9C6A-F7F535EBB1EC}" type="parTrans" cxnId="{6F20D5A7-85EC-4CA0-992F-08B6C7CB8074}">
      <dgm:prSet/>
      <dgm:spPr/>
      <dgm:t>
        <a:bodyPr/>
        <a:lstStyle/>
        <a:p>
          <a:endParaRPr lang="en-US" sz="2800"/>
        </a:p>
      </dgm:t>
    </dgm:pt>
    <dgm:pt modelId="{B70EC34B-77F6-43A0-943B-F48C1B071438}" type="sibTrans" cxnId="{6F20D5A7-85EC-4CA0-992F-08B6C7CB8074}">
      <dgm:prSet/>
      <dgm:spPr/>
      <dgm:t>
        <a:bodyPr/>
        <a:lstStyle/>
        <a:p>
          <a:endParaRPr lang="en-US" sz="2800"/>
        </a:p>
      </dgm:t>
    </dgm:pt>
    <dgm:pt modelId="{03BC3F41-EDAD-40A5-901D-4B6EB0F500E9}">
      <dgm:prSet custT="1"/>
      <dgm:spPr/>
      <dgm:t>
        <a:bodyPr/>
        <a:lstStyle/>
        <a:p>
          <a:r>
            <a:rPr lang="en-US" sz="4000" b="1" i="1" dirty="0" smtClean="0"/>
            <a:t>PMSMA portal</a:t>
          </a:r>
          <a:endParaRPr lang="en-US" sz="4000" b="1" i="1" dirty="0"/>
        </a:p>
      </dgm:t>
    </dgm:pt>
    <dgm:pt modelId="{84F4CD9C-1498-469F-8F9C-1D9F096636FB}" type="parTrans" cxnId="{23F796E7-B463-49D6-AAA3-A596407D3D9B}">
      <dgm:prSet/>
      <dgm:spPr/>
      <dgm:t>
        <a:bodyPr/>
        <a:lstStyle/>
        <a:p>
          <a:endParaRPr lang="en-US" sz="2800"/>
        </a:p>
      </dgm:t>
    </dgm:pt>
    <dgm:pt modelId="{69F4F421-D69B-4488-9696-E6230B718B10}" type="sibTrans" cxnId="{23F796E7-B463-49D6-AAA3-A596407D3D9B}">
      <dgm:prSet/>
      <dgm:spPr/>
      <dgm:t>
        <a:bodyPr/>
        <a:lstStyle/>
        <a:p>
          <a:endParaRPr lang="en-US" sz="2800"/>
        </a:p>
      </dgm:t>
    </dgm:pt>
    <dgm:pt modelId="{3E85B5BC-C346-4EE5-A5F4-9FAD0B99A4A3}">
      <dgm:prSet custT="1"/>
      <dgm:spPr/>
      <dgm:t>
        <a:bodyPr/>
        <a:lstStyle/>
        <a:p>
          <a:r>
            <a:rPr lang="en-US" sz="3200" dirty="0" smtClean="0"/>
            <a:t>Register at </a:t>
          </a:r>
          <a:r>
            <a:rPr lang="en-US" sz="3200" b="1" dirty="0" smtClean="0"/>
            <a:t>www.pmsma.nhp.gov.in</a:t>
          </a:r>
          <a:endParaRPr lang="en-US" sz="3200" b="1" dirty="0"/>
        </a:p>
      </dgm:t>
    </dgm:pt>
    <dgm:pt modelId="{374D2BB2-7A4D-4329-B2CB-7BCD55130639}" type="parTrans" cxnId="{53ACCD0A-71B0-4635-ABA5-B81DA3B9F1E4}">
      <dgm:prSet/>
      <dgm:spPr/>
      <dgm:t>
        <a:bodyPr/>
        <a:lstStyle/>
        <a:p>
          <a:endParaRPr lang="en-US" sz="2800"/>
        </a:p>
      </dgm:t>
    </dgm:pt>
    <dgm:pt modelId="{F7571E43-8206-42FF-AE6C-018952B32463}" type="sibTrans" cxnId="{53ACCD0A-71B0-4635-ABA5-B81DA3B9F1E4}">
      <dgm:prSet/>
      <dgm:spPr/>
      <dgm:t>
        <a:bodyPr/>
        <a:lstStyle/>
        <a:p>
          <a:endParaRPr lang="en-US" sz="2800"/>
        </a:p>
      </dgm:t>
    </dgm:pt>
    <dgm:pt modelId="{625534D0-96C8-4AF5-BC96-6A2F73864647}" type="pres">
      <dgm:prSet presAssocID="{D3D73B51-1B54-4E21-952E-303D71F8616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624F22-CCFB-450B-B99C-5E8FAF0433EF}" type="pres">
      <dgm:prSet presAssocID="{C9BD3103-AE1A-4EAE-9D6F-752BFFF4B5E8}" presName="linNode" presStyleCnt="0"/>
      <dgm:spPr/>
    </dgm:pt>
    <dgm:pt modelId="{DE797DE0-49F5-4A13-A728-96C3B95938EF}" type="pres">
      <dgm:prSet presAssocID="{C9BD3103-AE1A-4EAE-9D6F-752BFFF4B5E8}" presName="parentText" presStyleLbl="node1" presStyleIdx="0" presStyleCnt="3" custScaleY="122732">
        <dgm:presLayoutVars>
          <dgm:chMax val="1"/>
          <dgm:bulletEnabled val="1"/>
        </dgm:presLayoutVars>
      </dgm:prSet>
      <dgm:spPr>
        <a:prstGeom prst="wave">
          <a:avLst/>
        </a:prstGeom>
      </dgm:spPr>
      <dgm:t>
        <a:bodyPr/>
        <a:lstStyle/>
        <a:p>
          <a:endParaRPr lang="en-US"/>
        </a:p>
      </dgm:t>
    </dgm:pt>
    <dgm:pt modelId="{F4509571-E64A-4B4A-91B6-E53DB76EDD00}" type="pres">
      <dgm:prSet presAssocID="{C9BD3103-AE1A-4EAE-9D6F-752BFFF4B5E8}" presName="descendantText" presStyleLbl="alignAccFollowNode1" presStyleIdx="0" presStyleCnt="3" custScaleY="1300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35BBC6-1AF5-4552-8993-F6810CEA55D3}" type="pres">
      <dgm:prSet presAssocID="{21F46BED-B9EE-4C54-82F7-05E043AD8EAA}" presName="sp" presStyleCnt="0"/>
      <dgm:spPr/>
    </dgm:pt>
    <dgm:pt modelId="{5B5CE457-7418-43DB-A955-A599868FAA63}" type="pres">
      <dgm:prSet presAssocID="{A3BE4E53-7108-45DD-B577-BD34E925795A}" presName="linNode" presStyleCnt="0"/>
      <dgm:spPr/>
    </dgm:pt>
    <dgm:pt modelId="{6CDF4D57-A30A-43D8-A374-9500C84F2ADC}" type="pres">
      <dgm:prSet presAssocID="{A3BE4E53-7108-45DD-B577-BD34E925795A}" presName="parentText" presStyleLbl="node1" presStyleIdx="1" presStyleCnt="3">
        <dgm:presLayoutVars>
          <dgm:chMax val="1"/>
          <dgm:bulletEnabled val="1"/>
        </dgm:presLayoutVars>
      </dgm:prSet>
      <dgm:spPr>
        <a:prstGeom prst="wave">
          <a:avLst/>
        </a:prstGeom>
      </dgm:spPr>
      <dgm:t>
        <a:bodyPr/>
        <a:lstStyle/>
        <a:p>
          <a:endParaRPr lang="en-US"/>
        </a:p>
      </dgm:t>
    </dgm:pt>
    <dgm:pt modelId="{AFD87B13-325E-4DDB-BFEC-5CAF991B3D0F}" type="pres">
      <dgm:prSet presAssocID="{A3BE4E53-7108-45DD-B577-BD34E925795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BD7895-3EE8-418D-AFD6-5E8A633F2D94}" type="pres">
      <dgm:prSet presAssocID="{AB49793E-64F2-4023-8719-EFBFBDEB0D5D}" presName="sp" presStyleCnt="0"/>
      <dgm:spPr/>
    </dgm:pt>
    <dgm:pt modelId="{50E25BAD-12FC-47AD-B9DD-C023FDC8DFE5}" type="pres">
      <dgm:prSet presAssocID="{03BC3F41-EDAD-40A5-901D-4B6EB0F500E9}" presName="linNode" presStyleCnt="0"/>
      <dgm:spPr/>
    </dgm:pt>
    <dgm:pt modelId="{DC5AA369-EDC4-4B6C-B394-A0343ADBC583}" type="pres">
      <dgm:prSet presAssocID="{03BC3F41-EDAD-40A5-901D-4B6EB0F500E9}" presName="parentText" presStyleLbl="node1" presStyleIdx="2" presStyleCnt="3">
        <dgm:presLayoutVars>
          <dgm:chMax val="1"/>
          <dgm:bulletEnabled val="1"/>
        </dgm:presLayoutVars>
      </dgm:prSet>
      <dgm:spPr>
        <a:prstGeom prst="wave">
          <a:avLst/>
        </a:prstGeom>
      </dgm:spPr>
      <dgm:t>
        <a:bodyPr/>
        <a:lstStyle/>
        <a:p>
          <a:endParaRPr lang="en-US"/>
        </a:p>
      </dgm:t>
    </dgm:pt>
    <dgm:pt modelId="{3A45BEA1-27BC-499E-853F-0E2873B73D96}" type="pres">
      <dgm:prSet presAssocID="{03BC3F41-EDAD-40A5-901D-4B6EB0F500E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B4A86A-8839-4BE7-BC99-A518250C8DBE}" srcId="{D3D73B51-1B54-4E21-952E-303D71F86162}" destId="{C9BD3103-AE1A-4EAE-9D6F-752BFFF4B5E8}" srcOrd="0" destOrd="0" parTransId="{1C8813AB-40BE-4764-BD6C-B25E22A7E314}" sibTransId="{21F46BED-B9EE-4C54-82F7-05E043AD8EAA}"/>
    <dgm:cxn modelId="{9FA61051-AEC2-4D00-8232-5E2F135519D1}" type="presOf" srcId="{C9BD3103-AE1A-4EAE-9D6F-752BFFF4B5E8}" destId="{DE797DE0-49F5-4A13-A728-96C3B95938EF}" srcOrd="0" destOrd="0" presId="urn:microsoft.com/office/officeart/2005/8/layout/vList5"/>
    <dgm:cxn modelId="{014655D1-B68A-458F-8E91-AC8EFCE0D77A}" type="presOf" srcId="{03BC3F41-EDAD-40A5-901D-4B6EB0F500E9}" destId="{DC5AA369-EDC4-4B6C-B394-A0343ADBC583}" srcOrd="0" destOrd="0" presId="urn:microsoft.com/office/officeart/2005/8/layout/vList5"/>
    <dgm:cxn modelId="{53ACCD0A-71B0-4635-ABA5-B81DA3B9F1E4}" srcId="{03BC3F41-EDAD-40A5-901D-4B6EB0F500E9}" destId="{3E85B5BC-C346-4EE5-A5F4-9FAD0B99A4A3}" srcOrd="0" destOrd="0" parTransId="{374D2BB2-7A4D-4329-B2CB-7BCD55130639}" sibTransId="{F7571E43-8206-42FF-AE6C-018952B32463}"/>
    <dgm:cxn modelId="{090A20ED-9170-4954-9276-14A9D0450887}" type="presOf" srcId="{3E85B5BC-C346-4EE5-A5F4-9FAD0B99A4A3}" destId="{3A45BEA1-27BC-499E-853F-0E2873B73D96}" srcOrd="0" destOrd="0" presId="urn:microsoft.com/office/officeart/2005/8/layout/vList5"/>
    <dgm:cxn modelId="{6F20D5A7-85EC-4CA0-992F-08B6C7CB8074}" srcId="{A3BE4E53-7108-45DD-B577-BD34E925795A}" destId="{0903C857-BD36-4FCC-BF7E-563933A9F577}" srcOrd="0" destOrd="0" parTransId="{B5C80925-4061-4995-9C6A-F7F535EBB1EC}" sibTransId="{B70EC34B-77F6-43A0-943B-F48C1B071438}"/>
    <dgm:cxn modelId="{E065801B-669D-4014-A4DF-BC436C346A9F}" type="presOf" srcId="{D3D73B51-1B54-4E21-952E-303D71F86162}" destId="{625534D0-96C8-4AF5-BC96-6A2F73864647}" srcOrd="0" destOrd="0" presId="urn:microsoft.com/office/officeart/2005/8/layout/vList5"/>
    <dgm:cxn modelId="{D15417CE-D8DF-4524-A550-F77DE30BE840}" type="presOf" srcId="{A3BE4E53-7108-45DD-B577-BD34E925795A}" destId="{6CDF4D57-A30A-43D8-A374-9500C84F2ADC}" srcOrd="0" destOrd="0" presId="urn:microsoft.com/office/officeart/2005/8/layout/vList5"/>
    <dgm:cxn modelId="{714CFB3A-5847-4772-B303-F13DAEA1E060}" srcId="{C9BD3103-AE1A-4EAE-9D6F-752BFFF4B5E8}" destId="{0B60CA3F-D62A-4C67-BBA2-9371FC331756}" srcOrd="0" destOrd="0" parTransId="{6D5EFBF5-8F2F-4673-BE3F-5E87796DE5F5}" sibTransId="{8B5475F5-6644-464A-BF57-23534F6694F9}"/>
    <dgm:cxn modelId="{98C6D848-942B-4CDF-AD83-FDFCD39F2C85}" type="presOf" srcId="{0B60CA3F-D62A-4C67-BBA2-9371FC331756}" destId="{F4509571-E64A-4B4A-91B6-E53DB76EDD00}" srcOrd="0" destOrd="0" presId="urn:microsoft.com/office/officeart/2005/8/layout/vList5"/>
    <dgm:cxn modelId="{23F796E7-B463-49D6-AAA3-A596407D3D9B}" srcId="{D3D73B51-1B54-4E21-952E-303D71F86162}" destId="{03BC3F41-EDAD-40A5-901D-4B6EB0F500E9}" srcOrd="2" destOrd="0" parTransId="{84F4CD9C-1498-469F-8F9C-1D9F096636FB}" sibTransId="{69F4F421-D69B-4488-9696-E6230B718B10}"/>
    <dgm:cxn modelId="{8C4D793F-BF2A-4396-8686-0436AEEE22A4}" type="presOf" srcId="{0903C857-BD36-4FCC-BF7E-563933A9F577}" destId="{AFD87B13-325E-4DDB-BFEC-5CAF991B3D0F}" srcOrd="0" destOrd="0" presId="urn:microsoft.com/office/officeart/2005/8/layout/vList5"/>
    <dgm:cxn modelId="{C8423291-C925-4A3E-A6D4-91345281B3A0}" srcId="{D3D73B51-1B54-4E21-952E-303D71F86162}" destId="{A3BE4E53-7108-45DD-B577-BD34E925795A}" srcOrd="1" destOrd="0" parTransId="{5AA025EF-5336-4F55-9461-87BF9397956C}" sibTransId="{AB49793E-64F2-4023-8719-EFBFBDEB0D5D}"/>
    <dgm:cxn modelId="{89FF4A1F-8BDF-49DD-8698-6A3C23DCB809}" type="presParOf" srcId="{625534D0-96C8-4AF5-BC96-6A2F73864647}" destId="{3E624F22-CCFB-450B-B99C-5E8FAF0433EF}" srcOrd="0" destOrd="0" presId="urn:microsoft.com/office/officeart/2005/8/layout/vList5"/>
    <dgm:cxn modelId="{3F3AF985-83DE-426E-8315-CA8F9E724D87}" type="presParOf" srcId="{3E624F22-CCFB-450B-B99C-5E8FAF0433EF}" destId="{DE797DE0-49F5-4A13-A728-96C3B95938EF}" srcOrd="0" destOrd="0" presId="urn:microsoft.com/office/officeart/2005/8/layout/vList5"/>
    <dgm:cxn modelId="{2E4604B6-B1B7-4F74-83CB-42DD9C2E122F}" type="presParOf" srcId="{3E624F22-CCFB-450B-B99C-5E8FAF0433EF}" destId="{F4509571-E64A-4B4A-91B6-E53DB76EDD00}" srcOrd="1" destOrd="0" presId="urn:microsoft.com/office/officeart/2005/8/layout/vList5"/>
    <dgm:cxn modelId="{B29A2F86-852F-4C4E-835A-27AF2E7FF2DA}" type="presParOf" srcId="{625534D0-96C8-4AF5-BC96-6A2F73864647}" destId="{7635BBC6-1AF5-4552-8993-F6810CEA55D3}" srcOrd="1" destOrd="0" presId="urn:microsoft.com/office/officeart/2005/8/layout/vList5"/>
    <dgm:cxn modelId="{D41B3A7B-0667-4F01-AAF4-6DA74CB7EAE0}" type="presParOf" srcId="{625534D0-96C8-4AF5-BC96-6A2F73864647}" destId="{5B5CE457-7418-43DB-A955-A599868FAA63}" srcOrd="2" destOrd="0" presId="urn:microsoft.com/office/officeart/2005/8/layout/vList5"/>
    <dgm:cxn modelId="{173FA211-C58D-4269-B8F5-3C08BBCEA1C8}" type="presParOf" srcId="{5B5CE457-7418-43DB-A955-A599868FAA63}" destId="{6CDF4D57-A30A-43D8-A374-9500C84F2ADC}" srcOrd="0" destOrd="0" presId="urn:microsoft.com/office/officeart/2005/8/layout/vList5"/>
    <dgm:cxn modelId="{80808CEF-9151-41ED-993F-B8F0CC33112E}" type="presParOf" srcId="{5B5CE457-7418-43DB-A955-A599868FAA63}" destId="{AFD87B13-325E-4DDB-BFEC-5CAF991B3D0F}" srcOrd="1" destOrd="0" presId="urn:microsoft.com/office/officeart/2005/8/layout/vList5"/>
    <dgm:cxn modelId="{E8395B32-3489-4EAB-BD12-B9B49A0B1589}" type="presParOf" srcId="{625534D0-96C8-4AF5-BC96-6A2F73864647}" destId="{ECBD7895-3EE8-418D-AFD6-5E8A633F2D94}" srcOrd="3" destOrd="0" presId="urn:microsoft.com/office/officeart/2005/8/layout/vList5"/>
    <dgm:cxn modelId="{D2019DC5-AE6C-4EAE-A876-E7E94FA0FC42}" type="presParOf" srcId="{625534D0-96C8-4AF5-BC96-6A2F73864647}" destId="{50E25BAD-12FC-47AD-B9DD-C023FDC8DFE5}" srcOrd="4" destOrd="0" presId="urn:microsoft.com/office/officeart/2005/8/layout/vList5"/>
    <dgm:cxn modelId="{127BD5CF-7B74-4FDF-AF17-10B04ECA6A25}" type="presParOf" srcId="{50E25BAD-12FC-47AD-B9DD-C023FDC8DFE5}" destId="{DC5AA369-EDC4-4B6C-B394-A0343ADBC583}" srcOrd="0" destOrd="0" presId="urn:microsoft.com/office/officeart/2005/8/layout/vList5"/>
    <dgm:cxn modelId="{A4A253C5-D4B3-4FC6-9A93-47F36930A9B5}" type="presParOf" srcId="{50E25BAD-12FC-47AD-B9DD-C023FDC8DFE5}" destId="{3A45BEA1-27BC-499E-853F-0E2873B73D96}" srcOrd="1" destOrd="0" presId="urn:microsoft.com/office/officeart/2005/8/layout/vList5"/>
  </dgm:cxnLst>
  <dgm:bg>
    <a:pattFill prst="pct70">
      <a:fgClr>
        <a:schemeClr val="accent1"/>
      </a:fgClr>
      <a:bgClr>
        <a:schemeClr val="bg1"/>
      </a:bgClr>
    </a:patt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C2DACC-5788-4997-BCA1-FAA3044D6C2F}" type="doc">
      <dgm:prSet loTypeId="urn:diagrams.loki3.com/BracketList+Icon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0F966D98-C5BA-4727-9F8A-60942B8AFB3F}">
      <dgm:prSet phldrT="[Text]" custT="1"/>
      <dgm:spPr>
        <a:xfrm>
          <a:off x="4456" y="26606"/>
          <a:ext cx="900912" cy="673200"/>
        </a:xfrm>
        <a:noFill/>
        <a:ln>
          <a:noFill/>
        </a:ln>
        <a:effectLst/>
      </dgm:spPr>
      <dgm:t>
        <a:bodyPr/>
        <a:lstStyle/>
        <a:p>
          <a:pPr algn="ctr"/>
          <a:endParaRPr lang="en-GB" sz="2400" b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mbria"/>
            <a:ea typeface="+mn-ea"/>
            <a:cs typeface="+mn-cs"/>
          </a:endParaRPr>
        </a:p>
      </dgm:t>
    </dgm:pt>
    <dgm:pt modelId="{59CEFC3A-F399-4E23-AB41-21CAC34F3CFC}" type="parTrans" cxnId="{B9050A92-3275-47CC-A261-2E86FC34E1EC}">
      <dgm:prSet/>
      <dgm:spPr/>
      <dgm:t>
        <a:bodyPr/>
        <a:lstStyle/>
        <a:p>
          <a:pPr algn="ctr"/>
          <a:endParaRPr lang="en-GB" sz="2800" b="1">
            <a:latin typeface="+mj-lt"/>
          </a:endParaRPr>
        </a:p>
      </dgm:t>
    </dgm:pt>
    <dgm:pt modelId="{1C9D6010-6C86-401F-9143-D17ECE9AD46F}" type="sibTrans" cxnId="{B9050A92-3275-47CC-A261-2E86FC34E1EC}">
      <dgm:prSet/>
      <dgm:spPr/>
      <dgm:t>
        <a:bodyPr/>
        <a:lstStyle/>
        <a:p>
          <a:pPr algn="ctr"/>
          <a:endParaRPr lang="en-GB" sz="2800" b="1">
            <a:latin typeface="+mj-lt"/>
          </a:endParaRPr>
        </a:p>
      </dgm:t>
    </dgm:pt>
    <dgm:pt modelId="{5D346674-C997-47A9-9BEC-13142029AFD1}">
      <dgm:prSet phldrT="[Text]" custT="1"/>
      <dgm:spPr>
        <a:xfrm>
          <a:off x="4456" y="822206"/>
          <a:ext cx="900912" cy="673200"/>
        </a:xfrm>
        <a:noFill/>
        <a:ln>
          <a:noFill/>
        </a:ln>
        <a:effectLst/>
      </dgm:spPr>
      <dgm:t>
        <a:bodyPr/>
        <a:lstStyle/>
        <a:p>
          <a:pPr algn="ctr"/>
          <a:endParaRPr lang="en-GB" sz="2400" b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mbria"/>
            <a:ea typeface="+mn-ea"/>
            <a:cs typeface="+mn-cs"/>
          </a:endParaRPr>
        </a:p>
      </dgm:t>
    </dgm:pt>
    <dgm:pt modelId="{2D2DE90D-0A80-4238-8A18-1D775E8F3642}" type="parTrans" cxnId="{C12D48C9-F8BD-4B13-88DF-AA0C4FEE90B5}">
      <dgm:prSet/>
      <dgm:spPr/>
      <dgm:t>
        <a:bodyPr/>
        <a:lstStyle/>
        <a:p>
          <a:pPr algn="ctr"/>
          <a:endParaRPr lang="en-GB" sz="2800" b="1">
            <a:latin typeface="+mj-lt"/>
          </a:endParaRPr>
        </a:p>
      </dgm:t>
    </dgm:pt>
    <dgm:pt modelId="{1D36B440-A45B-4D29-9E89-4C60A6030E46}" type="sibTrans" cxnId="{C12D48C9-F8BD-4B13-88DF-AA0C4FEE90B5}">
      <dgm:prSet/>
      <dgm:spPr/>
      <dgm:t>
        <a:bodyPr/>
        <a:lstStyle/>
        <a:p>
          <a:pPr algn="ctr"/>
          <a:endParaRPr lang="en-GB" sz="2800" b="1">
            <a:latin typeface="+mj-lt"/>
          </a:endParaRPr>
        </a:p>
      </dgm:t>
    </dgm:pt>
    <dgm:pt modelId="{38AAE80B-94A2-4660-9718-06F0D033B167}">
      <dgm:prSet custT="1"/>
      <dgm:spPr>
        <a:xfrm>
          <a:off x="1157624" y="26606"/>
          <a:ext cx="4676744" cy="673200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en-GB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Large Multi Media Campaign for Motivation of Private </a:t>
          </a:r>
          <a:r>
            <a:rPr lang="en-GB" sz="2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Obstetricians/ physicians </a:t>
          </a:r>
          <a:r>
            <a:rPr lang="en-GB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who are </a:t>
          </a:r>
          <a:r>
            <a:rPr lang="en-GB" sz="24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freshers</a:t>
          </a:r>
          <a:r>
            <a:rPr lang="en-GB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/ in practice/  retired doctors </a:t>
          </a:r>
          <a:r>
            <a:rPr lang="en-GB" sz="24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etc</a:t>
          </a:r>
          <a:r>
            <a:rPr lang="en-GB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 </a:t>
          </a:r>
        </a:p>
      </dgm:t>
    </dgm:pt>
    <dgm:pt modelId="{2DD06A18-432A-4178-A41F-15FA0E608B86}" type="parTrans" cxnId="{A8A52DDF-FA2A-47F0-BD6D-6787F281E0A2}">
      <dgm:prSet/>
      <dgm:spPr/>
      <dgm:t>
        <a:bodyPr/>
        <a:lstStyle/>
        <a:p>
          <a:pPr algn="ctr"/>
          <a:endParaRPr lang="en-GB" sz="2800" b="1">
            <a:latin typeface="+mj-lt"/>
          </a:endParaRPr>
        </a:p>
      </dgm:t>
    </dgm:pt>
    <dgm:pt modelId="{CCB8409E-A91D-46B4-A221-5335F4969697}" type="sibTrans" cxnId="{A8A52DDF-FA2A-47F0-BD6D-6787F281E0A2}">
      <dgm:prSet/>
      <dgm:spPr/>
      <dgm:t>
        <a:bodyPr/>
        <a:lstStyle/>
        <a:p>
          <a:pPr algn="ctr"/>
          <a:endParaRPr lang="en-GB" sz="2800" b="1">
            <a:latin typeface="+mj-lt"/>
          </a:endParaRPr>
        </a:p>
      </dgm:t>
    </dgm:pt>
    <dgm:pt modelId="{C8A5D96D-1C46-4010-AC11-951C61B464DF}">
      <dgm:prSet custT="1"/>
      <dgm:spPr>
        <a:xfrm>
          <a:off x="1157624" y="822206"/>
          <a:ext cx="4676744" cy="673200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en-GB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Motivated Doctors give </a:t>
          </a:r>
          <a:r>
            <a:rPr lang="en-GB" sz="2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a call/ </a:t>
          </a:r>
          <a:r>
            <a:rPr lang="en-GB" sz="2400" b="1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sms</a:t>
          </a:r>
          <a:r>
            <a:rPr lang="en-GB" sz="2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  </a:t>
          </a:r>
          <a:r>
            <a:rPr lang="en-GB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to  a toll free number </a:t>
          </a:r>
        </a:p>
      </dgm:t>
    </dgm:pt>
    <dgm:pt modelId="{066325A0-FC31-4A1B-864D-E10B395246E0}" type="parTrans" cxnId="{BF0B4E23-50BD-486D-B2B1-4FB5F3EF7267}">
      <dgm:prSet/>
      <dgm:spPr/>
      <dgm:t>
        <a:bodyPr/>
        <a:lstStyle/>
        <a:p>
          <a:pPr algn="ctr"/>
          <a:endParaRPr lang="en-GB" sz="2800" b="1">
            <a:latin typeface="+mj-lt"/>
          </a:endParaRPr>
        </a:p>
      </dgm:t>
    </dgm:pt>
    <dgm:pt modelId="{E94E6D89-E039-409E-9D33-5E09AC3455E7}" type="sibTrans" cxnId="{BF0B4E23-50BD-486D-B2B1-4FB5F3EF7267}">
      <dgm:prSet/>
      <dgm:spPr/>
      <dgm:t>
        <a:bodyPr/>
        <a:lstStyle/>
        <a:p>
          <a:pPr algn="ctr"/>
          <a:endParaRPr lang="en-GB" sz="2800" b="1">
            <a:latin typeface="+mj-lt"/>
          </a:endParaRPr>
        </a:p>
      </dgm:t>
    </dgm:pt>
    <dgm:pt modelId="{A9CE0436-5CBC-4CB9-9C1B-AB25D79FB23E}">
      <dgm:prSet custT="1"/>
      <dgm:spPr>
        <a:xfrm>
          <a:off x="1157624" y="1617806"/>
          <a:ext cx="4676744" cy="778387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en-GB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National Level Call Centre </a:t>
          </a:r>
          <a:r>
            <a:rPr lang="en-GB" sz="2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arranges </a:t>
          </a:r>
          <a:r>
            <a:rPr lang="en-GB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call back and collects vital information namely, registration </a:t>
          </a:r>
          <a:r>
            <a:rPr lang="en-GB" sz="2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number &amp; generates PMSMA enrolment number</a:t>
          </a:r>
          <a:endParaRPr lang="en-GB" sz="2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mbria"/>
            <a:ea typeface="+mn-ea"/>
            <a:cs typeface="+mn-cs"/>
          </a:endParaRPr>
        </a:p>
      </dgm:t>
    </dgm:pt>
    <dgm:pt modelId="{06C03175-3CB4-4D36-BC3E-F49DB1DD1803}" type="parTrans" cxnId="{1E273473-D2FF-4CAD-8A80-76EE733931C5}">
      <dgm:prSet/>
      <dgm:spPr/>
      <dgm:t>
        <a:bodyPr/>
        <a:lstStyle/>
        <a:p>
          <a:pPr algn="ctr"/>
          <a:endParaRPr lang="en-GB" sz="2800" b="1">
            <a:latin typeface="+mj-lt"/>
          </a:endParaRPr>
        </a:p>
      </dgm:t>
    </dgm:pt>
    <dgm:pt modelId="{1E59BC89-66D2-4F94-B9DF-D37E8DB5B389}" type="sibTrans" cxnId="{1E273473-D2FF-4CAD-8A80-76EE733931C5}">
      <dgm:prSet/>
      <dgm:spPr/>
      <dgm:t>
        <a:bodyPr/>
        <a:lstStyle/>
        <a:p>
          <a:pPr algn="ctr"/>
          <a:endParaRPr lang="en-GB" sz="2800" b="1">
            <a:latin typeface="+mj-lt"/>
          </a:endParaRPr>
        </a:p>
      </dgm:t>
    </dgm:pt>
    <dgm:pt modelId="{F3DBF028-CD47-4255-BAC8-14C49B231079}">
      <dgm:prSet custT="1"/>
      <dgm:spPr>
        <a:xfrm>
          <a:off x="4456" y="4109793"/>
          <a:ext cx="900912" cy="673200"/>
        </a:xfrm>
        <a:noFill/>
        <a:ln>
          <a:noFill/>
        </a:ln>
        <a:effectLst/>
      </dgm:spPr>
      <dgm:t>
        <a:bodyPr/>
        <a:lstStyle/>
        <a:p>
          <a:pPr algn="ctr"/>
          <a:endParaRPr lang="en-GB" sz="2400" b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mbria"/>
            <a:ea typeface="+mn-ea"/>
            <a:cs typeface="+mn-cs"/>
          </a:endParaRPr>
        </a:p>
      </dgm:t>
    </dgm:pt>
    <dgm:pt modelId="{18F969D8-EF50-41D2-9FDC-12CE192BE88A}" type="parTrans" cxnId="{202D89E5-7828-4E36-8D31-2CF7AA1BA013}">
      <dgm:prSet/>
      <dgm:spPr/>
      <dgm:t>
        <a:bodyPr/>
        <a:lstStyle/>
        <a:p>
          <a:pPr algn="ctr"/>
          <a:endParaRPr lang="en-GB" sz="2800" b="1">
            <a:latin typeface="+mj-lt"/>
          </a:endParaRPr>
        </a:p>
      </dgm:t>
    </dgm:pt>
    <dgm:pt modelId="{7A7D7448-2073-44D2-B49C-D092BF13CFB6}" type="sibTrans" cxnId="{202D89E5-7828-4E36-8D31-2CF7AA1BA013}">
      <dgm:prSet/>
      <dgm:spPr/>
      <dgm:t>
        <a:bodyPr/>
        <a:lstStyle/>
        <a:p>
          <a:pPr algn="ctr"/>
          <a:endParaRPr lang="en-GB" sz="2800" b="1">
            <a:latin typeface="+mj-lt"/>
          </a:endParaRPr>
        </a:p>
      </dgm:t>
    </dgm:pt>
    <dgm:pt modelId="{52F65BE2-B2B5-4B4F-89C3-285C98ECDBDD}">
      <dgm:prSet custT="1"/>
      <dgm:spPr>
        <a:xfrm>
          <a:off x="4456" y="4905393"/>
          <a:ext cx="900912" cy="673200"/>
        </a:xfrm>
        <a:noFill/>
        <a:ln>
          <a:noFill/>
        </a:ln>
        <a:effectLst/>
      </dgm:spPr>
      <dgm:t>
        <a:bodyPr/>
        <a:lstStyle/>
        <a:p>
          <a:pPr algn="ctr"/>
          <a:endParaRPr lang="en-GB" sz="2400" b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mbria"/>
            <a:ea typeface="+mn-ea"/>
            <a:cs typeface="+mn-cs"/>
          </a:endParaRPr>
        </a:p>
      </dgm:t>
    </dgm:pt>
    <dgm:pt modelId="{20DE6E99-2303-45FF-ACFA-6EE26A4F7BFB}" type="parTrans" cxnId="{B583CEB0-6C66-422C-8D08-7BE7D38B9905}">
      <dgm:prSet/>
      <dgm:spPr/>
      <dgm:t>
        <a:bodyPr/>
        <a:lstStyle/>
        <a:p>
          <a:pPr algn="ctr"/>
          <a:endParaRPr lang="en-GB" sz="2800" b="1">
            <a:latin typeface="+mj-lt"/>
          </a:endParaRPr>
        </a:p>
      </dgm:t>
    </dgm:pt>
    <dgm:pt modelId="{03B33C8A-EE4E-46AA-B116-83C9660E7FB4}" type="sibTrans" cxnId="{B583CEB0-6C66-422C-8D08-7BE7D38B9905}">
      <dgm:prSet/>
      <dgm:spPr/>
      <dgm:t>
        <a:bodyPr/>
        <a:lstStyle/>
        <a:p>
          <a:pPr algn="ctr"/>
          <a:endParaRPr lang="en-GB" sz="2800" b="1">
            <a:latin typeface="+mj-lt"/>
          </a:endParaRPr>
        </a:p>
      </dgm:t>
    </dgm:pt>
    <dgm:pt modelId="{6D81422C-335F-4DA3-9F05-866E84FD4B53}">
      <dgm:prSet custT="1"/>
      <dgm:spPr>
        <a:xfrm>
          <a:off x="4456" y="2518593"/>
          <a:ext cx="900912" cy="673200"/>
        </a:xfrm>
        <a:noFill/>
        <a:ln>
          <a:noFill/>
        </a:ln>
        <a:effectLst/>
      </dgm:spPr>
      <dgm:t>
        <a:bodyPr/>
        <a:lstStyle/>
        <a:p>
          <a:pPr algn="ctr"/>
          <a:endParaRPr lang="en-GB" sz="2400" b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mbria"/>
            <a:ea typeface="+mn-ea"/>
            <a:cs typeface="+mn-cs"/>
          </a:endParaRPr>
        </a:p>
      </dgm:t>
    </dgm:pt>
    <dgm:pt modelId="{EE3972B2-614E-4B3C-9BCC-013DE787BF57}" type="sibTrans" cxnId="{DC1936C5-6E08-41B5-877F-3BBDB788B3D7}">
      <dgm:prSet/>
      <dgm:spPr/>
      <dgm:t>
        <a:bodyPr/>
        <a:lstStyle/>
        <a:p>
          <a:pPr algn="ctr"/>
          <a:endParaRPr lang="en-GB" sz="2800" b="1">
            <a:latin typeface="+mj-lt"/>
          </a:endParaRPr>
        </a:p>
      </dgm:t>
    </dgm:pt>
    <dgm:pt modelId="{9BC21FE9-A6CC-45C8-B337-A0747F98D726}" type="parTrans" cxnId="{DC1936C5-6E08-41B5-877F-3BBDB788B3D7}">
      <dgm:prSet/>
      <dgm:spPr/>
      <dgm:t>
        <a:bodyPr/>
        <a:lstStyle/>
        <a:p>
          <a:pPr algn="ctr"/>
          <a:endParaRPr lang="en-GB" sz="2800" b="1">
            <a:latin typeface="+mj-lt"/>
          </a:endParaRPr>
        </a:p>
      </dgm:t>
    </dgm:pt>
    <dgm:pt modelId="{EE0EB6D5-B762-46C5-A98E-16858A556275}">
      <dgm:prSet custT="1"/>
      <dgm:spPr>
        <a:xfrm>
          <a:off x="1157624" y="3314193"/>
          <a:ext cx="4676744" cy="673200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en-GB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An email/</a:t>
          </a:r>
          <a:r>
            <a:rPr lang="en-GB" sz="24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sms</a:t>
          </a:r>
          <a:r>
            <a:rPr lang="en-GB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 indicating the enrolment number of the private practitioner, </a:t>
          </a:r>
          <a:r>
            <a:rPr lang="en-GB" sz="2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 and link to the </a:t>
          </a:r>
          <a:r>
            <a:rPr lang="en-GB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online website would be sent to the </a:t>
          </a:r>
          <a:r>
            <a:rPr lang="en-GB" sz="2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practitioner</a:t>
          </a:r>
          <a:endParaRPr lang="en-GB" sz="2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mbria"/>
            <a:ea typeface="+mn-ea"/>
            <a:cs typeface="+mn-cs"/>
          </a:endParaRPr>
        </a:p>
      </dgm:t>
    </dgm:pt>
    <dgm:pt modelId="{7FA573E7-3F5F-4B68-8F8A-DE27C0DFF20C}" type="parTrans" cxnId="{A885EE1C-F478-4B2C-97CB-24CD5190D80E}">
      <dgm:prSet/>
      <dgm:spPr/>
      <dgm:t>
        <a:bodyPr/>
        <a:lstStyle/>
        <a:p>
          <a:pPr algn="ctr"/>
          <a:endParaRPr lang="en-GB" sz="2800" b="1">
            <a:latin typeface="+mj-lt"/>
          </a:endParaRPr>
        </a:p>
      </dgm:t>
    </dgm:pt>
    <dgm:pt modelId="{C56BAE02-A10D-49E4-AA77-4CFA7853239C}" type="sibTrans" cxnId="{A885EE1C-F478-4B2C-97CB-24CD5190D80E}">
      <dgm:prSet/>
      <dgm:spPr/>
      <dgm:t>
        <a:bodyPr/>
        <a:lstStyle/>
        <a:p>
          <a:pPr algn="ctr"/>
          <a:endParaRPr lang="en-GB" sz="2800" b="1">
            <a:latin typeface="+mj-lt"/>
          </a:endParaRPr>
        </a:p>
      </dgm:t>
    </dgm:pt>
    <dgm:pt modelId="{8F4860EF-6D79-43FB-8B25-42AF014CF07F}">
      <dgm:prSet custT="1"/>
      <dgm:spPr>
        <a:xfrm>
          <a:off x="1157624" y="4109793"/>
          <a:ext cx="4676744" cy="673200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en-GB" sz="2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State Nodal Officer/District CMO checks the portal for list of volunteers &amp; Contacts the volunteers to assign </a:t>
          </a:r>
          <a:r>
            <a:rPr lang="en-GB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a government facility where the private practitioner would provide services on a voluntary basis for the said </a:t>
          </a:r>
          <a:r>
            <a:rPr lang="en-GB" sz="2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month (not on portal)</a:t>
          </a:r>
          <a:endParaRPr lang="en-GB" sz="2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mbria"/>
            <a:ea typeface="+mn-ea"/>
            <a:cs typeface="+mn-cs"/>
          </a:endParaRPr>
        </a:p>
      </dgm:t>
    </dgm:pt>
    <dgm:pt modelId="{513B9AEA-5506-4C7F-9AB2-65476EB0AFC7}" type="parTrans" cxnId="{7B5B7050-FB62-49E0-915C-3CD55F301F3D}">
      <dgm:prSet/>
      <dgm:spPr/>
      <dgm:t>
        <a:bodyPr/>
        <a:lstStyle/>
        <a:p>
          <a:pPr algn="ctr"/>
          <a:endParaRPr lang="en-GB" sz="2800" b="1">
            <a:latin typeface="+mj-lt"/>
          </a:endParaRPr>
        </a:p>
      </dgm:t>
    </dgm:pt>
    <dgm:pt modelId="{FDECBECD-2FDE-4538-8E04-B2929F56CAC8}" type="sibTrans" cxnId="{7B5B7050-FB62-49E0-915C-3CD55F301F3D}">
      <dgm:prSet/>
      <dgm:spPr/>
      <dgm:t>
        <a:bodyPr/>
        <a:lstStyle/>
        <a:p>
          <a:pPr algn="ctr"/>
          <a:endParaRPr lang="en-GB" sz="2800" b="1">
            <a:latin typeface="+mj-lt"/>
          </a:endParaRPr>
        </a:p>
      </dgm:t>
    </dgm:pt>
    <dgm:pt modelId="{5DB245BE-E036-4956-98C5-852376DFF8FF}">
      <dgm:prSet custT="1"/>
      <dgm:spPr>
        <a:xfrm>
          <a:off x="1157624" y="4905393"/>
          <a:ext cx="4676744" cy="673200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en-GB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District </a:t>
          </a:r>
          <a:r>
            <a:rPr lang="en-GB" sz="2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CMO Enters information on the portal on services provided by the volunteer</a:t>
          </a:r>
          <a:endParaRPr lang="en-GB" sz="2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mbria"/>
            <a:ea typeface="+mn-ea"/>
            <a:cs typeface="+mn-cs"/>
          </a:endParaRPr>
        </a:p>
      </dgm:t>
    </dgm:pt>
    <dgm:pt modelId="{0EB1D364-4D41-416F-834B-8506BBBE91EC}" type="parTrans" cxnId="{885AEC83-710C-4338-B68B-4B8B7088859A}">
      <dgm:prSet/>
      <dgm:spPr/>
      <dgm:t>
        <a:bodyPr/>
        <a:lstStyle/>
        <a:p>
          <a:pPr algn="ctr"/>
          <a:endParaRPr lang="en-GB" sz="2800" b="1">
            <a:latin typeface="+mj-lt"/>
          </a:endParaRPr>
        </a:p>
      </dgm:t>
    </dgm:pt>
    <dgm:pt modelId="{1C851892-9184-47D7-9A18-F041B40341FD}" type="sibTrans" cxnId="{885AEC83-710C-4338-B68B-4B8B7088859A}">
      <dgm:prSet/>
      <dgm:spPr/>
      <dgm:t>
        <a:bodyPr/>
        <a:lstStyle/>
        <a:p>
          <a:pPr algn="ctr"/>
          <a:endParaRPr lang="en-GB" sz="2800" b="1">
            <a:latin typeface="+mj-lt"/>
          </a:endParaRPr>
        </a:p>
      </dgm:t>
    </dgm:pt>
    <dgm:pt modelId="{7005867A-3E89-43FA-81B4-781E2B455031}">
      <dgm:prSet phldrT="[Text]" custT="1"/>
      <dgm:spPr>
        <a:xfrm>
          <a:off x="4456" y="1670399"/>
          <a:ext cx="900912" cy="673200"/>
        </a:xfrm>
        <a:noFill/>
        <a:ln>
          <a:noFill/>
        </a:ln>
        <a:effectLst/>
      </dgm:spPr>
      <dgm:t>
        <a:bodyPr/>
        <a:lstStyle/>
        <a:p>
          <a:pPr algn="ctr"/>
          <a:endParaRPr lang="en-GB" sz="2400" b="1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A29E90B8-9F8B-4B4D-BA5A-AD6DB221B190}" type="sibTrans" cxnId="{A094D1D3-F99A-4F6D-827C-1CBE4B93C780}">
      <dgm:prSet/>
      <dgm:spPr/>
      <dgm:t>
        <a:bodyPr/>
        <a:lstStyle/>
        <a:p>
          <a:pPr algn="ctr"/>
          <a:endParaRPr lang="en-GB" sz="2800" b="1">
            <a:latin typeface="+mj-lt"/>
          </a:endParaRPr>
        </a:p>
      </dgm:t>
    </dgm:pt>
    <dgm:pt modelId="{07F16E02-7172-4412-865D-6607CA945C5B}" type="parTrans" cxnId="{A094D1D3-F99A-4F6D-827C-1CBE4B93C780}">
      <dgm:prSet/>
      <dgm:spPr/>
      <dgm:t>
        <a:bodyPr/>
        <a:lstStyle/>
        <a:p>
          <a:pPr algn="ctr"/>
          <a:endParaRPr lang="en-GB" sz="2800" b="1">
            <a:latin typeface="+mj-lt"/>
          </a:endParaRPr>
        </a:p>
      </dgm:t>
    </dgm:pt>
    <dgm:pt modelId="{394E5815-8484-4277-8396-8E7B7DDE1816}">
      <dgm:prSet custT="1"/>
      <dgm:spPr>
        <a:xfrm>
          <a:off x="4456" y="3314193"/>
          <a:ext cx="900912" cy="673200"/>
        </a:xfrm>
        <a:noFill/>
        <a:ln>
          <a:noFill/>
        </a:ln>
        <a:effectLst/>
      </dgm:spPr>
      <dgm:t>
        <a:bodyPr/>
        <a:lstStyle/>
        <a:p>
          <a:pPr algn="ctr"/>
          <a:endParaRPr lang="en-GB" sz="2400" b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mbria"/>
            <a:ea typeface="+mn-ea"/>
            <a:cs typeface="+mn-cs"/>
          </a:endParaRPr>
        </a:p>
      </dgm:t>
    </dgm:pt>
    <dgm:pt modelId="{8CC93C0A-7511-4D2D-A2FA-FF6E1E83D379}" type="sibTrans" cxnId="{9F011A82-81AE-4DE2-A259-A18BC7F6386A}">
      <dgm:prSet/>
      <dgm:spPr/>
      <dgm:t>
        <a:bodyPr/>
        <a:lstStyle/>
        <a:p>
          <a:pPr algn="ctr"/>
          <a:endParaRPr lang="en-GB" sz="2800" b="1">
            <a:latin typeface="+mj-lt"/>
          </a:endParaRPr>
        </a:p>
      </dgm:t>
    </dgm:pt>
    <dgm:pt modelId="{77F9044C-438C-46BF-98D0-5D90DB678AF0}" type="parTrans" cxnId="{9F011A82-81AE-4DE2-A259-A18BC7F6386A}">
      <dgm:prSet/>
      <dgm:spPr/>
      <dgm:t>
        <a:bodyPr/>
        <a:lstStyle/>
        <a:p>
          <a:pPr algn="ctr"/>
          <a:endParaRPr lang="en-GB" sz="2800" b="1">
            <a:latin typeface="+mj-lt"/>
          </a:endParaRPr>
        </a:p>
      </dgm:t>
    </dgm:pt>
    <dgm:pt modelId="{7D82D5CA-E367-4A2F-8616-4EA476D8A60C}">
      <dgm:prSet custT="1"/>
      <dgm:spPr>
        <a:xfrm>
          <a:off x="1157624" y="2518593"/>
          <a:ext cx="4676744" cy="673200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en-GB" sz="24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PMSMA Enrolment Number of the Private Practitiioner is generated</a:t>
          </a:r>
        </a:p>
      </dgm:t>
    </dgm:pt>
    <dgm:pt modelId="{8058CF47-CE39-438E-ABE8-7B660103D7C6}" type="sibTrans" cxnId="{DEC609C2-F35B-4707-8F6B-6A8F45947B36}">
      <dgm:prSet/>
      <dgm:spPr/>
      <dgm:t>
        <a:bodyPr/>
        <a:lstStyle/>
        <a:p>
          <a:pPr algn="ctr"/>
          <a:endParaRPr lang="en-GB" sz="2800" b="1">
            <a:latin typeface="+mj-lt"/>
          </a:endParaRPr>
        </a:p>
      </dgm:t>
    </dgm:pt>
    <dgm:pt modelId="{F0615749-C6F5-4271-BAEC-DD4080521984}" type="parTrans" cxnId="{DEC609C2-F35B-4707-8F6B-6A8F45947B36}">
      <dgm:prSet/>
      <dgm:spPr/>
      <dgm:t>
        <a:bodyPr/>
        <a:lstStyle/>
        <a:p>
          <a:pPr algn="ctr"/>
          <a:endParaRPr lang="en-GB" sz="2800" b="1">
            <a:latin typeface="+mj-lt"/>
          </a:endParaRPr>
        </a:p>
      </dgm:t>
    </dgm:pt>
    <dgm:pt modelId="{E934E80A-51E2-40AC-8C56-32A044BB663C}" type="pres">
      <dgm:prSet presAssocID="{87C2DACC-5788-4997-BCA1-FAA3044D6C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CC21B1-1B4B-49F9-9ECE-F9CAA3C8C36C}" type="pres">
      <dgm:prSet presAssocID="{0F966D98-C5BA-4727-9F8A-60942B8AFB3F}" presName="linNode" presStyleCnt="0"/>
      <dgm:spPr/>
    </dgm:pt>
    <dgm:pt modelId="{C4A37F97-90C7-4AE9-9CA8-7E833B5E2675}" type="pres">
      <dgm:prSet presAssocID="{0F966D98-C5BA-4727-9F8A-60942B8AFB3F}" presName="parTx" presStyleLbl="revTx" presStyleIdx="0" presStyleCnt="7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543D5C5-990F-42FA-9E95-6619702DF2EC}" type="pres">
      <dgm:prSet presAssocID="{0F966D98-C5BA-4727-9F8A-60942B8AFB3F}" presName="bracket" presStyleLbl="parChTrans1D1" presStyleIdx="0" presStyleCnt="7"/>
      <dgm:spPr>
        <a:xfrm>
          <a:off x="905368" y="26606"/>
          <a:ext cx="180182" cy="6732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AB4121CC-2F9A-4C90-819E-CBF25E104CDA}" type="pres">
      <dgm:prSet presAssocID="{0F966D98-C5BA-4727-9F8A-60942B8AFB3F}" presName="spH" presStyleCnt="0"/>
      <dgm:spPr/>
    </dgm:pt>
    <dgm:pt modelId="{A3C2CAFC-F378-4C02-9352-408E7577DD26}" type="pres">
      <dgm:prSet presAssocID="{0F966D98-C5BA-4727-9F8A-60942B8AFB3F}" presName="desTx" presStyleLbl="node1" presStyleIdx="0" presStyleCnt="7" custScaleX="19085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125E88A-612F-4C9E-A98C-CB8F1DF63981}" type="pres">
      <dgm:prSet presAssocID="{1C9D6010-6C86-401F-9143-D17ECE9AD46F}" presName="spV" presStyleCnt="0"/>
      <dgm:spPr/>
    </dgm:pt>
    <dgm:pt modelId="{DAB4DD5A-9BA0-4E89-A3F6-22C26D1BB15D}" type="pres">
      <dgm:prSet presAssocID="{5D346674-C997-47A9-9BEC-13142029AFD1}" presName="linNode" presStyleCnt="0"/>
      <dgm:spPr/>
    </dgm:pt>
    <dgm:pt modelId="{50CA82EC-FF11-49A2-AB6C-B3F4893EDF90}" type="pres">
      <dgm:prSet presAssocID="{5D346674-C997-47A9-9BEC-13142029AFD1}" presName="parTx" presStyleLbl="revTx" presStyleIdx="1" presStyleCnt="7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3A7735A-1327-4CC8-8AC1-D1B7B6006713}" type="pres">
      <dgm:prSet presAssocID="{5D346674-C997-47A9-9BEC-13142029AFD1}" presName="bracket" presStyleLbl="parChTrans1D1" presStyleIdx="1" presStyleCnt="7"/>
      <dgm:spPr>
        <a:xfrm>
          <a:off x="905368" y="822206"/>
          <a:ext cx="180182" cy="6732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EDA90790-97BB-4F17-BB75-5A44999CF12B}" type="pres">
      <dgm:prSet presAssocID="{5D346674-C997-47A9-9BEC-13142029AFD1}" presName="spH" presStyleCnt="0"/>
      <dgm:spPr/>
    </dgm:pt>
    <dgm:pt modelId="{26C6BFC5-D887-42FD-8AEE-B389A5E937D5}" type="pres">
      <dgm:prSet presAssocID="{5D346674-C997-47A9-9BEC-13142029AFD1}" presName="desTx" presStyleLbl="node1" presStyleIdx="1" presStyleCnt="7" custScaleX="19085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C01B651-EA63-4533-955A-70E4F100397A}" type="pres">
      <dgm:prSet presAssocID="{1D36B440-A45B-4D29-9E89-4C60A6030E46}" presName="spV" presStyleCnt="0"/>
      <dgm:spPr/>
    </dgm:pt>
    <dgm:pt modelId="{A3CB5675-33A9-4385-9BF8-91704F5CE017}" type="pres">
      <dgm:prSet presAssocID="{7005867A-3E89-43FA-81B4-781E2B455031}" presName="linNode" presStyleCnt="0"/>
      <dgm:spPr/>
    </dgm:pt>
    <dgm:pt modelId="{24CA4762-E150-4598-ABE9-3148C6E41F5F}" type="pres">
      <dgm:prSet presAssocID="{7005867A-3E89-43FA-81B4-781E2B455031}" presName="parTx" presStyleLbl="revTx" presStyleIdx="2" presStyleCnt="7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A14F9AF4-4723-47CB-A64B-24D96C24E4F1}" type="pres">
      <dgm:prSet presAssocID="{7005867A-3E89-43FA-81B4-781E2B455031}" presName="bracket" presStyleLbl="parChTrans1D1" presStyleIdx="2" presStyleCnt="7"/>
      <dgm:spPr>
        <a:xfrm>
          <a:off x="905368" y="1617806"/>
          <a:ext cx="180182" cy="7783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FA7118BC-D1B8-4DBA-91FD-2D909031165A}" type="pres">
      <dgm:prSet presAssocID="{7005867A-3E89-43FA-81B4-781E2B455031}" presName="spH" presStyleCnt="0"/>
      <dgm:spPr/>
    </dgm:pt>
    <dgm:pt modelId="{C129670B-408A-462F-B9D4-BC459FA51D08}" type="pres">
      <dgm:prSet presAssocID="{7005867A-3E89-43FA-81B4-781E2B455031}" presName="desTx" presStyleLbl="node1" presStyleIdx="2" presStyleCnt="7" custScaleX="190850" custScaleY="13529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A2B62EF-57AC-4940-B2D4-47C3D651660F}" type="pres">
      <dgm:prSet presAssocID="{A29E90B8-9F8B-4B4D-BA5A-AD6DB221B190}" presName="spV" presStyleCnt="0"/>
      <dgm:spPr/>
    </dgm:pt>
    <dgm:pt modelId="{0AF90D7C-C6A4-4773-A9A3-0AF302D85A91}" type="pres">
      <dgm:prSet presAssocID="{6D81422C-335F-4DA3-9F05-866E84FD4B53}" presName="linNode" presStyleCnt="0"/>
      <dgm:spPr/>
    </dgm:pt>
    <dgm:pt modelId="{EC6768B9-367E-4721-B1E7-3980BBC8566A}" type="pres">
      <dgm:prSet presAssocID="{6D81422C-335F-4DA3-9F05-866E84FD4B53}" presName="parTx" presStyleLbl="revTx" presStyleIdx="3" presStyleCnt="7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8549CA7-0B73-4424-952F-7353F004F04D}" type="pres">
      <dgm:prSet presAssocID="{6D81422C-335F-4DA3-9F05-866E84FD4B53}" presName="bracket" presStyleLbl="parChTrans1D1" presStyleIdx="3" presStyleCnt="7"/>
      <dgm:spPr>
        <a:xfrm>
          <a:off x="905368" y="2518593"/>
          <a:ext cx="180182" cy="6732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EB3C6F18-26EF-4306-A182-760601662656}" type="pres">
      <dgm:prSet presAssocID="{6D81422C-335F-4DA3-9F05-866E84FD4B53}" presName="spH" presStyleCnt="0"/>
      <dgm:spPr/>
    </dgm:pt>
    <dgm:pt modelId="{E8C4B8C5-B2EF-4EA0-9B8B-5BCF983A268D}" type="pres">
      <dgm:prSet presAssocID="{6D81422C-335F-4DA3-9F05-866E84FD4B53}" presName="desTx" presStyleLbl="node1" presStyleIdx="3" presStyleCnt="7" custScaleX="19085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8CF4AFBE-0EA8-4946-AF2A-B9F582518956}" type="pres">
      <dgm:prSet presAssocID="{EE3972B2-614E-4B3C-9BCC-013DE787BF57}" presName="spV" presStyleCnt="0"/>
      <dgm:spPr/>
    </dgm:pt>
    <dgm:pt modelId="{0854C515-C38A-4E95-8574-0B36FFD5D9B7}" type="pres">
      <dgm:prSet presAssocID="{394E5815-8484-4277-8396-8E7B7DDE1816}" presName="linNode" presStyleCnt="0"/>
      <dgm:spPr/>
    </dgm:pt>
    <dgm:pt modelId="{A599B281-B94E-484C-AA9B-255A78055AB7}" type="pres">
      <dgm:prSet presAssocID="{394E5815-8484-4277-8396-8E7B7DDE1816}" presName="parTx" presStyleLbl="revTx" presStyleIdx="4" presStyleCnt="7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3E72308-F998-4A12-86AE-25B4A20164F3}" type="pres">
      <dgm:prSet presAssocID="{394E5815-8484-4277-8396-8E7B7DDE1816}" presName="bracket" presStyleLbl="parChTrans1D1" presStyleIdx="4" presStyleCnt="7"/>
      <dgm:spPr>
        <a:xfrm>
          <a:off x="905368" y="3314193"/>
          <a:ext cx="180182" cy="6732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94B03A03-9532-4875-81CF-00DDB5F010F3}" type="pres">
      <dgm:prSet presAssocID="{394E5815-8484-4277-8396-8E7B7DDE1816}" presName="spH" presStyleCnt="0"/>
      <dgm:spPr/>
    </dgm:pt>
    <dgm:pt modelId="{C51E1B52-4807-4255-8567-C729BD597FAC}" type="pres">
      <dgm:prSet presAssocID="{394E5815-8484-4277-8396-8E7B7DDE1816}" presName="desTx" presStyleLbl="node1" presStyleIdx="4" presStyleCnt="7" custScaleX="19085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DAD78C06-FB00-44E9-B247-6E0D86FFE293}" type="pres">
      <dgm:prSet presAssocID="{8CC93C0A-7511-4D2D-A2FA-FF6E1E83D379}" presName="spV" presStyleCnt="0"/>
      <dgm:spPr/>
    </dgm:pt>
    <dgm:pt modelId="{D76EBDFA-10EE-470E-8042-E93523263E28}" type="pres">
      <dgm:prSet presAssocID="{F3DBF028-CD47-4255-BAC8-14C49B231079}" presName="linNode" presStyleCnt="0"/>
      <dgm:spPr/>
    </dgm:pt>
    <dgm:pt modelId="{EF61BDF7-2538-4B3C-A622-8822C86F8E0D}" type="pres">
      <dgm:prSet presAssocID="{F3DBF028-CD47-4255-BAC8-14C49B231079}" presName="parTx" presStyleLbl="revTx" presStyleIdx="5" presStyleCnt="7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2E23F9F-2305-44F3-8414-06BD9719651E}" type="pres">
      <dgm:prSet presAssocID="{F3DBF028-CD47-4255-BAC8-14C49B231079}" presName="bracket" presStyleLbl="parChTrans1D1" presStyleIdx="5" presStyleCnt="7"/>
      <dgm:spPr>
        <a:xfrm>
          <a:off x="905368" y="4109793"/>
          <a:ext cx="180182" cy="6732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EB801B98-3688-4FF9-952D-4CDD9963DF54}" type="pres">
      <dgm:prSet presAssocID="{F3DBF028-CD47-4255-BAC8-14C49B231079}" presName="spH" presStyleCnt="0"/>
      <dgm:spPr/>
    </dgm:pt>
    <dgm:pt modelId="{4A68B76E-E544-4D0B-AE24-4A85ECEED2B4}" type="pres">
      <dgm:prSet presAssocID="{F3DBF028-CD47-4255-BAC8-14C49B231079}" presName="desTx" presStyleLbl="node1" presStyleIdx="5" presStyleCnt="7" custScaleX="19085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5290D061-CC26-4829-A44A-27B10713F6D1}" type="pres">
      <dgm:prSet presAssocID="{7A7D7448-2073-44D2-B49C-D092BF13CFB6}" presName="spV" presStyleCnt="0"/>
      <dgm:spPr/>
    </dgm:pt>
    <dgm:pt modelId="{12B24C8F-0914-4B31-BB6D-946C169C7D44}" type="pres">
      <dgm:prSet presAssocID="{52F65BE2-B2B5-4B4F-89C3-285C98ECDBDD}" presName="linNode" presStyleCnt="0"/>
      <dgm:spPr/>
    </dgm:pt>
    <dgm:pt modelId="{7EA6D238-28D0-4C89-B865-9419E3439061}" type="pres">
      <dgm:prSet presAssocID="{52F65BE2-B2B5-4B4F-89C3-285C98ECDBDD}" presName="parTx" presStyleLbl="revTx" presStyleIdx="6" presStyleCnt="7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2F5164E-2436-4586-B91A-814991ED0A14}" type="pres">
      <dgm:prSet presAssocID="{52F65BE2-B2B5-4B4F-89C3-285C98ECDBDD}" presName="bracket" presStyleLbl="parChTrans1D1" presStyleIdx="6" presStyleCnt="7"/>
      <dgm:spPr>
        <a:xfrm>
          <a:off x="905368" y="4905393"/>
          <a:ext cx="180182" cy="6732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8E0D524C-7376-40B9-A60B-12F0C3BD8E1D}" type="pres">
      <dgm:prSet presAssocID="{52F65BE2-B2B5-4B4F-89C3-285C98ECDBDD}" presName="spH" presStyleCnt="0"/>
      <dgm:spPr/>
    </dgm:pt>
    <dgm:pt modelId="{ACE55D62-148F-4B94-B723-B1B46C50313D}" type="pres">
      <dgm:prSet presAssocID="{52F65BE2-B2B5-4B4F-89C3-285C98ECDBDD}" presName="desTx" presStyleLbl="node1" presStyleIdx="6" presStyleCnt="7" custScaleX="19085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</dgm:ptLst>
  <dgm:cxnLst>
    <dgm:cxn modelId="{C12D48C9-F8BD-4B13-88DF-AA0C4FEE90B5}" srcId="{87C2DACC-5788-4997-BCA1-FAA3044D6C2F}" destId="{5D346674-C997-47A9-9BEC-13142029AFD1}" srcOrd="1" destOrd="0" parTransId="{2D2DE90D-0A80-4238-8A18-1D775E8F3642}" sibTransId="{1D36B440-A45B-4D29-9E89-4C60A6030E46}"/>
    <dgm:cxn modelId="{C680CCA6-1195-4B70-A9C3-E57446C8897A}" type="presOf" srcId="{A9CE0436-5CBC-4CB9-9C1B-AB25D79FB23E}" destId="{C129670B-408A-462F-B9D4-BC459FA51D08}" srcOrd="0" destOrd="0" presId="urn:diagrams.loki3.com/BracketList+Icon"/>
    <dgm:cxn modelId="{4B902A5C-E642-419C-9A33-DC590F259341}" type="presOf" srcId="{7D82D5CA-E367-4A2F-8616-4EA476D8A60C}" destId="{E8C4B8C5-B2EF-4EA0-9B8B-5BCF983A268D}" srcOrd="0" destOrd="0" presId="urn:diagrams.loki3.com/BracketList+Icon"/>
    <dgm:cxn modelId="{4D8B2162-F63F-45AA-851A-707815B6F7C7}" type="presOf" srcId="{6D81422C-335F-4DA3-9F05-866E84FD4B53}" destId="{EC6768B9-367E-4721-B1E7-3980BBC8566A}" srcOrd="0" destOrd="0" presId="urn:diagrams.loki3.com/BracketList+Icon"/>
    <dgm:cxn modelId="{12E35FEC-C7A7-4CFB-9A68-BC646E176E33}" type="presOf" srcId="{5D346674-C997-47A9-9BEC-13142029AFD1}" destId="{50CA82EC-FF11-49A2-AB6C-B3F4893EDF90}" srcOrd="0" destOrd="0" presId="urn:diagrams.loki3.com/BracketList+Icon"/>
    <dgm:cxn modelId="{BF0B4E23-50BD-486D-B2B1-4FB5F3EF7267}" srcId="{5D346674-C997-47A9-9BEC-13142029AFD1}" destId="{C8A5D96D-1C46-4010-AC11-951C61B464DF}" srcOrd="0" destOrd="0" parTransId="{066325A0-FC31-4A1B-864D-E10B395246E0}" sibTransId="{E94E6D89-E039-409E-9D33-5E09AC3455E7}"/>
    <dgm:cxn modelId="{202D89E5-7828-4E36-8D31-2CF7AA1BA013}" srcId="{87C2DACC-5788-4997-BCA1-FAA3044D6C2F}" destId="{F3DBF028-CD47-4255-BAC8-14C49B231079}" srcOrd="5" destOrd="0" parTransId="{18F969D8-EF50-41D2-9FDC-12CE192BE88A}" sibTransId="{7A7D7448-2073-44D2-B49C-D092BF13CFB6}"/>
    <dgm:cxn modelId="{DC1936C5-6E08-41B5-877F-3BBDB788B3D7}" srcId="{87C2DACC-5788-4997-BCA1-FAA3044D6C2F}" destId="{6D81422C-335F-4DA3-9F05-866E84FD4B53}" srcOrd="3" destOrd="0" parTransId="{9BC21FE9-A6CC-45C8-B337-A0747F98D726}" sibTransId="{EE3972B2-614E-4B3C-9BCC-013DE787BF57}"/>
    <dgm:cxn modelId="{1E273473-D2FF-4CAD-8A80-76EE733931C5}" srcId="{7005867A-3E89-43FA-81B4-781E2B455031}" destId="{A9CE0436-5CBC-4CB9-9C1B-AB25D79FB23E}" srcOrd="0" destOrd="0" parTransId="{06C03175-3CB4-4D36-BC3E-F49DB1DD1803}" sibTransId="{1E59BC89-66D2-4F94-B9DF-D37E8DB5B389}"/>
    <dgm:cxn modelId="{7B5B7050-FB62-49E0-915C-3CD55F301F3D}" srcId="{F3DBF028-CD47-4255-BAC8-14C49B231079}" destId="{8F4860EF-6D79-43FB-8B25-42AF014CF07F}" srcOrd="0" destOrd="0" parTransId="{513B9AEA-5506-4C7F-9AB2-65476EB0AFC7}" sibTransId="{FDECBECD-2FDE-4538-8E04-B2929F56CAC8}"/>
    <dgm:cxn modelId="{62F5BF9D-5F0A-4A9A-82B1-EB3FDE8D37F5}" type="presOf" srcId="{52F65BE2-B2B5-4B4F-89C3-285C98ECDBDD}" destId="{7EA6D238-28D0-4C89-B865-9419E3439061}" srcOrd="0" destOrd="0" presId="urn:diagrams.loki3.com/BracketList+Icon"/>
    <dgm:cxn modelId="{7A047CAB-A996-42C9-8885-6AFE641119C0}" type="presOf" srcId="{38AAE80B-94A2-4660-9718-06F0D033B167}" destId="{A3C2CAFC-F378-4C02-9352-408E7577DD26}" srcOrd="0" destOrd="0" presId="urn:diagrams.loki3.com/BracketList+Icon"/>
    <dgm:cxn modelId="{2C960622-CB4E-46AD-A044-12BF4529A33C}" type="presOf" srcId="{8F4860EF-6D79-43FB-8B25-42AF014CF07F}" destId="{4A68B76E-E544-4D0B-AE24-4A85ECEED2B4}" srcOrd="0" destOrd="0" presId="urn:diagrams.loki3.com/BracketList+Icon"/>
    <dgm:cxn modelId="{A885EE1C-F478-4B2C-97CB-24CD5190D80E}" srcId="{394E5815-8484-4277-8396-8E7B7DDE1816}" destId="{EE0EB6D5-B762-46C5-A98E-16858A556275}" srcOrd="0" destOrd="0" parTransId="{7FA573E7-3F5F-4B68-8F8A-DE27C0DFF20C}" sibTransId="{C56BAE02-A10D-49E4-AA77-4CFA7853239C}"/>
    <dgm:cxn modelId="{A3455E1D-8BE6-4729-BE5C-8A472496A685}" type="presOf" srcId="{5DB245BE-E036-4956-98C5-852376DFF8FF}" destId="{ACE55D62-148F-4B94-B723-B1B46C50313D}" srcOrd="0" destOrd="0" presId="urn:diagrams.loki3.com/BracketList+Icon"/>
    <dgm:cxn modelId="{816867A1-5A89-4120-99FC-AE15BB0B322C}" type="presOf" srcId="{394E5815-8484-4277-8396-8E7B7DDE1816}" destId="{A599B281-B94E-484C-AA9B-255A78055AB7}" srcOrd="0" destOrd="0" presId="urn:diagrams.loki3.com/BracketList+Icon"/>
    <dgm:cxn modelId="{3A6BE466-259B-4B93-A9CF-6D0F23D2D59E}" type="presOf" srcId="{0F966D98-C5BA-4727-9F8A-60942B8AFB3F}" destId="{C4A37F97-90C7-4AE9-9CA8-7E833B5E2675}" srcOrd="0" destOrd="0" presId="urn:diagrams.loki3.com/BracketList+Icon"/>
    <dgm:cxn modelId="{B9050A92-3275-47CC-A261-2E86FC34E1EC}" srcId="{87C2DACC-5788-4997-BCA1-FAA3044D6C2F}" destId="{0F966D98-C5BA-4727-9F8A-60942B8AFB3F}" srcOrd="0" destOrd="0" parTransId="{59CEFC3A-F399-4E23-AB41-21CAC34F3CFC}" sibTransId="{1C9D6010-6C86-401F-9143-D17ECE9AD46F}"/>
    <dgm:cxn modelId="{A094D1D3-F99A-4F6D-827C-1CBE4B93C780}" srcId="{87C2DACC-5788-4997-BCA1-FAA3044D6C2F}" destId="{7005867A-3E89-43FA-81B4-781E2B455031}" srcOrd="2" destOrd="0" parTransId="{07F16E02-7172-4412-865D-6607CA945C5B}" sibTransId="{A29E90B8-9F8B-4B4D-BA5A-AD6DB221B190}"/>
    <dgm:cxn modelId="{9F011A82-81AE-4DE2-A259-A18BC7F6386A}" srcId="{87C2DACC-5788-4997-BCA1-FAA3044D6C2F}" destId="{394E5815-8484-4277-8396-8E7B7DDE1816}" srcOrd="4" destOrd="0" parTransId="{77F9044C-438C-46BF-98D0-5D90DB678AF0}" sibTransId="{8CC93C0A-7511-4D2D-A2FA-FF6E1E83D379}"/>
    <dgm:cxn modelId="{B1FAD370-5207-4F69-A533-0011ACC32C59}" type="presOf" srcId="{87C2DACC-5788-4997-BCA1-FAA3044D6C2F}" destId="{E934E80A-51E2-40AC-8C56-32A044BB663C}" srcOrd="0" destOrd="0" presId="urn:diagrams.loki3.com/BracketList+Icon"/>
    <dgm:cxn modelId="{7A21C4C9-1369-4D9B-9FA1-C5D527A59E2D}" type="presOf" srcId="{7005867A-3E89-43FA-81B4-781E2B455031}" destId="{24CA4762-E150-4598-ABE9-3148C6E41F5F}" srcOrd="0" destOrd="0" presId="urn:diagrams.loki3.com/BracketList+Icon"/>
    <dgm:cxn modelId="{A8A52DDF-FA2A-47F0-BD6D-6787F281E0A2}" srcId="{0F966D98-C5BA-4727-9F8A-60942B8AFB3F}" destId="{38AAE80B-94A2-4660-9718-06F0D033B167}" srcOrd="0" destOrd="0" parTransId="{2DD06A18-432A-4178-A41F-15FA0E608B86}" sibTransId="{CCB8409E-A91D-46B4-A221-5335F4969697}"/>
    <dgm:cxn modelId="{B583CEB0-6C66-422C-8D08-7BE7D38B9905}" srcId="{87C2DACC-5788-4997-BCA1-FAA3044D6C2F}" destId="{52F65BE2-B2B5-4B4F-89C3-285C98ECDBDD}" srcOrd="6" destOrd="0" parTransId="{20DE6E99-2303-45FF-ACFA-6EE26A4F7BFB}" sibTransId="{03B33C8A-EE4E-46AA-B116-83C9660E7FB4}"/>
    <dgm:cxn modelId="{885AEC83-710C-4338-B68B-4B8B7088859A}" srcId="{52F65BE2-B2B5-4B4F-89C3-285C98ECDBDD}" destId="{5DB245BE-E036-4956-98C5-852376DFF8FF}" srcOrd="0" destOrd="0" parTransId="{0EB1D364-4D41-416F-834B-8506BBBE91EC}" sibTransId="{1C851892-9184-47D7-9A18-F041B40341FD}"/>
    <dgm:cxn modelId="{B2F9570B-780F-425D-85A6-D67F32551151}" type="presOf" srcId="{C8A5D96D-1C46-4010-AC11-951C61B464DF}" destId="{26C6BFC5-D887-42FD-8AEE-B389A5E937D5}" srcOrd="0" destOrd="0" presId="urn:diagrams.loki3.com/BracketList+Icon"/>
    <dgm:cxn modelId="{2036C16F-99BF-487E-9DC3-499ACDE3ADB2}" type="presOf" srcId="{F3DBF028-CD47-4255-BAC8-14C49B231079}" destId="{EF61BDF7-2538-4B3C-A622-8822C86F8E0D}" srcOrd="0" destOrd="0" presId="urn:diagrams.loki3.com/BracketList+Icon"/>
    <dgm:cxn modelId="{DEC609C2-F35B-4707-8F6B-6A8F45947B36}" srcId="{6D81422C-335F-4DA3-9F05-866E84FD4B53}" destId="{7D82D5CA-E367-4A2F-8616-4EA476D8A60C}" srcOrd="0" destOrd="0" parTransId="{F0615749-C6F5-4271-BAEC-DD4080521984}" sibTransId="{8058CF47-CE39-438E-ABE8-7B660103D7C6}"/>
    <dgm:cxn modelId="{D10D7844-BB40-40F0-BDAC-5D5FEA1485BB}" type="presOf" srcId="{EE0EB6D5-B762-46C5-A98E-16858A556275}" destId="{C51E1B52-4807-4255-8567-C729BD597FAC}" srcOrd="0" destOrd="0" presId="urn:diagrams.loki3.com/BracketList+Icon"/>
    <dgm:cxn modelId="{716A277F-1A27-4E8B-905D-772F82F2407B}" type="presParOf" srcId="{E934E80A-51E2-40AC-8C56-32A044BB663C}" destId="{11CC21B1-1B4B-49F9-9ECE-F9CAA3C8C36C}" srcOrd="0" destOrd="0" presId="urn:diagrams.loki3.com/BracketList+Icon"/>
    <dgm:cxn modelId="{BAAED68D-3185-4EBC-9668-76CA18693D47}" type="presParOf" srcId="{11CC21B1-1B4B-49F9-9ECE-F9CAA3C8C36C}" destId="{C4A37F97-90C7-4AE9-9CA8-7E833B5E2675}" srcOrd="0" destOrd="0" presId="urn:diagrams.loki3.com/BracketList+Icon"/>
    <dgm:cxn modelId="{8469F03B-ED98-4C6C-92DC-EDFCCF427F35}" type="presParOf" srcId="{11CC21B1-1B4B-49F9-9ECE-F9CAA3C8C36C}" destId="{E543D5C5-990F-42FA-9E95-6619702DF2EC}" srcOrd="1" destOrd="0" presId="urn:diagrams.loki3.com/BracketList+Icon"/>
    <dgm:cxn modelId="{70C35BC0-50D5-4032-8556-214905F8539D}" type="presParOf" srcId="{11CC21B1-1B4B-49F9-9ECE-F9CAA3C8C36C}" destId="{AB4121CC-2F9A-4C90-819E-CBF25E104CDA}" srcOrd="2" destOrd="0" presId="urn:diagrams.loki3.com/BracketList+Icon"/>
    <dgm:cxn modelId="{A0D4D186-4987-4E98-8BE9-2DA21A1D0EBB}" type="presParOf" srcId="{11CC21B1-1B4B-49F9-9ECE-F9CAA3C8C36C}" destId="{A3C2CAFC-F378-4C02-9352-408E7577DD26}" srcOrd="3" destOrd="0" presId="urn:diagrams.loki3.com/BracketList+Icon"/>
    <dgm:cxn modelId="{9261B8DC-8CC6-4B2D-AC84-0FD7B7FD8C6A}" type="presParOf" srcId="{E934E80A-51E2-40AC-8C56-32A044BB663C}" destId="{4125E88A-612F-4C9E-A98C-CB8F1DF63981}" srcOrd="1" destOrd="0" presId="urn:diagrams.loki3.com/BracketList+Icon"/>
    <dgm:cxn modelId="{CCC7CC8B-E2DD-4343-9EB7-C75938CAF9C9}" type="presParOf" srcId="{E934E80A-51E2-40AC-8C56-32A044BB663C}" destId="{DAB4DD5A-9BA0-4E89-A3F6-22C26D1BB15D}" srcOrd="2" destOrd="0" presId="urn:diagrams.loki3.com/BracketList+Icon"/>
    <dgm:cxn modelId="{D2D5A2B2-AA6C-408F-987C-037926C2C848}" type="presParOf" srcId="{DAB4DD5A-9BA0-4E89-A3F6-22C26D1BB15D}" destId="{50CA82EC-FF11-49A2-AB6C-B3F4893EDF90}" srcOrd="0" destOrd="0" presId="urn:diagrams.loki3.com/BracketList+Icon"/>
    <dgm:cxn modelId="{BED373A2-8392-432D-8686-113634FA154E}" type="presParOf" srcId="{DAB4DD5A-9BA0-4E89-A3F6-22C26D1BB15D}" destId="{B3A7735A-1327-4CC8-8AC1-D1B7B6006713}" srcOrd="1" destOrd="0" presId="urn:diagrams.loki3.com/BracketList+Icon"/>
    <dgm:cxn modelId="{12BF2C30-0355-40DF-AEAF-EF3EF3CEF028}" type="presParOf" srcId="{DAB4DD5A-9BA0-4E89-A3F6-22C26D1BB15D}" destId="{EDA90790-97BB-4F17-BB75-5A44999CF12B}" srcOrd="2" destOrd="0" presId="urn:diagrams.loki3.com/BracketList+Icon"/>
    <dgm:cxn modelId="{D015CC9B-529D-4345-A29B-ED11237D3452}" type="presParOf" srcId="{DAB4DD5A-9BA0-4E89-A3F6-22C26D1BB15D}" destId="{26C6BFC5-D887-42FD-8AEE-B389A5E937D5}" srcOrd="3" destOrd="0" presId="urn:diagrams.loki3.com/BracketList+Icon"/>
    <dgm:cxn modelId="{DAD9119C-CEC1-4617-A6E9-45D3E5E5593E}" type="presParOf" srcId="{E934E80A-51E2-40AC-8C56-32A044BB663C}" destId="{FC01B651-EA63-4533-955A-70E4F100397A}" srcOrd="3" destOrd="0" presId="urn:diagrams.loki3.com/BracketList+Icon"/>
    <dgm:cxn modelId="{B439FEA1-CCE7-47FE-86DD-814D68B9B6DA}" type="presParOf" srcId="{E934E80A-51E2-40AC-8C56-32A044BB663C}" destId="{A3CB5675-33A9-4385-9BF8-91704F5CE017}" srcOrd="4" destOrd="0" presId="urn:diagrams.loki3.com/BracketList+Icon"/>
    <dgm:cxn modelId="{8FB09F9B-D6C6-4F9F-BFA1-AB3E0E5D1E5B}" type="presParOf" srcId="{A3CB5675-33A9-4385-9BF8-91704F5CE017}" destId="{24CA4762-E150-4598-ABE9-3148C6E41F5F}" srcOrd="0" destOrd="0" presId="urn:diagrams.loki3.com/BracketList+Icon"/>
    <dgm:cxn modelId="{C76763DF-1C96-4E2A-98AC-48F0A4D23947}" type="presParOf" srcId="{A3CB5675-33A9-4385-9BF8-91704F5CE017}" destId="{A14F9AF4-4723-47CB-A64B-24D96C24E4F1}" srcOrd="1" destOrd="0" presId="urn:diagrams.loki3.com/BracketList+Icon"/>
    <dgm:cxn modelId="{58F1CDC1-9707-4D72-935E-394DCD10C6E0}" type="presParOf" srcId="{A3CB5675-33A9-4385-9BF8-91704F5CE017}" destId="{FA7118BC-D1B8-4DBA-91FD-2D909031165A}" srcOrd="2" destOrd="0" presId="urn:diagrams.loki3.com/BracketList+Icon"/>
    <dgm:cxn modelId="{6D48D1F4-4164-4CDA-881A-62DE81307969}" type="presParOf" srcId="{A3CB5675-33A9-4385-9BF8-91704F5CE017}" destId="{C129670B-408A-462F-B9D4-BC459FA51D08}" srcOrd="3" destOrd="0" presId="urn:diagrams.loki3.com/BracketList+Icon"/>
    <dgm:cxn modelId="{73A033F8-D4C2-40C0-BAFB-8ABA1135E9E7}" type="presParOf" srcId="{E934E80A-51E2-40AC-8C56-32A044BB663C}" destId="{2A2B62EF-57AC-4940-B2D4-47C3D651660F}" srcOrd="5" destOrd="0" presId="urn:diagrams.loki3.com/BracketList+Icon"/>
    <dgm:cxn modelId="{20E0BF3A-D427-4504-A0E7-1F2F6B889EB6}" type="presParOf" srcId="{E934E80A-51E2-40AC-8C56-32A044BB663C}" destId="{0AF90D7C-C6A4-4773-A9A3-0AF302D85A91}" srcOrd="6" destOrd="0" presId="urn:diagrams.loki3.com/BracketList+Icon"/>
    <dgm:cxn modelId="{B49C1110-3468-4964-BD2E-A064A748A80F}" type="presParOf" srcId="{0AF90D7C-C6A4-4773-A9A3-0AF302D85A91}" destId="{EC6768B9-367E-4721-B1E7-3980BBC8566A}" srcOrd="0" destOrd="0" presId="urn:diagrams.loki3.com/BracketList+Icon"/>
    <dgm:cxn modelId="{42586379-B11E-4506-A9A5-4B44A095EBF8}" type="presParOf" srcId="{0AF90D7C-C6A4-4773-A9A3-0AF302D85A91}" destId="{38549CA7-0B73-4424-952F-7353F004F04D}" srcOrd="1" destOrd="0" presId="urn:diagrams.loki3.com/BracketList+Icon"/>
    <dgm:cxn modelId="{F8335E68-0133-4628-B1DD-53BA5AF0B21C}" type="presParOf" srcId="{0AF90D7C-C6A4-4773-A9A3-0AF302D85A91}" destId="{EB3C6F18-26EF-4306-A182-760601662656}" srcOrd="2" destOrd="0" presId="urn:diagrams.loki3.com/BracketList+Icon"/>
    <dgm:cxn modelId="{6F2D328A-C54D-4AC1-80FA-61ED5D61AA7B}" type="presParOf" srcId="{0AF90D7C-C6A4-4773-A9A3-0AF302D85A91}" destId="{E8C4B8C5-B2EF-4EA0-9B8B-5BCF983A268D}" srcOrd="3" destOrd="0" presId="urn:diagrams.loki3.com/BracketList+Icon"/>
    <dgm:cxn modelId="{5609D9D0-E724-4B8E-8557-195DF71AD57A}" type="presParOf" srcId="{E934E80A-51E2-40AC-8C56-32A044BB663C}" destId="{8CF4AFBE-0EA8-4946-AF2A-B9F582518956}" srcOrd="7" destOrd="0" presId="urn:diagrams.loki3.com/BracketList+Icon"/>
    <dgm:cxn modelId="{AA0D2487-EE38-408B-BC34-E6DF025CCC46}" type="presParOf" srcId="{E934E80A-51E2-40AC-8C56-32A044BB663C}" destId="{0854C515-C38A-4E95-8574-0B36FFD5D9B7}" srcOrd="8" destOrd="0" presId="urn:diagrams.loki3.com/BracketList+Icon"/>
    <dgm:cxn modelId="{74A798D4-2EAC-42C0-ACEB-3F0209C9A9CD}" type="presParOf" srcId="{0854C515-C38A-4E95-8574-0B36FFD5D9B7}" destId="{A599B281-B94E-484C-AA9B-255A78055AB7}" srcOrd="0" destOrd="0" presId="urn:diagrams.loki3.com/BracketList+Icon"/>
    <dgm:cxn modelId="{3AF095A7-604E-46DB-B3E7-C6977C47CF60}" type="presParOf" srcId="{0854C515-C38A-4E95-8574-0B36FFD5D9B7}" destId="{D3E72308-F998-4A12-86AE-25B4A20164F3}" srcOrd="1" destOrd="0" presId="urn:diagrams.loki3.com/BracketList+Icon"/>
    <dgm:cxn modelId="{F6D58F03-365B-4483-A2D3-1DFD540C441A}" type="presParOf" srcId="{0854C515-C38A-4E95-8574-0B36FFD5D9B7}" destId="{94B03A03-9532-4875-81CF-00DDB5F010F3}" srcOrd="2" destOrd="0" presId="urn:diagrams.loki3.com/BracketList+Icon"/>
    <dgm:cxn modelId="{E6EB9F57-B0B2-47F9-AF67-80F513AA5E47}" type="presParOf" srcId="{0854C515-C38A-4E95-8574-0B36FFD5D9B7}" destId="{C51E1B52-4807-4255-8567-C729BD597FAC}" srcOrd="3" destOrd="0" presId="urn:diagrams.loki3.com/BracketList+Icon"/>
    <dgm:cxn modelId="{F16422B9-5CCD-420B-84D1-89BAD454BAF0}" type="presParOf" srcId="{E934E80A-51E2-40AC-8C56-32A044BB663C}" destId="{DAD78C06-FB00-44E9-B247-6E0D86FFE293}" srcOrd="9" destOrd="0" presId="urn:diagrams.loki3.com/BracketList+Icon"/>
    <dgm:cxn modelId="{1E58176F-5D0D-460A-B142-8DD58EAD84D6}" type="presParOf" srcId="{E934E80A-51E2-40AC-8C56-32A044BB663C}" destId="{D76EBDFA-10EE-470E-8042-E93523263E28}" srcOrd="10" destOrd="0" presId="urn:diagrams.loki3.com/BracketList+Icon"/>
    <dgm:cxn modelId="{C90B08B4-DAE5-4C70-AA3E-56B6B351A516}" type="presParOf" srcId="{D76EBDFA-10EE-470E-8042-E93523263E28}" destId="{EF61BDF7-2538-4B3C-A622-8822C86F8E0D}" srcOrd="0" destOrd="0" presId="urn:diagrams.loki3.com/BracketList+Icon"/>
    <dgm:cxn modelId="{2F5BD141-FA8E-41CC-ABF9-329FCC67CC9F}" type="presParOf" srcId="{D76EBDFA-10EE-470E-8042-E93523263E28}" destId="{62E23F9F-2305-44F3-8414-06BD9719651E}" srcOrd="1" destOrd="0" presId="urn:diagrams.loki3.com/BracketList+Icon"/>
    <dgm:cxn modelId="{8BB2890A-C16E-4703-A831-509DB39C5250}" type="presParOf" srcId="{D76EBDFA-10EE-470E-8042-E93523263E28}" destId="{EB801B98-3688-4FF9-952D-4CDD9963DF54}" srcOrd="2" destOrd="0" presId="urn:diagrams.loki3.com/BracketList+Icon"/>
    <dgm:cxn modelId="{D326C0C4-1C3D-474B-B4AA-EE69B50A0088}" type="presParOf" srcId="{D76EBDFA-10EE-470E-8042-E93523263E28}" destId="{4A68B76E-E544-4D0B-AE24-4A85ECEED2B4}" srcOrd="3" destOrd="0" presId="urn:diagrams.loki3.com/BracketList+Icon"/>
    <dgm:cxn modelId="{DCB6F1A5-5AD0-4068-B011-E472878BD935}" type="presParOf" srcId="{E934E80A-51E2-40AC-8C56-32A044BB663C}" destId="{5290D061-CC26-4829-A44A-27B10713F6D1}" srcOrd="11" destOrd="0" presId="urn:diagrams.loki3.com/BracketList+Icon"/>
    <dgm:cxn modelId="{8617030F-3314-419C-B3C4-AB6F9F84D6E5}" type="presParOf" srcId="{E934E80A-51E2-40AC-8C56-32A044BB663C}" destId="{12B24C8F-0914-4B31-BB6D-946C169C7D44}" srcOrd="12" destOrd="0" presId="urn:diagrams.loki3.com/BracketList+Icon"/>
    <dgm:cxn modelId="{59383B05-AAE0-4CE4-BE8D-15BFFCE3F948}" type="presParOf" srcId="{12B24C8F-0914-4B31-BB6D-946C169C7D44}" destId="{7EA6D238-28D0-4C89-B865-9419E3439061}" srcOrd="0" destOrd="0" presId="urn:diagrams.loki3.com/BracketList+Icon"/>
    <dgm:cxn modelId="{AE6AEA56-7D7F-413E-9A90-3373EFC25EC9}" type="presParOf" srcId="{12B24C8F-0914-4B31-BB6D-946C169C7D44}" destId="{C2F5164E-2436-4586-B91A-814991ED0A14}" srcOrd="1" destOrd="0" presId="urn:diagrams.loki3.com/BracketList+Icon"/>
    <dgm:cxn modelId="{7D699E51-6A28-44F5-A954-15804D780C4D}" type="presParOf" srcId="{12B24C8F-0914-4B31-BB6D-946C169C7D44}" destId="{8E0D524C-7376-40B9-A60B-12F0C3BD8E1D}" srcOrd="2" destOrd="0" presId="urn:diagrams.loki3.com/BracketList+Icon"/>
    <dgm:cxn modelId="{AFFD54FC-34FD-4E00-9605-7631A1A688C0}" type="presParOf" srcId="{12B24C8F-0914-4B31-BB6D-946C169C7D44}" destId="{ACE55D62-148F-4B94-B723-B1B46C50313D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C7D2B-356B-41B0-B07E-C0DE3D30E2BA}">
      <dsp:nvSpPr>
        <dsp:cNvPr id="0" name=""/>
        <dsp:cNvSpPr/>
      </dsp:nvSpPr>
      <dsp:spPr>
        <a:xfrm>
          <a:off x="7212002" y="579629"/>
          <a:ext cx="6326685" cy="6326685"/>
        </a:xfrm>
        <a:prstGeom prst="pie">
          <a:avLst>
            <a:gd name="adj1" fmla="val 16200000"/>
            <a:gd name="adj2" fmla="val 1928571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mbria" panose="02040503050406030204" pitchFamily="18" charset="0"/>
            </a:rPr>
            <a:t>Dissemination </a:t>
          </a:r>
          <a:r>
            <a:rPr lang="en-US" sz="1800" b="1" kern="1200" dirty="0">
              <a:latin typeface="Cambria" panose="02040503050406030204" pitchFamily="18" charset="0"/>
            </a:rPr>
            <a:t>of PMSMA Guidelines</a:t>
          </a:r>
        </a:p>
      </dsp:txBody>
      <dsp:txXfrm>
        <a:off x="10437859" y="1182171"/>
        <a:ext cx="1732306" cy="1092106"/>
      </dsp:txXfrm>
    </dsp:sp>
    <dsp:sp modelId="{CC954976-5F88-473F-84BC-69E86C756AAE}">
      <dsp:nvSpPr>
        <dsp:cNvPr id="0" name=""/>
        <dsp:cNvSpPr/>
      </dsp:nvSpPr>
      <dsp:spPr>
        <a:xfrm>
          <a:off x="7145994" y="279311"/>
          <a:ext cx="6350853" cy="7031984"/>
        </a:xfrm>
        <a:prstGeom prst="pie">
          <a:avLst>
            <a:gd name="adj1" fmla="val 19285716"/>
            <a:gd name="adj2" fmla="val 7714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Cambria" panose="02040503050406030204" pitchFamily="18" charset="0"/>
            </a:rPr>
            <a:t>Implementation Planning &amp; Programme Management</a:t>
          </a:r>
        </a:p>
      </dsp:txBody>
      <dsp:txXfrm>
        <a:off x="11493304" y="2790734"/>
        <a:ext cx="1844771" cy="1297568"/>
      </dsp:txXfrm>
    </dsp:sp>
    <dsp:sp modelId="{BF54F6BB-3072-46DB-98B4-1CAB4FF07D59}">
      <dsp:nvSpPr>
        <dsp:cNvPr id="0" name=""/>
        <dsp:cNvSpPr/>
      </dsp:nvSpPr>
      <dsp:spPr>
        <a:xfrm>
          <a:off x="7185409" y="602541"/>
          <a:ext cx="6326685" cy="6326685"/>
        </a:xfrm>
        <a:prstGeom prst="pie">
          <a:avLst>
            <a:gd name="adj1" fmla="val 771428"/>
            <a:gd name="adj2" fmla="val 385714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Cambria" panose="02040503050406030204" pitchFamily="18" charset="0"/>
            </a:rPr>
            <a:t>Drugs and Logistics procurement</a:t>
          </a:r>
        </a:p>
      </dsp:txBody>
      <dsp:txXfrm>
        <a:off x="11252564" y="4368426"/>
        <a:ext cx="1656989" cy="1205083"/>
      </dsp:txXfrm>
    </dsp:sp>
    <dsp:sp modelId="{AA1AFBDA-FADE-47B5-A3E8-2A287A1D663D}">
      <dsp:nvSpPr>
        <dsp:cNvPr id="0" name=""/>
        <dsp:cNvSpPr/>
      </dsp:nvSpPr>
      <dsp:spPr>
        <a:xfrm>
          <a:off x="7185409" y="602541"/>
          <a:ext cx="6326685" cy="6326685"/>
        </a:xfrm>
        <a:prstGeom prst="pie">
          <a:avLst>
            <a:gd name="adj1" fmla="val 3857226"/>
            <a:gd name="adj2" fmla="val 69428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>
              <a:latin typeface="Cambria" panose="02040503050406030204" pitchFamily="18" charset="0"/>
            </a:rPr>
            <a:t>Training / Sensitization</a:t>
          </a:r>
        </a:p>
      </dsp:txBody>
      <dsp:txXfrm>
        <a:off x="9501428" y="5573509"/>
        <a:ext cx="1694648" cy="1205083"/>
      </dsp:txXfrm>
    </dsp:sp>
    <dsp:sp modelId="{82F2780F-D1E8-4618-97AE-0ED240A3E027}">
      <dsp:nvSpPr>
        <dsp:cNvPr id="0" name=""/>
        <dsp:cNvSpPr/>
      </dsp:nvSpPr>
      <dsp:spPr>
        <a:xfrm>
          <a:off x="7185409" y="602541"/>
          <a:ext cx="6326685" cy="6326685"/>
        </a:xfrm>
        <a:prstGeom prst="pie">
          <a:avLst>
            <a:gd name="adj1" fmla="val 6942858"/>
            <a:gd name="adj2" fmla="val 1002857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>
              <a:latin typeface="Cambria" panose="02040503050406030204" pitchFamily="18" charset="0"/>
            </a:rPr>
            <a:t>IEC - Community Awareness and mobilization </a:t>
          </a:r>
        </a:p>
      </dsp:txBody>
      <dsp:txXfrm>
        <a:off x="7787950" y="4368426"/>
        <a:ext cx="1656989" cy="1205083"/>
      </dsp:txXfrm>
    </dsp:sp>
    <dsp:sp modelId="{77E9A64C-6619-4BDB-9B99-EF103DAA0C1D}">
      <dsp:nvSpPr>
        <dsp:cNvPr id="0" name=""/>
        <dsp:cNvSpPr/>
      </dsp:nvSpPr>
      <dsp:spPr>
        <a:xfrm>
          <a:off x="7185409" y="602541"/>
          <a:ext cx="6326685" cy="6326685"/>
        </a:xfrm>
        <a:prstGeom prst="pie">
          <a:avLst>
            <a:gd name="adj1" fmla="val 10028574"/>
            <a:gd name="adj2" fmla="val 1311428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Cambria" panose="02040503050406030204" pitchFamily="18" charset="0"/>
            </a:rPr>
            <a:t>Implementation of PMSMA on 9th of every month</a:t>
          </a:r>
        </a:p>
      </dsp:txBody>
      <dsp:txXfrm>
        <a:off x="7343576" y="2862072"/>
        <a:ext cx="1837751" cy="1167424"/>
      </dsp:txXfrm>
    </dsp:sp>
    <dsp:sp modelId="{E84C9740-C6E3-420A-A262-46F60E0DC8D9}">
      <dsp:nvSpPr>
        <dsp:cNvPr id="0" name=""/>
        <dsp:cNvSpPr/>
      </dsp:nvSpPr>
      <dsp:spPr>
        <a:xfrm>
          <a:off x="7185409" y="602541"/>
          <a:ext cx="6326685" cy="6326685"/>
        </a:xfrm>
        <a:prstGeom prst="pie">
          <a:avLst>
            <a:gd name="adj1" fmla="val 13114284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>
              <a:latin typeface="Cambria" panose="02040503050406030204" pitchFamily="18" charset="0"/>
            </a:rPr>
            <a:t>Monitoring and Evaluation </a:t>
          </a:r>
        </a:p>
      </dsp:txBody>
      <dsp:txXfrm>
        <a:off x="8556191" y="1205083"/>
        <a:ext cx="1732306" cy="10921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33E972-F241-4191-8129-BC79B19A9A99}">
      <dsp:nvSpPr>
        <dsp:cNvPr id="0" name=""/>
        <dsp:cNvSpPr/>
      </dsp:nvSpPr>
      <dsp:spPr>
        <a:xfrm>
          <a:off x="3036538" y="809325"/>
          <a:ext cx="62226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2268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>
            <a:latin typeface="Cambria" panose="02040503050406030204" pitchFamily="18" charset="0"/>
          </a:endParaRPr>
        </a:p>
      </dsp:txBody>
      <dsp:txXfrm>
        <a:off x="3331350" y="851778"/>
        <a:ext cx="32643" cy="6535"/>
      </dsp:txXfrm>
    </dsp:sp>
    <dsp:sp modelId="{48BF49CF-FAB7-4133-B869-60F70B53C12C}">
      <dsp:nvSpPr>
        <dsp:cNvPr id="0" name=""/>
        <dsp:cNvSpPr/>
      </dsp:nvSpPr>
      <dsp:spPr>
        <a:xfrm>
          <a:off x="199779" y="3478"/>
          <a:ext cx="2838558" cy="17031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>
              <a:latin typeface="Cambria" panose="02040503050406030204" pitchFamily="18" charset="0"/>
            </a:rPr>
            <a:t>Registration of PW</a:t>
          </a:r>
        </a:p>
      </dsp:txBody>
      <dsp:txXfrm>
        <a:off x="199779" y="3478"/>
        <a:ext cx="2838558" cy="1703135"/>
      </dsp:txXfrm>
    </dsp:sp>
    <dsp:sp modelId="{7D308FD9-1C6B-4D4A-BB3A-1A3066CE8D3F}">
      <dsp:nvSpPr>
        <dsp:cNvPr id="0" name=""/>
        <dsp:cNvSpPr/>
      </dsp:nvSpPr>
      <dsp:spPr>
        <a:xfrm>
          <a:off x="6527965" y="805851"/>
          <a:ext cx="30122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9194"/>
              </a:moveTo>
              <a:lnTo>
                <a:pt x="1523224" y="49194"/>
              </a:lnTo>
              <a:lnTo>
                <a:pt x="1523224" y="45720"/>
              </a:lnTo>
              <a:lnTo>
                <a:pt x="3012249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>
            <a:latin typeface="Cambria" panose="02040503050406030204" pitchFamily="18" charset="0"/>
          </a:endParaRPr>
        </a:p>
      </dsp:txBody>
      <dsp:txXfrm>
        <a:off x="7958019" y="848304"/>
        <a:ext cx="152142" cy="6535"/>
      </dsp:txXfrm>
    </dsp:sp>
    <dsp:sp modelId="{9E20125D-A44B-433E-ADF0-FD065E5BA1D9}">
      <dsp:nvSpPr>
        <dsp:cNvPr id="0" name=""/>
        <dsp:cNvSpPr/>
      </dsp:nvSpPr>
      <dsp:spPr>
        <a:xfrm>
          <a:off x="3691206" y="3478"/>
          <a:ext cx="2838558" cy="17031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latin typeface="Cambria" panose="02040503050406030204" pitchFamily="18" charset="0"/>
            </a:rPr>
            <a:t>ANM takes the weight, height BP and completes the MCP card</a:t>
          </a:r>
        </a:p>
      </dsp:txBody>
      <dsp:txXfrm>
        <a:off x="3691206" y="3478"/>
        <a:ext cx="2838558" cy="1703135"/>
      </dsp:txXfrm>
    </dsp:sp>
    <dsp:sp modelId="{370821C6-F3EC-4030-9836-697F7292DA34}">
      <dsp:nvSpPr>
        <dsp:cNvPr id="0" name=""/>
        <dsp:cNvSpPr/>
      </dsp:nvSpPr>
      <dsp:spPr>
        <a:xfrm>
          <a:off x="1995522" y="1701339"/>
          <a:ext cx="8996372" cy="741130"/>
        </a:xfrm>
        <a:custGeom>
          <a:avLst/>
          <a:gdLst/>
          <a:ahLst/>
          <a:cxnLst/>
          <a:rect l="0" t="0" r="0" b="0"/>
          <a:pathLst>
            <a:path>
              <a:moveTo>
                <a:pt x="8996372" y="0"/>
              </a:moveTo>
              <a:lnTo>
                <a:pt x="8996372" y="387665"/>
              </a:lnTo>
              <a:lnTo>
                <a:pt x="0" y="387665"/>
              </a:lnTo>
              <a:lnTo>
                <a:pt x="0" y="74113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>
            <a:latin typeface="Cambria" panose="02040503050406030204" pitchFamily="18" charset="0"/>
          </a:endParaRPr>
        </a:p>
      </dsp:txBody>
      <dsp:txXfrm>
        <a:off x="6267973" y="2068636"/>
        <a:ext cx="451470" cy="6535"/>
      </dsp:txXfrm>
    </dsp:sp>
    <dsp:sp modelId="{B83E8921-762D-40E8-9DC0-63981E9A84C1}">
      <dsp:nvSpPr>
        <dsp:cNvPr id="0" name=""/>
        <dsp:cNvSpPr/>
      </dsp:nvSpPr>
      <dsp:spPr>
        <a:xfrm>
          <a:off x="9572615" y="3"/>
          <a:ext cx="2838558" cy="17031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>
              <a:latin typeface="Cambria" panose="02040503050406030204" pitchFamily="18" charset="0"/>
            </a:rPr>
            <a:t>Lab technician takes blood and urine sample for testing </a:t>
          </a:r>
        </a:p>
      </dsp:txBody>
      <dsp:txXfrm>
        <a:off x="9572615" y="3"/>
        <a:ext cx="2838558" cy="1703135"/>
      </dsp:txXfrm>
    </dsp:sp>
    <dsp:sp modelId="{BBF7B92C-D633-4F21-B96D-CB4DB22BE1B8}">
      <dsp:nvSpPr>
        <dsp:cNvPr id="0" name=""/>
        <dsp:cNvSpPr/>
      </dsp:nvSpPr>
      <dsp:spPr>
        <a:xfrm>
          <a:off x="3675214" y="3326437"/>
          <a:ext cx="1077828" cy="2630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6014" y="0"/>
              </a:lnTo>
              <a:lnTo>
                <a:pt x="556014" y="263015"/>
              </a:lnTo>
              <a:lnTo>
                <a:pt x="1077828" y="263015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>
            <a:latin typeface="Cambria" panose="02040503050406030204" pitchFamily="18" charset="0"/>
          </a:endParaRPr>
        </a:p>
      </dsp:txBody>
      <dsp:txXfrm>
        <a:off x="4185648" y="3454677"/>
        <a:ext cx="56960" cy="6535"/>
      </dsp:txXfrm>
    </dsp:sp>
    <dsp:sp modelId="{A0D00292-40A2-45A7-88E9-892AA8827613}">
      <dsp:nvSpPr>
        <dsp:cNvPr id="0" name=""/>
        <dsp:cNvSpPr/>
      </dsp:nvSpPr>
      <dsp:spPr>
        <a:xfrm>
          <a:off x="314031" y="2474869"/>
          <a:ext cx="3362982" cy="17031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latin typeface="Cambria" panose="02040503050406030204" pitchFamily="18" charset="0"/>
            </a:rPr>
            <a:t>PW takes the test report and goes to doctor for examination</a:t>
          </a:r>
        </a:p>
      </dsp:txBody>
      <dsp:txXfrm>
        <a:off x="314031" y="2474869"/>
        <a:ext cx="3362982" cy="1703135"/>
      </dsp:txXfrm>
    </dsp:sp>
    <dsp:sp modelId="{A9AB8624-3A49-4914-8E72-F113B76FA480}">
      <dsp:nvSpPr>
        <dsp:cNvPr id="0" name=""/>
        <dsp:cNvSpPr/>
      </dsp:nvSpPr>
      <dsp:spPr>
        <a:xfrm>
          <a:off x="7622201" y="3343536"/>
          <a:ext cx="252235" cy="245915"/>
        </a:xfrm>
        <a:custGeom>
          <a:avLst/>
          <a:gdLst/>
          <a:ahLst/>
          <a:cxnLst/>
          <a:rect l="0" t="0" r="0" b="0"/>
          <a:pathLst>
            <a:path>
              <a:moveTo>
                <a:pt x="0" y="245915"/>
              </a:moveTo>
              <a:lnTo>
                <a:pt x="143217" y="245915"/>
              </a:lnTo>
              <a:lnTo>
                <a:pt x="143217" y="0"/>
              </a:lnTo>
              <a:lnTo>
                <a:pt x="252235" y="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>
            <a:latin typeface="Cambria" panose="02040503050406030204" pitchFamily="18" charset="0"/>
          </a:endParaRPr>
        </a:p>
      </dsp:txBody>
      <dsp:txXfrm>
        <a:off x="7738949" y="3463226"/>
        <a:ext cx="18739" cy="6535"/>
      </dsp:txXfrm>
    </dsp:sp>
    <dsp:sp modelId="{DE14E0F7-958C-4AC8-B0D2-6A38567DF2A6}">
      <dsp:nvSpPr>
        <dsp:cNvPr id="0" name=""/>
        <dsp:cNvSpPr/>
      </dsp:nvSpPr>
      <dsp:spPr>
        <a:xfrm>
          <a:off x="4785442" y="2519934"/>
          <a:ext cx="2838558" cy="21390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latin typeface="Cambria" panose="02040503050406030204" pitchFamily="18" charset="0"/>
            </a:rPr>
            <a:t>Doctor examines the PW and labels the patient as High risk or non high risk</a:t>
          </a:r>
        </a:p>
      </dsp:txBody>
      <dsp:txXfrm>
        <a:off x="4785442" y="2519934"/>
        <a:ext cx="2838558" cy="2139035"/>
      </dsp:txXfrm>
    </dsp:sp>
    <dsp:sp modelId="{DB9D343E-A260-45C5-A9C1-CD7E1DEFF4D7}">
      <dsp:nvSpPr>
        <dsp:cNvPr id="0" name=""/>
        <dsp:cNvSpPr/>
      </dsp:nvSpPr>
      <dsp:spPr>
        <a:xfrm>
          <a:off x="2866974" y="4401563"/>
          <a:ext cx="7296744" cy="720901"/>
        </a:xfrm>
        <a:custGeom>
          <a:avLst/>
          <a:gdLst/>
          <a:ahLst/>
          <a:cxnLst/>
          <a:rect l="0" t="0" r="0" b="0"/>
          <a:pathLst>
            <a:path>
              <a:moveTo>
                <a:pt x="7296744" y="0"/>
              </a:moveTo>
              <a:lnTo>
                <a:pt x="7296744" y="377550"/>
              </a:lnTo>
              <a:lnTo>
                <a:pt x="0" y="377550"/>
              </a:lnTo>
              <a:lnTo>
                <a:pt x="0" y="720901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>
        <a:off x="6331963" y="4758746"/>
        <a:ext cx="366767" cy="6535"/>
      </dsp:txXfrm>
    </dsp:sp>
    <dsp:sp modelId="{5B0DE877-BA05-4CE4-B599-60BBC8945E32}">
      <dsp:nvSpPr>
        <dsp:cNvPr id="0" name=""/>
        <dsp:cNvSpPr/>
      </dsp:nvSpPr>
      <dsp:spPr>
        <a:xfrm>
          <a:off x="7906837" y="2283709"/>
          <a:ext cx="4513762" cy="21196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>
              <a:latin typeface="Cambria" panose="02040503050406030204" pitchFamily="18" charset="0"/>
            </a:rPr>
            <a:t>PW is referred for USG and reports back to the doctor with the report of the USG. Based on the report the doctor  modifies the  red/ green label  if required</a:t>
          </a:r>
        </a:p>
      </dsp:txBody>
      <dsp:txXfrm>
        <a:off x="7906837" y="2283709"/>
        <a:ext cx="4513762" cy="2119654"/>
      </dsp:txXfrm>
    </dsp:sp>
    <dsp:sp modelId="{12A6DA4F-49E6-4F79-94D5-496C5D1EA985}">
      <dsp:nvSpPr>
        <dsp:cNvPr id="0" name=""/>
        <dsp:cNvSpPr/>
      </dsp:nvSpPr>
      <dsp:spPr>
        <a:xfrm>
          <a:off x="931134" y="5154864"/>
          <a:ext cx="3871680" cy="17031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latin typeface="Cambria" panose="02040503050406030204" pitchFamily="18" charset="0"/>
            </a:rPr>
            <a:t>Drugs and appropriate treatment / referral provided along with counselling</a:t>
          </a:r>
        </a:p>
      </dsp:txBody>
      <dsp:txXfrm>
        <a:off x="931134" y="5154864"/>
        <a:ext cx="3871680" cy="17031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A6DA3F-DE20-40C0-8EC7-C0AD31C4B6FC}">
      <dsp:nvSpPr>
        <dsp:cNvPr id="0" name=""/>
        <dsp:cNvSpPr/>
      </dsp:nvSpPr>
      <dsp:spPr>
        <a:xfrm>
          <a:off x="7356709" y="711202"/>
          <a:ext cx="3871109" cy="662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3565"/>
              </a:lnTo>
              <a:lnTo>
                <a:pt x="3871109" y="463565"/>
              </a:lnTo>
              <a:lnTo>
                <a:pt x="3871109" y="66243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BDC909-69F8-4367-B7EF-6A17CBACC996}">
      <dsp:nvSpPr>
        <dsp:cNvPr id="0" name=""/>
        <dsp:cNvSpPr/>
      </dsp:nvSpPr>
      <dsp:spPr>
        <a:xfrm>
          <a:off x="7029282" y="711202"/>
          <a:ext cx="327426" cy="624334"/>
        </a:xfrm>
        <a:custGeom>
          <a:avLst/>
          <a:gdLst/>
          <a:ahLst/>
          <a:cxnLst/>
          <a:rect l="0" t="0" r="0" b="0"/>
          <a:pathLst>
            <a:path>
              <a:moveTo>
                <a:pt x="327426" y="0"/>
              </a:moveTo>
              <a:lnTo>
                <a:pt x="327426" y="425465"/>
              </a:lnTo>
              <a:lnTo>
                <a:pt x="0" y="425465"/>
              </a:lnTo>
              <a:lnTo>
                <a:pt x="0" y="62433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3913C5-7605-4441-9462-56A22B0C8C7A}">
      <dsp:nvSpPr>
        <dsp:cNvPr id="0" name=""/>
        <dsp:cNvSpPr/>
      </dsp:nvSpPr>
      <dsp:spPr>
        <a:xfrm>
          <a:off x="2730699" y="711202"/>
          <a:ext cx="4626010" cy="700534"/>
        </a:xfrm>
        <a:custGeom>
          <a:avLst/>
          <a:gdLst/>
          <a:ahLst/>
          <a:cxnLst/>
          <a:rect l="0" t="0" r="0" b="0"/>
          <a:pathLst>
            <a:path>
              <a:moveTo>
                <a:pt x="4626010" y="0"/>
              </a:moveTo>
              <a:lnTo>
                <a:pt x="4626010" y="501666"/>
              </a:lnTo>
              <a:lnTo>
                <a:pt x="0" y="501666"/>
              </a:lnTo>
              <a:lnTo>
                <a:pt x="0" y="70053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EC15D2-5A5A-4DC6-90D9-191655EF6C89}">
      <dsp:nvSpPr>
        <dsp:cNvPr id="0" name=""/>
        <dsp:cNvSpPr/>
      </dsp:nvSpPr>
      <dsp:spPr>
        <a:xfrm>
          <a:off x="1970511" y="-94451"/>
          <a:ext cx="10772395" cy="8056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641B2A0-C24F-4524-BC2B-E04E5ABDA6E5}">
      <dsp:nvSpPr>
        <dsp:cNvPr id="0" name=""/>
        <dsp:cNvSpPr/>
      </dsp:nvSpPr>
      <dsp:spPr>
        <a:xfrm>
          <a:off x="2209034" y="132145"/>
          <a:ext cx="10772395" cy="80565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Cambria" panose="02040503050406030204" pitchFamily="18" charset="0"/>
            </a:rPr>
            <a:t>Overview - Strategies </a:t>
          </a:r>
          <a:r>
            <a:rPr lang="en-US" sz="3200" b="1" kern="1200" dirty="0">
              <a:latin typeface="Cambria" panose="02040503050406030204" pitchFamily="18" charset="0"/>
            </a:rPr>
            <a:t>for Engagement of Private Sector</a:t>
          </a:r>
        </a:p>
      </dsp:txBody>
      <dsp:txXfrm>
        <a:off x="2232631" y="155742"/>
        <a:ext cx="10725201" cy="758460"/>
      </dsp:txXfrm>
    </dsp:sp>
    <dsp:sp modelId="{E1A99918-2663-40E9-912B-3889A266E68B}">
      <dsp:nvSpPr>
        <dsp:cNvPr id="0" name=""/>
        <dsp:cNvSpPr/>
      </dsp:nvSpPr>
      <dsp:spPr>
        <a:xfrm>
          <a:off x="1657345" y="1411737"/>
          <a:ext cx="2146708" cy="13631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70B9F8-EB0F-4CB2-B703-4A4354545FF9}">
      <dsp:nvSpPr>
        <dsp:cNvPr id="0" name=""/>
        <dsp:cNvSpPr/>
      </dsp:nvSpPr>
      <dsp:spPr>
        <a:xfrm>
          <a:off x="1895868" y="1638334"/>
          <a:ext cx="2146708" cy="136315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latin typeface="Cambria" panose="02040503050406030204" pitchFamily="18" charset="0"/>
            </a:rPr>
            <a:t>Generate Awareness</a:t>
          </a:r>
        </a:p>
      </dsp:txBody>
      <dsp:txXfrm>
        <a:off x="1935794" y="1678260"/>
        <a:ext cx="2066856" cy="1283307"/>
      </dsp:txXfrm>
    </dsp:sp>
    <dsp:sp modelId="{E3813A12-D23D-45DB-BD38-D328B9E7E65C}">
      <dsp:nvSpPr>
        <dsp:cNvPr id="0" name=""/>
        <dsp:cNvSpPr/>
      </dsp:nvSpPr>
      <dsp:spPr>
        <a:xfrm>
          <a:off x="5614612" y="1335537"/>
          <a:ext cx="2829339" cy="13631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80F4583-1881-4115-8540-035F9B56ED21}">
      <dsp:nvSpPr>
        <dsp:cNvPr id="0" name=""/>
        <dsp:cNvSpPr/>
      </dsp:nvSpPr>
      <dsp:spPr>
        <a:xfrm>
          <a:off x="5853135" y="1562134"/>
          <a:ext cx="2829339" cy="136315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latin typeface="Cambria" panose="02040503050406030204" pitchFamily="18" charset="0"/>
            </a:rPr>
            <a:t>Facilitate Participation</a:t>
          </a:r>
        </a:p>
      </dsp:txBody>
      <dsp:txXfrm>
        <a:off x="5893061" y="1602060"/>
        <a:ext cx="2749487" cy="1283307"/>
      </dsp:txXfrm>
    </dsp:sp>
    <dsp:sp modelId="{279D93B9-D04A-44C1-9886-9C5D93BCECAC}">
      <dsp:nvSpPr>
        <dsp:cNvPr id="0" name=""/>
        <dsp:cNvSpPr/>
      </dsp:nvSpPr>
      <dsp:spPr>
        <a:xfrm>
          <a:off x="9797306" y="1373637"/>
          <a:ext cx="2861025" cy="13631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B5C6903-D083-4296-95C1-CB949820E126}">
      <dsp:nvSpPr>
        <dsp:cNvPr id="0" name=""/>
        <dsp:cNvSpPr/>
      </dsp:nvSpPr>
      <dsp:spPr>
        <a:xfrm>
          <a:off x="10035829" y="1600234"/>
          <a:ext cx="2861025" cy="136315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>
              <a:latin typeface="Cambria" panose="02040503050406030204" pitchFamily="18" charset="0"/>
            </a:rPr>
            <a:t>Sustain Participation</a:t>
          </a:r>
        </a:p>
      </dsp:txBody>
      <dsp:txXfrm>
        <a:off x="10075755" y="1640160"/>
        <a:ext cx="2781173" cy="12833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33F99-F548-4C8B-8E92-A689886C1A01}" type="datetimeFigureOut">
              <a:rPr lang="en-GB" smtClean="0"/>
              <a:t>29/08/2016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4D345-1725-44E5-A83A-255B338A82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127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863A2-C95F-4ADD-90E3-3B6669C1E59D}" type="datetimeFigureOut">
              <a:rPr lang="en-IN" smtClean="0"/>
              <a:pPr/>
              <a:t>29-08-2016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46D46-E3B1-464B-8243-F940E89F470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5214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46D46-E3B1-464B-8243-F940E89F4709}" type="slidenum">
              <a:rPr lang="en-IN" smtClean="0"/>
              <a:pPr/>
              <a:t>26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2377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E0FBB07-16B1-43DC-AC55-43F941912250}" type="datetime1">
              <a:rPr lang="bg-BG" smtClean="0"/>
              <a:t>29.8.2016 г.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020D001-C9B7-4ADF-86A2-3212DF6A5DE1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3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E2E4E-F1F7-4089-BAAC-B8CDB84B1F6A}" type="datetime1">
              <a:rPr lang="bg-BG" smtClean="0"/>
              <a:t>29.8.2016 г.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D001-C9B7-4ADF-86A2-3212DF6A5DE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173050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E2E4E-F1F7-4089-BAAC-B8CDB84B1F6A}" type="datetime1">
              <a:rPr lang="bg-BG" smtClean="0"/>
              <a:t>29.8.2016 г.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D001-C9B7-4ADF-86A2-3212DF6A5DE1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13857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E2E4E-F1F7-4089-BAAC-B8CDB84B1F6A}" type="datetime1">
              <a:rPr lang="bg-BG" smtClean="0"/>
              <a:t>29.8.2016 г.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D001-C9B7-4ADF-86A2-3212DF6A5DE1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01363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E2E4E-F1F7-4089-BAAC-B8CDB84B1F6A}" type="datetime1">
              <a:rPr lang="bg-BG" smtClean="0"/>
              <a:t>29.8.2016 г.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D001-C9B7-4ADF-86A2-3212DF6A5DE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187076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E2E4E-F1F7-4089-BAAC-B8CDB84B1F6A}" type="datetime1">
              <a:rPr lang="bg-BG" smtClean="0"/>
              <a:t>29.8.2016 г.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D001-C9B7-4ADF-86A2-3212DF6A5DE1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08562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E2E4E-F1F7-4089-BAAC-B8CDB84B1F6A}" type="datetime1">
              <a:rPr lang="bg-BG" smtClean="0"/>
              <a:t>29.8.2016 г.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D001-C9B7-4ADF-86A2-3212DF6A5DE1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28259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24B9E-67D9-494B-AE54-8CDF0EF9DBD8}" type="datetime1">
              <a:rPr lang="bg-BG" smtClean="0"/>
              <a:t>29.8.2016 г.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D001-C9B7-4ADF-86A2-3212DF6A5DE1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37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A51A8-1592-488A-ACF7-CAD9EFFF2F69}" type="datetime1">
              <a:rPr lang="bg-BG" smtClean="0"/>
              <a:t>29.8.2016 г.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D001-C9B7-4ADF-86A2-3212DF6A5DE1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33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E0FBB07-16B1-43DC-AC55-43F941912250}" type="datetime1">
              <a:rPr lang="bg-BG" smtClean="0">
                <a:solidFill>
                  <a:prstClr val="black"/>
                </a:solidFill>
              </a:rPr>
              <a:pPr/>
              <a:t>29.8.2016 г.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020D001-C9B7-4ADF-86A2-3212DF6A5DE1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08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0507-12A1-4B41-9136-D8B8B68B9D27}" type="datetime1">
              <a:rPr lang="bg-BG" smtClean="0">
                <a:solidFill>
                  <a:prstClr val="black"/>
                </a:solidFill>
              </a:rPr>
              <a:pPr/>
              <a:t>29.8.2016 г.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D001-C9B7-4ADF-86A2-3212DF6A5DE1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69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0507-12A1-4B41-9136-D8B8B68B9D27}" type="datetime1">
              <a:rPr lang="bg-BG" smtClean="0"/>
              <a:t>29.8.2016 г.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D001-C9B7-4ADF-86A2-3212DF6A5DE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395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4B9D-5717-4AD3-9D4D-1BD9B246DE4F}" type="datetime1">
              <a:rPr lang="bg-BG" smtClean="0">
                <a:solidFill>
                  <a:prstClr val="black"/>
                </a:solidFill>
              </a:rPr>
              <a:pPr/>
              <a:t>29.8.2016 г.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D001-C9B7-4ADF-86A2-3212DF6A5DE1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05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1044-13DA-4A80-A819-980A810EFC1C}" type="datetime1">
              <a:rPr lang="bg-BG" smtClean="0">
                <a:solidFill>
                  <a:prstClr val="black"/>
                </a:solidFill>
              </a:rPr>
              <a:pPr/>
              <a:t>29.8.2016 г.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D001-C9B7-4ADF-86A2-3212DF6A5DE1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99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4B583-A33B-4809-A4D4-0F05B7989BBA}" type="datetime1">
              <a:rPr lang="bg-BG" smtClean="0">
                <a:solidFill>
                  <a:prstClr val="black"/>
                </a:solidFill>
              </a:rPr>
              <a:pPr/>
              <a:t>29.8.2016 г.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D001-C9B7-4ADF-86A2-3212DF6A5DE1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05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A5FFF-B084-4F4D-9D11-FA395D1EDA5C}" type="datetime1">
              <a:rPr lang="bg-BG" smtClean="0">
                <a:solidFill>
                  <a:prstClr val="black"/>
                </a:solidFill>
              </a:rPr>
              <a:pPr/>
              <a:t>29.8.2016 г.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D001-C9B7-4ADF-86A2-3212DF6A5DE1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20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F8C5F-FC2B-43E1-A25A-9D0650B83C0E}" type="datetime1">
              <a:rPr lang="bg-BG" smtClean="0">
                <a:solidFill>
                  <a:prstClr val="black"/>
                </a:solidFill>
              </a:rPr>
              <a:pPr/>
              <a:t>29.8.2016 г.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D001-C9B7-4ADF-86A2-3212DF6A5DE1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24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51509-529A-4BD1-99FD-19274A1C46F7}" type="datetime1">
              <a:rPr lang="bg-BG" smtClean="0">
                <a:solidFill>
                  <a:prstClr val="black"/>
                </a:solidFill>
              </a:rPr>
              <a:pPr/>
              <a:t>29.8.2016 г.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D001-C9B7-4ADF-86A2-3212DF6A5DE1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4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E089-4F99-43B5-A9F0-EA50EE9ADE6D}" type="datetime1">
              <a:rPr lang="bg-BG" smtClean="0">
                <a:solidFill>
                  <a:prstClr val="black"/>
                </a:solidFill>
              </a:rPr>
              <a:pPr/>
              <a:t>29.8.2016 г.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D001-C9B7-4ADF-86A2-3212DF6A5DE1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9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E2E4E-F1F7-4089-BAAC-B8CDB84B1F6A}" type="datetime1">
              <a:rPr lang="bg-BG" smtClean="0">
                <a:solidFill>
                  <a:prstClr val="black"/>
                </a:solidFill>
              </a:rPr>
              <a:pPr/>
              <a:t>29.8.2016 г.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D001-C9B7-4ADF-86A2-3212DF6A5DE1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63403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E2E4E-F1F7-4089-BAAC-B8CDB84B1F6A}" type="datetime1">
              <a:rPr lang="bg-BG" smtClean="0">
                <a:solidFill>
                  <a:prstClr val="black"/>
                </a:solidFill>
              </a:rPr>
              <a:pPr/>
              <a:t>29.8.2016 г.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D001-C9B7-4ADF-86A2-3212DF6A5DE1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73601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E2E4E-F1F7-4089-BAAC-B8CDB84B1F6A}" type="datetime1">
              <a:rPr lang="bg-BG" smtClean="0">
                <a:solidFill>
                  <a:prstClr val="black"/>
                </a:solidFill>
              </a:rPr>
              <a:pPr/>
              <a:t>29.8.2016 г.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D001-C9B7-4ADF-86A2-3212DF6A5DE1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65792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4B9D-5717-4AD3-9D4D-1BD9B246DE4F}" type="datetime1">
              <a:rPr lang="bg-BG" smtClean="0"/>
              <a:t>29.8.2016 г.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D001-C9B7-4ADF-86A2-3212DF6A5DE1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31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E2E4E-F1F7-4089-BAAC-B8CDB84B1F6A}" type="datetime1">
              <a:rPr lang="bg-BG" smtClean="0">
                <a:solidFill>
                  <a:prstClr val="black"/>
                </a:solidFill>
              </a:rPr>
              <a:pPr/>
              <a:t>29.8.2016 г.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D001-C9B7-4ADF-86A2-3212DF6A5DE1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0114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E2E4E-F1F7-4089-BAAC-B8CDB84B1F6A}" type="datetime1">
              <a:rPr lang="bg-BG" smtClean="0">
                <a:solidFill>
                  <a:prstClr val="black"/>
                </a:solidFill>
              </a:rPr>
              <a:pPr/>
              <a:t>29.8.2016 г.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D001-C9B7-4ADF-86A2-3212DF6A5DE1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02700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E2E4E-F1F7-4089-BAAC-B8CDB84B1F6A}" type="datetime1">
              <a:rPr lang="bg-BG" smtClean="0">
                <a:solidFill>
                  <a:prstClr val="black"/>
                </a:solidFill>
              </a:rPr>
              <a:pPr/>
              <a:t>29.8.2016 г.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D001-C9B7-4ADF-86A2-3212DF6A5DE1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25208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24B9E-67D9-494B-AE54-8CDF0EF9DBD8}" type="datetime1">
              <a:rPr lang="bg-BG" smtClean="0">
                <a:solidFill>
                  <a:prstClr val="black"/>
                </a:solidFill>
              </a:rPr>
              <a:pPr/>
              <a:t>29.8.2016 г.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D001-C9B7-4ADF-86A2-3212DF6A5DE1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27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A51A8-1592-488A-ACF7-CAD9EFFF2F69}" type="datetime1">
              <a:rPr lang="bg-BG" smtClean="0">
                <a:solidFill>
                  <a:prstClr val="black"/>
                </a:solidFill>
              </a:rPr>
              <a:pPr/>
              <a:t>29.8.2016 г.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D001-C9B7-4ADF-86A2-3212DF6A5DE1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91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Width Head +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6854" y="1718753"/>
            <a:ext cx="11106151" cy="4519084"/>
          </a:xfrm>
        </p:spPr>
        <p:txBody>
          <a:bodyPr/>
          <a:lstStyle>
            <a:lvl1pPr>
              <a:spcBef>
                <a:spcPts val="448"/>
              </a:spcBef>
              <a:defRPr sz="1867" b="0" baseline="0"/>
            </a:lvl1pPr>
            <a:lvl2pPr marL="228594" indent="-228594">
              <a:spcBef>
                <a:spcPts val="448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733"/>
            </a:lvl2pPr>
            <a:lvl3pPr marL="457189" indent="-228594">
              <a:spcBef>
                <a:spcPts val="448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687900" indent="-230712">
              <a:spcBef>
                <a:spcPts val="448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916494" indent="-228594">
              <a:spcBef>
                <a:spcPts val="448"/>
              </a:spcBef>
              <a:defRPr baseline="0"/>
            </a:lvl5pPr>
          </a:lstStyle>
          <a:p>
            <a:pPr lvl="0"/>
            <a:r>
              <a:rPr lang="en-US" dirty="0" smtClean="0"/>
              <a:t>Insert bullet list at full-width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7C79CB-8DC5-494F-A95A-BAF8D01102E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6854" y="629583"/>
            <a:ext cx="11106151" cy="697577"/>
          </a:xfrm>
        </p:spPr>
        <p:txBody>
          <a:bodyPr/>
          <a:lstStyle/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0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E0FBB07-16B1-43DC-AC55-43F941912250}" type="datetime1">
              <a:rPr lang="bg-BG" smtClean="0">
                <a:solidFill>
                  <a:prstClr val="black"/>
                </a:solidFill>
              </a:rPr>
              <a:pPr/>
              <a:t>29.8.2016 г.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020D001-C9B7-4ADF-86A2-3212DF6A5DE1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57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0507-12A1-4B41-9136-D8B8B68B9D27}" type="datetime1">
              <a:rPr lang="bg-BG" smtClean="0">
                <a:solidFill>
                  <a:prstClr val="black"/>
                </a:solidFill>
              </a:rPr>
              <a:pPr/>
              <a:t>29.8.2016 г.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D001-C9B7-4ADF-86A2-3212DF6A5DE1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18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4B9D-5717-4AD3-9D4D-1BD9B246DE4F}" type="datetime1">
              <a:rPr lang="bg-BG" smtClean="0">
                <a:solidFill>
                  <a:prstClr val="black"/>
                </a:solidFill>
              </a:rPr>
              <a:pPr/>
              <a:t>29.8.2016 г.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D001-C9B7-4ADF-86A2-3212DF6A5DE1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82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1044-13DA-4A80-A819-980A810EFC1C}" type="datetime1">
              <a:rPr lang="bg-BG" smtClean="0">
                <a:solidFill>
                  <a:prstClr val="black"/>
                </a:solidFill>
              </a:rPr>
              <a:pPr/>
              <a:t>29.8.2016 г.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D001-C9B7-4ADF-86A2-3212DF6A5DE1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58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1044-13DA-4A80-A819-980A810EFC1C}" type="datetime1">
              <a:rPr lang="bg-BG" smtClean="0"/>
              <a:t>29.8.2016 г.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D001-C9B7-4ADF-86A2-3212DF6A5DE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990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4B583-A33B-4809-A4D4-0F05B7989BBA}" type="datetime1">
              <a:rPr lang="bg-BG" smtClean="0">
                <a:solidFill>
                  <a:prstClr val="black"/>
                </a:solidFill>
              </a:rPr>
              <a:pPr/>
              <a:t>29.8.2016 г.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D001-C9B7-4ADF-86A2-3212DF6A5DE1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00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A5FFF-B084-4F4D-9D11-FA395D1EDA5C}" type="datetime1">
              <a:rPr lang="bg-BG" smtClean="0">
                <a:solidFill>
                  <a:prstClr val="black"/>
                </a:solidFill>
              </a:rPr>
              <a:pPr/>
              <a:t>29.8.2016 г.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D001-C9B7-4ADF-86A2-3212DF6A5DE1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32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F8C5F-FC2B-43E1-A25A-9D0650B83C0E}" type="datetime1">
              <a:rPr lang="bg-BG" smtClean="0">
                <a:solidFill>
                  <a:prstClr val="black"/>
                </a:solidFill>
              </a:rPr>
              <a:pPr/>
              <a:t>29.8.2016 г.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D001-C9B7-4ADF-86A2-3212DF6A5DE1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32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51509-529A-4BD1-99FD-19274A1C46F7}" type="datetime1">
              <a:rPr lang="bg-BG" smtClean="0">
                <a:solidFill>
                  <a:prstClr val="black"/>
                </a:solidFill>
              </a:rPr>
              <a:pPr/>
              <a:t>29.8.2016 г.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D001-C9B7-4ADF-86A2-3212DF6A5DE1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06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E089-4F99-43B5-A9F0-EA50EE9ADE6D}" type="datetime1">
              <a:rPr lang="bg-BG" smtClean="0">
                <a:solidFill>
                  <a:prstClr val="black"/>
                </a:solidFill>
              </a:rPr>
              <a:pPr/>
              <a:t>29.8.2016 г.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D001-C9B7-4ADF-86A2-3212DF6A5DE1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46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E2E4E-F1F7-4089-BAAC-B8CDB84B1F6A}" type="datetime1">
              <a:rPr lang="bg-BG" smtClean="0">
                <a:solidFill>
                  <a:prstClr val="black"/>
                </a:solidFill>
              </a:rPr>
              <a:pPr/>
              <a:t>29.8.2016 г.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D001-C9B7-4ADF-86A2-3212DF6A5DE1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20579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E2E4E-F1F7-4089-BAAC-B8CDB84B1F6A}" type="datetime1">
              <a:rPr lang="bg-BG" smtClean="0">
                <a:solidFill>
                  <a:prstClr val="black"/>
                </a:solidFill>
              </a:rPr>
              <a:pPr/>
              <a:t>29.8.2016 г.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D001-C9B7-4ADF-86A2-3212DF6A5DE1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50620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E2E4E-F1F7-4089-BAAC-B8CDB84B1F6A}" type="datetime1">
              <a:rPr lang="bg-BG" smtClean="0">
                <a:solidFill>
                  <a:prstClr val="black"/>
                </a:solidFill>
              </a:rPr>
              <a:pPr/>
              <a:t>29.8.2016 г.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D001-C9B7-4ADF-86A2-3212DF6A5DE1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7480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E2E4E-F1F7-4089-BAAC-B8CDB84B1F6A}" type="datetime1">
              <a:rPr lang="bg-BG" smtClean="0">
                <a:solidFill>
                  <a:prstClr val="black"/>
                </a:solidFill>
              </a:rPr>
              <a:pPr/>
              <a:t>29.8.2016 г.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D001-C9B7-4ADF-86A2-3212DF6A5DE1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4717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E2E4E-F1F7-4089-BAAC-B8CDB84B1F6A}" type="datetime1">
              <a:rPr lang="bg-BG" smtClean="0">
                <a:solidFill>
                  <a:prstClr val="black"/>
                </a:solidFill>
              </a:rPr>
              <a:pPr/>
              <a:t>29.8.2016 г.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D001-C9B7-4ADF-86A2-3212DF6A5DE1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28401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4B583-A33B-4809-A4D4-0F05B7989BBA}" type="datetime1">
              <a:rPr lang="bg-BG" smtClean="0"/>
              <a:t>29.8.2016 г.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D001-C9B7-4ADF-86A2-3212DF6A5DE1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00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E2E4E-F1F7-4089-BAAC-B8CDB84B1F6A}" type="datetime1">
              <a:rPr lang="bg-BG" smtClean="0">
                <a:solidFill>
                  <a:prstClr val="black"/>
                </a:solidFill>
              </a:rPr>
              <a:pPr/>
              <a:t>29.8.2016 г.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D001-C9B7-4ADF-86A2-3212DF6A5DE1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76484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24B9E-67D9-494B-AE54-8CDF0EF9DBD8}" type="datetime1">
              <a:rPr lang="bg-BG" smtClean="0">
                <a:solidFill>
                  <a:prstClr val="black"/>
                </a:solidFill>
              </a:rPr>
              <a:pPr/>
              <a:t>29.8.2016 г.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D001-C9B7-4ADF-86A2-3212DF6A5DE1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32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A51A8-1592-488A-ACF7-CAD9EFFF2F69}" type="datetime1">
              <a:rPr lang="bg-BG" smtClean="0">
                <a:solidFill>
                  <a:prstClr val="black"/>
                </a:solidFill>
              </a:rPr>
              <a:pPr/>
              <a:t>29.8.2016 г.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D001-C9B7-4ADF-86A2-3212DF6A5DE1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36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Width Head +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6854" y="1718753"/>
            <a:ext cx="11106151" cy="4519084"/>
          </a:xfrm>
        </p:spPr>
        <p:txBody>
          <a:bodyPr/>
          <a:lstStyle>
            <a:lvl1pPr>
              <a:spcBef>
                <a:spcPts val="448"/>
              </a:spcBef>
              <a:defRPr sz="1867" b="0" baseline="0"/>
            </a:lvl1pPr>
            <a:lvl2pPr marL="228594" indent="-228594">
              <a:spcBef>
                <a:spcPts val="448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733"/>
            </a:lvl2pPr>
            <a:lvl3pPr marL="457189" indent="-228594">
              <a:spcBef>
                <a:spcPts val="448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687900" indent="-230712">
              <a:spcBef>
                <a:spcPts val="448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916494" indent="-228594">
              <a:spcBef>
                <a:spcPts val="448"/>
              </a:spcBef>
              <a:defRPr baseline="0"/>
            </a:lvl5pPr>
          </a:lstStyle>
          <a:p>
            <a:pPr lvl="0"/>
            <a:r>
              <a:rPr lang="en-US" dirty="0" smtClean="0"/>
              <a:t>Insert bullet list at full-width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7C79CB-8DC5-494F-A95A-BAF8D01102E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6854" y="629583"/>
            <a:ext cx="11106151" cy="697577"/>
          </a:xfrm>
        </p:spPr>
        <p:txBody>
          <a:bodyPr/>
          <a:lstStyle/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3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A5FFF-B084-4F4D-9D11-FA395D1EDA5C}" type="datetime1">
              <a:rPr lang="bg-BG" smtClean="0"/>
              <a:t>29.8.2016 г.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D001-C9B7-4ADF-86A2-3212DF6A5DE1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33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F8C5F-FC2B-43E1-A25A-9D0650B83C0E}" type="datetime1">
              <a:rPr lang="bg-BG" smtClean="0"/>
              <a:t>29.8.2016 г.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D001-C9B7-4ADF-86A2-3212DF6A5DE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209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51509-529A-4BD1-99FD-19274A1C46F7}" type="datetime1">
              <a:rPr lang="bg-BG" smtClean="0"/>
              <a:t>29.8.2016 г.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D001-C9B7-4ADF-86A2-3212DF6A5DE1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11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E089-4F99-43B5-A9F0-EA50EE9ADE6D}" type="datetime1">
              <a:rPr lang="bg-BG" smtClean="0"/>
              <a:t>29.8.2016 г.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D001-C9B7-4ADF-86A2-3212DF6A5DE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306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3FE2E4E-F1F7-4089-BAAC-B8CDB84B1F6A}" type="datetime1">
              <a:rPr lang="bg-BG" smtClean="0"/>
              <a:t>29.8.2016 г.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020D001-C9B7-4ADF-86A2-3212DF6A5DE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646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  <p:sldLayoutId id="2147483858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3FE2E4E-F1F7-4089-BAAC-B8CDB84B1F6A}" type="datetime1">
              <a:rPr lang="bg-BG" smtClean="0">
                <a:solidFill>
                  <a:prstClr val="black"/>
                </a:solidFill>
              </a:rPr>
              <a:pPr/>
              <a:t>29.8.2016 г.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020D001-C9B7-4ADF-86A2-3212DF6A5DE1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148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  <p:sldLayoutId id="2147483875" r:id="rId15"/>
    <p:sldLayoutId id="2147483876" r:id="rId16"/>
    <p:sldLayoutId id="2147483877" r:id="rId17"/>
    <p:sldLayoutId id="2147483878" r:id="rId18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3FE2E4E-F1F7-4089-BAAC-B8CDB84B1F6A}" type="datetime1">
              <a:rPr lang="bg-BG" smtClean="0">
                <a:solidFill>
                  <a:prstClr val="black"/>
                </a:solidFill>
              </a:rPr>
              <a:pPr/>
              <a:t>29.8.2016 г.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020D001-C9B7-4ADF-86A2-3212DF6A5DE1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415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  <p:sldLayoutId id="2147483893" r:id="rId14"/>
    <p:sldLayoutId id="2147483894" r:id="rId15"/>
    <p:sldLayoutId id="2147483895" r:id="rId16"/>
    <p:sldLayoutId id="2147483896" r:id="rId17"/>
    <p:sldLayoutId id="2147483897" r:id="rId18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0" t="18727" r="37277" b="55555"/>
          <a:stretch/>
        </p:blipFill>
        <p:spPr>
          <a:xfrm>
            <a:off x="1591731" y="2135633"/>
            <a:ext cx="9017000" cy="47223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0"/>
          <a:stretch/>
        </p:blipFill>
        <p:spPr>
          <a:xfrm>
            <a:off x="4232" y="26414"/>
            <a:ext cx="12191999" cy="223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140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64418996"/>
              </p:ext>
            </p:extLst>
          </p:nvPr>
        </p:nvGraphicFramePr>
        <p:xfrm>
          <a:off x="-228600" y="0"/>
          <a:ext cx="124206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53250" y="4919008"/>
            <a:ext cx="47815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/>
              <a:t>Flow of Beneficiaries on 9</a:t>
            </a:r>
            <a:r>
              <a:rPr lang="en-US" sz="4000" b="1" i="1" baseline="30000" dirty="0" smtClean="0"/>
              <a:t>th </a:t>
            </a:r>
            <a:r>
              <a:rPr lang="en-US" sz="4000" b="1" i="1" dirty="0" smtClean="0"/>
              <a:t> i.e. PMSMA day </a:t>
            </a:r>
            <a:endParaRPr lang="en-US" sz="4000" b="1" i="1" dirty="0"/>
          </a:p>
        </p:txBody>
      </p:sp>
      <p:sp>
        <p:nvSpPr>
          <p:cNvPr id="6" name="Oval Callout 5"/>
          <p:cNvSpPr/>
          <p:nvPr/>
        </p:nvSpPr>
        <p:spPr>
          <a:xfrm>
            <a:off x="6362700" y="0"/>
            <a:ext cx="2971800" cy="1352550"/>
          </a:xfrm>
          <a:prstGeom prst="wedgeEllipseCallout">
            <a:avLst>
              <a:gd name="adj1" fmla="val -52864"/>
              <a:gd name="adj2" fmla="val 625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PW provided </a:t>
            </a:r>
            <a:r>
              <a:rPr lang="en-US" sz="2400" b="1" dirty="0"/>
              <a:t>a printed list of investigations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9421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m mann ki baat july 31s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2" r="355" b="10282"/>
          <a:stretch/>
        </p:blipFill>
        <p:spPr bwMode="auto">
          <a:xfrm>
            <a:off x="1857375" y="762000"/>
            <a:ext cx="8058150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460" y="4479719"/>
            <a:ext cx="7858425" cy="18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4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72591905"/>
              </p:ext>
            </p:extLst>
          </p:nvPr>
        </p:nvGraphicFramePr>
        <p:xfrm>
          <a:off x="-1333500" y="128095"/>
          <a:ext cx="15963900" cy="3021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41890" y="3200400"/>
            <a:ext cx="3957144" cy="3657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Appeals by Hon’ble Chief Ministers and Health Ministers</a:t>
            </a:r>
          </a:p>
          <a:p>
            <a:pPr marL="17145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Multi-pronged 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Communication </a:t>
            </a:r>
            <a:r>
              <a:rPr lang="en-US" sz="2400" b="1" dirty="0" smtClean="0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Strategy</a:t>
            </a:r>
          </a:p>
          <a:p>
            <a:pPr marL="17145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Collaborations 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 </a:t>
            </a:r>
            <a:r>
              <a:rPr lang="en-US" sz="2400" b="1" dirty="0" smtClean="0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FOGSI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IMA/ Rotary/ Lions Clubs </a:t>
            </a:r>
            <a:r>
              <a:rPr lang="en-US" sz="2400" b="1" dirty="0" err="1" smtClean="0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endParaRPr lang="en-US" sz="2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236720" y="3289083"/>
            <a:ext cx="3402330" cy="30822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Mechanisms for 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</a:rPr>
              <a:t>registration of private doctors willing to participate</a:t>
            </a:r>
            <a:endParaRPr lang="en-US" sz="24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332470" y="3289083"/>
            <a:ext cx="3554730" cy="30822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</a:rPr>
              <a:t>Rewards/ recognition </a:t>
            </a:r>
            <a:r>
              <a:rPr lang="en-US" sz="24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using 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</a:rPr>
              <a:t>multiple platforms such as award functions, </a:t>
            </a:r>
            <a:r>
              <a:rPr lang="en-US" sz="24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radio, social 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</a:rPr>
              <a:t>media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etc</a:t>
            </a:r>
            <a:endParaRPr lang="en-US" sz="24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31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345" y="1770510"/>
            <a:ext cx="10805483" cy="425191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just"/>
            <a:r>
              <a:rPr lang="en-US" sz="3200" b="1" dirty="0" smtClean="0"/>
              <a:t>Obstetricians</a:t>
            </a:r>
            <a:r>
              <a:rPr lang="en-US" sz="3200" b="1" dirty="0"/>
              <a:t>/ physicians from private sector </a:t>
            </a:r>
            <a:r>
              <a:rPr lang="en-US" sz="3200" b="1" dirty="0" smtClean="0"/>
              <a:t>- encouraged </a:t>
            </a:r>
            <a:r>
              <a:rPr lang="en-US" sz="3200" b="1" dirty="0"/>
              <a:t>to provide voluntary services at designated public health facilities </a:t>
            </a:r>
            <a:endParaRPr lang="en-US" sz="3200" b="1" dirty="0" smtClean="0"/>
          </a:p>
          <a:p>
            <a:pPr algn="just"/>
            <a:r>
              <a:rPr lang="en-IN" sz="3200" b="1" dirty="0" smtClean="0"/>
              <a:t>Volunteer doctors who </a:t>
            </a:r>
            <a:r>
              <a:rPr lang="en-IN" sz="3200" b="1" dirty="0"/>
              <a:t>require transportation </a:t>
            </a:r>
            <a:r>
              <a:rPr lang="en-IN" sz="3200" b="1" dirty="0" smtClean="0"/>
              <a:t>- provided </a:t>
            </a:r>
            <a:r>
              <a:rPr lang="en-IN" sz="3200" b="1" dirty="0"/>
              <a:t>transportation </a:t>
            </a:r>
            <a:endParaRPr lang="en-IN" sz="3200" b="1" dirty="0" smtClean="0"/>
          </a:p>
          <a:p>
            <a:pPr algn="just"/>
            <a:r>
              <a:rPr lang="en-US" sz="3200" b="1" dirty="0" smtClean="0"/>
              <a:t>Volunteer doctors </a:t>
            </a:r>
            <a:r>
              <a:rPr lang="en-US" sz="3200" b="1" dirty="0"/>
              <a:t>assigned health care </a:t>
            </a:r>
            <a:r>
              <a:rPr lang="en-US" sz="3200" b="1" dirty="0" smtClean="0"/>
              <a:t>facilities </a:t>
            </a:r>
            <a:r>
              <a:rPr lang="en-IN" sz="3200" b="1" dirty="0"/>
              <a:t>as per the mutual convenience of the district authorities and the volunteer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68491" y="858288"/>
            <a:ext cx="1094033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prstClr val="white"/>
                </a:solidFill>
              </a:rPr>
              <a:t>Private </a:t>
            </a:r>
            <a:r>
              <a:rPr lang="en-US" sz="4000" b="1" dirty="0">
                <a:solidFill>
                  <a:prstClr val="white"/>
                </a:solidFill>
              </a:rPr>
              <a:t>sector engagement </a:t>
            </a:r>
            <a:r>
              <a:rPr lang="en-US" sz="4000" b="1" dirty="0" smtClean="0">
                <a:solidFill>
                  <a:prstClr val="white"/>
                </a:solidFill>
              </a:rPr>
              <a:t>for PMSMA</a:t>
            </a:r>
            <a:endParaRPr lang="en-US" sz="4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59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755" y="1037231"/>
            <a:ext cx="11016917" cy="1459831"/>
          </a:xfrm>
        </p:spPr>
        <p:txBody>
          <a:bodyPr>
            <a:noAutofit/>
          </a:bodyPr>
          <a:lstStyle/>
          <a:p>
            <a:pPr marL="45720" lvl="0" indent="0" algn="ctr">
              <a:buNone/>
            </a:pPr>
            <a:endParaRPr lang="en-US" sz="3200" b="1" dirty="0" smtClean="0"/>
          </a:p>
          <a:p>
            <a:pPr marL="45720" lvl="0" indent="0" algn="ctr">
              <a:buNone/>
            </a:pPr>
            <a:r>
              <a:rPr lang="en-US" sz="3200" b="1" dirty="0" smtClean="0"/>
              <a:t>At </a:t>
            </a:r>
            <a:r>
              <a:rPr lang="en-US" sz="3200" b="1" dirty="0"/>
              <a:t>the State and district levels namely:</a:t>
            </a:r>
            <a:endParaRPr lang="en-US" sz="2800" b="1" dirty="0"/>
          </a:p>
          <a:p>
            <a:pPr lvl="0" algn="just"/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68491" y="885839"/>
            <a:ext cx="1097186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Awards to Encourage Private Sector Participation</a:t>
            </a:r>
            <a:endParaRPr lang="en-US" sz="4000" b="1" dirty="0"/>
          </a:p>
        </p:txBody>
      </p:sp>
      <p:sp>
        <p:nvSpPr>
          <p:cNvPr id="2" name="Rectangle 1"/>
          <p:cNvSpPr/>
          <p:nvPr/>
        </p:nvSpPr>
        <p:spPr>
          <a:xfrm>
            <a:off x="568489" y="2465580"/>
            <a:ext cx="11118181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/>
              <a:t>F</a:t>
            </a:r>
            <a:r>
              <a:rPr lang="en-US" sz="2800" b="1" dirty="0" smtClean="0"/>
              <a:t>or </a:t>
            </a:r>
            <a:r>
              <a:rPr lang="en-US" sz="2800" b="1" dirty="0"/>
              <a:t>volunteers who have served maximum number of patients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/>
              <a:t>F</a:t>
            </a:r>
            <a:r>
              <a:rPr lang="en-US" sz="2800" b="1" dirty="0" smtClean="0"/>
              <a:t>or </a:t>
            </a:r>
            <a:r>
              <a:rPr lang="en-US" sz="2800" b="1" dirty="0"/>
              <a:t>volunteers who have consistently provided services on all PMSMA days. </a:t>
            </a:r>
            <a:r>
              <a:rPr lang="en-US" sz="2800" b="1" dirty="0" smtClean="0"/>
              <a:t>For </a:t>
            </a:r>
            <a:r>
              <a:rPr lang="en-US" sz="2800" b="1" dirty="0"/>
              <a:t>volunteers who have served in remote/ inaccessible areas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/>
              <a:t>Any other criteria deemed fit by the district/ State </a:t>
            </a:r>
            <a:r>
              <a:rPr lang="en-US" sz="2800" b="1" dirty="0" smtClean="0"/>
              <a:t>authority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/>
              <a:t>D</a:t>
            </a:r>
            <a:r>
              <a:rPr lang="en-US" sz="2800" b="1" dirty="0" smtClean="0"/>
              <a:t>octors felicitated </a:t>
            </a:r>
            <a:r>
              <a:rPr lang="en-US" sz="2800" b="1" dirty="0"/>
              <a:t>with a certificate –by DM at district </a:t>
            </a:r>
            <a:r>
              <a:rPr lang="en-US" sz="2800" b="1" dirty="0" smtClean="0"/>
              <a:t>level 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568491" y="5359242"/>
            <a:ext cx="112866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Doctors providing exemplary services would be nominated </a:t>
            </a:r>
            <a:r>
              <a:rPr lang="en-US" sz="2800" b="1" dirty="0" smtClean="0"/>
              <a:t>for </a:t>
            </a:r>
            <a:r>
              <a:rPr lang="en-US" sz="2800" b="1" dirty="0"/>
              <a:t>State </a:t>
            </a:r>
            <a:r>
              <a:rPr lang="en-US" sz="2800" b="1" dirty="0" smtClean="0"/>
              <a:t>&amp; National </a:t>
            </a:r>
            <a:r>
              <a:rPr lang="en-US" sz="2800" b="1" dirty="0"/>
              <a:t>level recognitions.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8493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753" y="1138484"/>
            <a:ext cx="11016917" cy="1459831"/>
          </a:xfrm>
        </p:spPr>
        <p:txBody>
          <a:bodyPr>
            <a:noAutofit/>
          </a:bodyPr>
          <a:lstStyle/>
          <a:p>
            <a:pPr marL="45720" lvl="0" indent="0" algn="ctr">
              <a:buNone/>
            </a:pPr>
            <a:endParaRPr lang="en-US" sz="3200" b="1" dirty="0" smtClean="0"/>
          </a:p>
          <a:p>
            <a:pPr lvl="0" algn="just"/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68491" y="476765"/>
            <a:ext cx="10971868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Use of Social Media for Recognizing Contributions</a:t>
            </a:r>
            <a:endParaRPr lang="en-US" sz="40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68491" y="2114803"/>
            <a:ext cx="7336720" cy="38769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IN" sz="2800" dirty="0" smtClean="0"/>
              <a:t>Creating a virtual Hall of Fame: Achievers/ prominent volunteering doctors to be felicitated online through various platforms for their services </a:t>
            </a:r>
          </a:p>
          <a:p>
            <a:pPr algn="just"/>
            <a:r>
              <a:rPr lang="en-IN" sz="2800" dirty="0" smtClean="0"/>
              <a:t>Profuse use of Twitter, Facebook, </a:t>
            </a:r>
            <a:r>
              <a:rPr lang="en-IN" sz="2800" dirty="0" err="1" smtClean="0"/>
              <a:t>Linkedin</a:t>
            </a:r>
            <a:r>
              <a:rPr lang="en-IN" sz="2800" dirty="0" smtClean="0"/>
              <a:t> proposed for viral dissemination</a:t>
            </a:r>
          </a:p>
          <a:p>
            <a:pPr algn="just"/>
            <a:r>
              <a:rPr lang="en-IN" sz="2800" dirty="0" smtClean="0"/>
              <a:t>Hon’ble State Health Ministers may like to offer their felicitation through these platforms</a:t>
            </a:r>
            <a:endParaRPr lang="en-GB" sz="2800" dirty="0"/>
          </a:p>
        </p:txBody>
      </p:sp>
      <p:pic>
        <p:nvPicPr>
          <p:cNvPr id="1026" name="Picture 2" descr="http://17962-presscdn-0-57.pagely.netdna-cdn.com/wp-content/uploads/2013/06/HOF_590x3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2" t="17514" r="15547"/>
          <a:stretch/>
        </p:blipFill>
        <p:spPr bwMode="auto">
          <a:xfrm rot="21129481">
            <a:off x="8232138" y="2646946"/>
            <a:ext cx="3308221" cy="247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304554" y="5378057"/>
            <a:ext cx="22358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i="1" dirty="0"/>
              <a:t>Hall of Fame</a:t>
            </a:r>
            <a:endParaRPr lang="en-GB" sz="2800" b="1" i="1" dirty="0"/>
          </a:p>
        </p:txBody>
      </p:sp>
    </p:spTree>
    <p:extLst>
      <p:ext uri="{BB962C8B-B14F-4D97-AF65-F5344CB8AC3E}">
        <p14:creationId xmlns:p14="http://schemas.microsoft.com/office/powerpoint/2010/main" val="93136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775" y="1610959"/>
            <a:ext cx="11151771" cy="64854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" lvl="0" indent="0" algn="ctr">
              <a:buNone/>
            </a:pPr>
            <a:r>
              <a:rPr lang="en-US" sz="3200" b="1" dirty="0" smtClean="0"/>
              <a:t>Awards for Block/ District Teams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4775" y="461552"/>
            <a:ext cx="1115177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Government functionaries </a:t>
            </a:r>
            <a:r>
              <a:rPr lang="en-US" sz="3600" b="1" dirty="0" smtClean="0"/>
              <a:t>- </a:t>
            </a:r>
            <a:r>
              <a:rPr lang="en-US" sz="3600" b="1" dirty="0"/>
              <a:t>F</a:t>
            </a:r>
            <a:r>
              <a:rPr lang="en-US" sz="3600" b="1" dirty="0" smtClean="0"/>
              <a:t>oundation </a:t>
            </a:r>
            <a:r>
              <a:rPr lang="en-US" sz="3600" b="1" dirty="0"/>
              <a:t>on which the </a:t>
            </a:r>
            <a:r>
              <a:rPr lang="en-US" sz="3600" b="1" dirty="0" smtClean="0"/>
              <a:t>Implementation </a:t>
            </a:r>
            <a:r>
              <a:rPr lang="en-US" sz="3600" b="1" dirty="0"/>
              <a:t>of </a:t>
            </a:r>
            <a:r>
              <a:rPr lang="en-US" sz="3600" b="1" dirty="0" smtClean="0"/>
              <a:t>PMSMA rests</a:t>
            </a:r>
            <a:endParaRPr lang="en-US" sz="3600" b="1" dirty="0"/>
          </a:p>
        </p:txBody>
      </p:sp>
      <p:sp>
        <p:nvSpPr>
          <p:cNvPr id="2" name="Rectangle 1"/>
          <p:cNvSpPr/>
          <p:nvPr/>
        </p:nvSpPr>
        <p:spPr>
          <a:xfrm>
            <a:off x="534776" y="2184709"/>
            <a:ext cx="11151770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/>
              <a:t>P</a:t>
            </a:r>
            <a:r>
              <a:rPr lang="en-US" sz="2800" b="1" dirty="0" smtClean="0"/>
              <a:t>ercentage </a:t>
            </a:r>
            <a:r>
              <a:rPr lang="en-US" sz="2800" b="1" dirty="0"/>
              <a:t>coverage against the </a:t>
            </a:r>
            <a:r>
              <a:rPr lang="en-US" sz="2800" b="1" dirty="0" smtClean="0"/>
              <a:t>target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 smtClean="0"/>
              <a:t>Percentage </a:t>
            </a:r>
            <a:r>
              <a:rPr lang="en-US" sz="2800" b="1" dirty="0"/>
              <a:t>coverage of beneficiaries receiving the complete set of drugs/ diagnostic </a:t>
            </a:r>
            <a:r>
              <a:rPr lang="en-US" sz="2800" b="1" dirty="0" smtClean="0"/>
              <a:t>services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/>
              <a:t>In subsequent years</a:t>
            </a:r>
            <a:r>
              <a:rPr lang="en-US" sz="2800" b="1" dirty="0" smtClean="0"/>
              <a:t>, </a:t>
            </a:r>
            <a:r>
              <a:rPr lang="en-US" sz="2800" b="1" dirty="0"/>
              <a:t>improvement in coverage </a:t>
            </a:r>
            <a:r>
              <a:rPr lang="en-US" sz="2800" b="1" dirty="0" smtClean="0"/>
              <a:t>also to be considered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568489" y="4249264"/>
            <a:ext cx="110843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Achievements of three best performing </a:t>
            </a:r>
            <a:r>
              <a:rPr lang="en-US" sz="3200" b="1" dirty="0" smtClean="0"/>
              <a:t>States recognized </a:t>
            </a:r>
            <a:r>
              <a:rPr lang="en-US" sz="3200" b="1" dirty="0"/>
              <a:t>at national level</a:t>
            </a:r>
            <a:endParaRPr lang="en-US" sz="28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68489" y="5294862"/>
            <a:ext cx="11118057" cy="96204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Arial"/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Felicitation of government doctors providing exemplary services under PMSMA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19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621" y="1847879"/>
            <a:ext cx="11016917" cy="1026694"/>
          </a:xfrm>
        </p:spPr>
        <p:txBody>
          <a:bodyPr>
            <a:noAutofit/>
          </a:bodyPr>
          <a:lstStyle/>
          <a:p>
            <a:pPr lvl="0" algn="just"/>
            <a:r>
              <a:rPr lang="en-US" sz="2800" b="1" dirty="0"/>
              <a:t>T</a:t>
            </a:r>
            <a:r>
              <a:rPr lang="en-US" sz="2800" b="1" dirty="0" smtClean="0"/>
              <a:t>ransportation </a:t>
            </a:r>
            <a:r>
              <a:rPr lang="en-US" sz="2800" b="1" dirty="0"/>
              <a:t>facilities to PW residing in difficult / inaccessible areas, </a:t>
            </a:r>
            <a:r>
              <a:rPr lang="en-US" sz="2800" b="1" dirty="0" smtClean="0"/>
              <a:t>in </a:t>
            </a:r>
            <a:r>
              <a:rPr lang="en-US" sz="2800" b="1" dirty="0"/>
              <a:t>blocks with home deliveries </a:t>
            </a:r>
            <a:r>
              <a:rPr lang="en-US" sz="2800" b="1" dirty="0" smtClean="0"/>
              <a:t>&gt;20</a:t>
            </a:r>
            <a:r>
              <a:rPr lang="en-US" sz="2800" b="1" dirty="0"/>
              <a:t>% under JSSK. </a:t>
            </a:r>
            <a:endParaRPr lang="en-US" sz="2800" b="1" dirty="0" smtClean="0"/>
          </a:p>
          <a:p>
            <a:pPr lvl="0" algn="just"/>
            <a:r>
              <a:rPr lang="en-US" sz="2800" b="1" dirty="0" smtClean="0"/>
              <a:t>Funds </a:t>
            </a:r>
            <a:r>
              <a:rPr lang="en-US" sz="2800" b="1" dirty="0"/>
              <a:t>for USG </a:t>
            </a:r>
            <a:r>
              <a:rPr lang="en-US" sz="2800" b="1" dirty="0" smtClean="0"/>
              <a:t>services- Free </a:t>
            </a:r>
            <a:r>
              <a:rPr lang="en-US" sz="2800" b="1" dirty="0"/>
              <a:t>Diagnostics </a:t>
            </a:r>
            <a:r>
              <a:rPr lang="en-US" sz="2800" b="1" dirty="0" smtClean="0"/>
              <a:t>Initiative/ </a:t>
            </a:r>
            <a:r>
              <a:rPr lang="en-US" sz="2800" b="1" dirty="0"/>
              <a:t>JSSK </a:t>
            </a:r>
            <a:r>
              <a:rPr lang="en-US" sz="2800" b="1" dirty="0" smtClean="0"/>
              <a:t>funds</a:t>
            </a:r>
          </a:p>
          <a:p>
            <a:pPr lvl="0" algn="just"/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85271" y="671927"/>
            <a:ext cx="1101691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Budgetary Considerations</a:t>
            </a:r>
            <a:endParaRPr lang="en-US" sz="4000" b="1" dirty="0"/>
          </a:p>
        </p:txBody>
      </p:sp>
      <p:sp>
        <p:nvSpPr>
          <p:cNvPr id="2" name="Rectangle 1"/>
          <p:cNvSpPr/>
          <p:nvPr/>
        </p:nvSpPr>
        <p:spPr>
          <a:xfrm>
            <a:off x="6272463" y="3696582"/>
            <a:ext cx="5229725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lt1"/>
                </a:solidFill>
              </a:rPr>
              <a:t>States </a:t>
            </a:r>
          </a:p>
          <a:p>
            <a:pPr algn="just"/>
            <a:r>
              <a:rPr lang="en-US" sz="2800" b="1" dirty="0" err="1" smtClean="0">
                <a:solidFill>
                  <a:schemeClr val="lt1"/>
                </a:solidFill>
              </a:rPr>
              <a:t>Rs</a:t>
            </a:r>
            <a:r>
              <a:rPr lang="en-US" sz="2800" b="1" dirty="0">
                <a:solidFill>
                  <a:schemeClr val="lt1"/>
                </a:solidFill>
              </a:rPr>
              <a:t>. 300000- </a:t>
            </a:r>
            <a:r>
              <a:rPr lang="en-US" sz="2800" b="1" dirty="0" err="1">
                <a:solidFill>
                  <a:schemeClr val="lt1"/>
                </a:solidFill>
              </a:rPr>
              <a:t>Rs</a:t>
            </a:r>
            <a:r>
              <a:rPr lang="en-US" sz="2800" b="1" dirty="0">
                <a:solidFill>
                  <a:schemeClr val="lt1"/>
                </a:solidFill>
              </a:rPr>
              <a:t>. </a:t>
            </a:r>
            <a:r>
              <a:rPr lang="en-US" sz="2800" b="1" dirty="0" smtClean="0">
                <a:solidFill>
                  <a:schemeClr val="lt1"/>
                </a:solidFill>
              </a:rPr>
              <a:t>500000/ </a:t>
            </a:r>
            <a:r>
              <a:rPr lang="en-US" sz="2800" b="1" dirty="0">
                <a:solidFill>
                  <a:schemeClr val="lt1"/>
                </a:solidFill>
              </a:rPr>
              <a:t>year for undertaking activities such as sensitization of stakeholders, meetings of committees, IEC campaigns </a:t>
            </a:r>
            <a:r>
              <a:rPr lang="en-US" sz="2800" b="1" dirty="0" err="1">
                <a:solidFill>
                  <a:schemeClr val="lt1"/>
                </a:solidFill>
              </a:rPr>
              <a:t>etc</a:t>
            </a:r>
            <a:endParaRPr lang="en-US" sz="2800" b="1" dirty="0">
              <a:solidFill>
                <a:schemeClr val="l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8621" y="3696582"/>
            <a:ext cx="5021181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2800" b="1" dirty="0" smtClean="0"/>
              <a:t>Districts </a:t>
            </a:r>
          </a:p>
          <a:p>
            <a:pPr lvl="0" algn="just"/>
            <a:r>
              <a:rPr lang="en-US" sz="2800" b="1" dirty="0" err="1" smtClean="0"/>
              <a:t>Rs</a:t>
            </a:r>
            <a:r>
              <a:rPr lang="en-US" sz="2800" b="1" dirty="0"/>
              <a:t>. 50000- </a:t>
            </a:r>
            <a:r>
              <a:rPr lang="en-US" sz="2800" b="1" dirty="0" err="1"/>
              <a:t>Rs</a:t>
            </a:r>
            <a:r>
              <a:rPr lang="en-US" sz="2800" b="1" dirty="0"/>
              <a:t>. </a:t>
            </a:r>
            <a:r>
              <a:rPr lang="en-US" sz="2800" b="1" dirty="0" smtClean="0"/>
              <a:t>200000 / </a:t>
            </a:r>
            <a:r>
              <a:rPr lang="en-US" sz="2800" b="1" dirty="0"/>
              <a:t>year for undertaking activities such as sensitization of stakeholders, meetings of committees, IEC campaigns </a:t>
            </a:r>
            <a:r>
              <a:rPr lang="en-US" sz="2800" b="1" dirty="0" err="1"/>
              <a:t>etc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8547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552700" y="1377676"/>
            <a:ext cx="7124700" cy="2926080"/>
          </a:xfrm>
        </p:spPr>
        <p:txBody>
          <a:bodyPr/>
          <a:lstStyle/>
          <a:p>
            <a:r>
              <a:rPr lang="en-US" sz="4400" b="1" i="1" dirty="0" smtClean="0"/>
              <a:t>Mechanisms for Registration of Private Doctors</a:t>
            </a:r>
            <a:endParaRPr lang="en-US" sz="4400" b="1" i="1" dirty="0"/>
          </a:p>
        </p:txBody>
      </p:sp>
    </p:spTree>
    <p:extLst>
      <p:ext uri="{BB962C8B-B14F-4D97-AF65-F5344CB8AC3E}">
        <p14:creationId xmlns:p14="http://schemas.microsoft.com/office/powerpoint/2010/main" val="93949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57200"/>
            <a:ext cx="11182350" cy="1143001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 i="1" dirty="0"/>
              <a:t>Mechanisms for Registration of Private </a:t>
            </a:r>
            <a:r>
              <a:rPr lang="en-US" sz="3600" b="1" i="1" dirty="0" smtClean="0"/>
              <a:t>Doctors –Details to be shared once mechanisms are operational 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0363823"/>
              </p:ext>
            </p:extLst>
          </p:nvPr>
        </p:nvGraphicFramePr>
        <p:xfrm>
          <a:off x="495300" y="1809750"/>
          <a:ext cx="11182350" cy="4476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698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 rot="20267243">
            <a:off x="-673298" y="2997584"/>
            <a:ext cx="5835562" cy="2286702"/>
          </a:xfrm>
        </p:spPr>
        <p:txBody>
          <a:bodyPr/>
          <a:lstStyle/>
          <a:p>
            <a:r>
              <a:rPr lang="en-US" sz="7200" b="1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  <a:reflection blurRad="6350" stA="50000" endA="300" endPos="50000" dist="60007" dir="5400000" sy="-100000" algn="bl" rotWithShape="0"/>
                </a:effectLst>
              </a:rPr>
              <a:t>Outline </a:t>
            </a:r>
            <a:br>
              <a:rPr lang="en-US" sz="7200" b="1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  <a:reflection blurRad="6350" stA="50000" endA="300" endPos="50000" dist="60007" dir="5400000" sy="-100000" algn="bl" rotWithShape="0"/>
                </a:effectLst>
              </a:rPr>
            </a:br>
            <a:r>
              <a:rPr lang="en-US" sz="7200" b="1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  <a:reflection blurRad="6350" stA="50000" endA="300" endPos="50000" dist="60007" dir="5400000" sy="-100000" algn="bl" rotWithShape="0"/>
                </a:effectLst>
              </a:rPr>
              <a:t>of </a:t>
            </a:r>
            <a:br>
              <a:rPr lang="en-US" sz="7200" b="1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  <a:reflection blurRad="6350" stA="50000" endA="300" endPos="50000" dist="60007" dir="5400000" sy="-100000" algn="bl" rotWithShape="0"/>
                </a:effectLst>
              </a:rPr>
            </a:br>
            <a:r>
              <a:rPr lang="en-US" sz="7200" b="1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  <a:reflection blurRad="6350" stA="50000" endA="300" endPos="50000" dist="60007" dir="5400000" sy="-100000" algn="bl" rotWithShape="0"/>
                </a:effectLst>
              </a:rPr>
              <a:t>Presentation</a:t>
            </a:r>
            <a:endParaRPr lang="en-US" sz="7200" b="1" i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  <a:reflection blurRad="6350" stA="50000" endA="300" endPos="50000" dist="60007" dir="5400000" sy="-100000" algn="bl" rotWithShape="0"/>
              </a:effectLst>
            </a:endParaRPr>
          </a:p>
        </p:txBody>
      </p:sp>
      <p:pic>
        <p:nvPicPr>
          <p:cNvPr id="1026" name="Picture 2" descr="Image result for presentation board clipart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0" y="195795"/>
            <a:ext cx="7797800" cy="666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21052371">
            <a:off x="5661225" y="1021735"/>
            <a:ext cx="654544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 smtClean="0"/>
              <a:t>Key Features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 smtClean="0"/>
              <a:t>Operational Framework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 smtClean="0"/>
              <a:t>Mechanisms for registration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 smtClean="0"/>
              <a:t>Communication Plan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05078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27057" y="6334780"/>
            <a:ext cx="730717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800" b="1" dirty="0" smtClean="0"/>
              <a:t>PMSMA Online Portal </a:t>
            </a:r>
            <a:endParaRPr lang="en-GB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2" r="4933" b="8012"/>
          <a:stretch/>
        </p:blipFill>
        <p:spPr>
          <a:xfrm>
            <a:off x="0" y="0"/>
            <a:ext cx="12191999" cy="633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90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62059591"/>
              </p:ext>
            </p:extLst>
          </p:nvPr>
        </p:nvGraphicFramePr>
        <p:xfrm>
          <a:off x="-2133600" y="0"/>
          <a:ext cx="14097001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467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702" y="810683"/>
            <a:ext cx="9601196" cy="732368"/>
          </a:xfrm>
        </p:spPr>
        <p:txBody>
          <a:bodyPr>
            <a:noAutofit/>
          </a:bodyPr>
          <a:lstStyle/>
          <a:p>
            <a:r>
              <a:rPr lang="en-US" sz="4000" b="1" i="1" dirty="0" smtClean="0"/>
              <a:t>Responsibilities of State Nodal Officers/ District CMO</a:t>
            </a:r>
            <a:endParaRPr lang="en-US" sz="4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150" y="1866901"/>
            <a:ext cx="10782300" cy="407669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n-US" sz="2600" b="1" dirty="0" smtClean="0"/>
              <a:t>Login to the PMSMA portal (login ids would be sent to States who would share it with District CMOs)</a:t>
            </a:r>
          </a:p>
          <a:p>
            <a:pPr algn="just"/>
            <a:r>
              <a:rPr lang="en-US" sz="2600" b="1" dirty="0" smtClean="0"/>
              <a:t>Regularly monitor the portal and ascertain the list of volunteers </a:t>
            </a:r>
          </a:p>
          <a:p>
            <a:pPr lvl="1" algn="just"/>
            <a:r>
              <a:rPr lang="en-US" sz="2600" b="1" dirty="0"/>
              <a:t>District –wise list of volunteers would be </a:t>
            </a:r>
            <a:r>
              <a:rPr lang="en-US" sz="2600" b="1" dirty="0" smtClean="0"/>
              <a:t> available on </a:t>
            </a:r>
            <a:r>
              <a:rPr lang="en-US" sz="2600" b="1" dirty="0"/>
              <a:t>the </a:t>
            </a:r>
            <a:r>
              <a:rPr lang="en-US" sz="2600" b="1" dirty="0" smtClean="0"/>
              <a:t>portal</a:t>
            </a:r>
          </a:p>
          <a:p>
            <a:pPr algn="just"/>
            <a:r>
              <a:rPr lang="en-US" sz="2600" b="1" dirty="0" smtClean="0"/>
              <a:t>Contact the volunteers and assign facilities as per mutual convenience</a:t>
            </a:r>
          </a:p>
          <a:p>
            <a:pPr algn="just"/>
            <a:r>
              <a:rPr lang="en-US" sz="2600" b="1" dirty="0" smtClean="0"/>
              <a:t>Arrange for transport if required</a:t>
            </a:r>
          </a:p>
          <a:p>
            <a:pPr algn="just"/>
            <a:r>
              <a:rPr lang="en-US" sz="2600" b="1" dirty="0" smtClean="0"/>
              <a:t>Collect information on services provided by the private provider and upload it on the portal </a:t>
            </a:r>
            <a:endParaRPr lang="en-US" sz="2600" b="1" dirty="0"/>
          </a:p>
          <a:p>
            <a:pPr lvl="1" algn="just"/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08646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00250" y="2158726"/>
            <a:ext cx="7753350" cy="2926080"/>
          </a:xfrm>
        </p:spPr>
        <p:txBody>
          <a:bodyPr/>
          <a:lstStyle/>
          <a:p>
            <a:r>
              <a:rPr lang="en-US" b="1" i="1" dirty="0" smtClean="0"/>
              <a:t>Suggested Communication </a:t>
            </a:r>
            <a:br>
              <a:rPr lang="en-US" b="1" i="1" dirty="0" smtClean="0"/>
            </a:br>
            <a:r>
              <a:rPr lang="en-US" b="1" i="1" dirty="0" smtClean="0"/>
              <a:t>Plan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57029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853" y="253157"/>
            <a:ext cx="10972800" cy="1143000"/>
          </a:xfrm>
        </p:spPr>
        <p:txBody>
          <a:bodyPr>
            <a:normAutofit/>
          </a:bodyPr>
          <a:lstStyle/>
          <a:p>
            <a:r>
              <a:rPr lang="en-IN" sz="4800" b="1" i="1" dirty="0" smtClean="0"/>
              <a:t>Communication Plan </a:t>
            </a:r>
            <a:endParaRPr lang="en-GB" sz="4800" b="1" i="1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658304" y="1573865"/>
            <a:ext cx="10972799" cy="697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i="1" dirty="0" smtClean="0">
                <a:solidFill>
                  <a:srgbClr val="FFFFFF"/>
                </a:solidFill>
              </a:rPr>
              <a:t>Target Audience</a:t>
            </a:r>
            <a:endParaRPr lang="en-US" sz="4000" b="1" i="1" dirty="0">
              <a:solidFill>
                <a:srgbClr val="FFFFFF"/>
              </a:solidFill>
            </a:endParaRP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1200150" y="2744827"/>
            <a:ext cx="10259503" cy="225415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dirty="0" smtClean="0"/>
              <a:t>Audience set 1</a:t>
            </a:r>
          </a:p>
          <a:p>
            <a:r>
              <a:rPr lang="en-US" dirty="0" smtClean="0"/>
              <a:t>Obstetricians/ physicians working in the private sector</a:t>
            </a:r>
          </a:p>
          <a:p>
            <a:pPr marL="0" indent="0">
              <a:buNone/>
            </a:pPr>
            <a:r>
              <a:rPr lang="en-US" b="1" i="1" dirty="0" smtClean="0"/>
              <a:t>Audience set 2</a:t>
            </a:r>
          </a:p>
          <a:p>
            <a:r>
              <a:rPr lang="en-US" dirty="0" smtClean="0"/>
              <a:t>Pregnant women in rural areas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26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1600" y="336801"/>
            <a:ext cx="9649326" cy="862012"/>
          </a:xfrm>
        </p:spPr>
        <p:txBody>
          <a:bodyPr>
            <a:normAutofit/>
          </a:bodyPr>
          <a:lstStyle/>
          <a:p>
            <a:r>
              <a:rPr lang="en-IN" sz="4800" b="1" i="1" dirty="0" smtClean="0"/>
              <a:t>To motivate doctors to sign </a:t>
            </a:r>
            <a:r>
              <a:rPr lang="en-IN" sz="4800" b="1" i="1" dirty="0"/>
              <a:t>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45958" y="1246939"/>
            <a:ext cx="6665495" cy="492125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en-IN" sz="3200" b="1" dirty="0" smtClean="0"/>
              <a:t>Create alliances with professional medical bodies: IMA, FOGSI</a:t>
            </a:r>
          </a:p>
          <a:p>
            <a:pPr lvl="1" algn="just"/>
            <a:r>
              <a:rPr lang="en-IN" sz="3200" b="1" dirty="0" smtClean="0"/>
              <a:t>Urge them to mount their own online and offline campaigns</a:t>
            </a:r>
          </a:p>
          <a:p>
            <a:pPr lvl="1" algn="just"/>
            <a:r>
              <a:rPr lang="en-IN" sz="3200" b="1" dirty="0" smtClean="0"/>
              <a:t>Use their social media platforms for creating buzz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en-IN" sz="3200" b="1" dirty="0" smtClean="0"/>
              <a:t>Create </a:t>
            </a:r>
            <a:r>
              <a:rPr lang="en-IN" sz="3200" b="1" dirty="0"/>
              <a:t>alliances with private hospital </a:t>
            </a:r>
            <a:r>
              <a:rPr lang="en-IN" sz="3200" b="1" dirty="0" smtClean="0"/>
              <a:t>chains- Peer influence</a:t>
            </a:r>
          </a:p>
        </p:txBody>
      </p:sp>
      <p:sp>
        <p:nvSpPr>
          <p:cNvPr id="4" name="TextBox 3"/>
          <p:cNvSpPr txBox="1"/>
          <p:nvPr/>
        </p:nvSpPr>
        <p:spPr>
          <a:xfrm rot="21233636">
            <a:off x="7764313" y="2197134"/>
            <a:ext cx="3898230" cy="28931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i="1" dirty="0"/>
              <a:t>FOGSI CHAMPIONS in </a:t>
            </a:r>
            <a:r>
              <a:rPr lang="en-IN" sz="2400" b="1" i="1" dirty="0" smtClean="0"/>
              <a:t>Chhattisgarh &amp; Karnataka  </a:t>
            </a:r>
            <a:r>
              <a:rPr lang="en-IN" sz="2400" b="1" i="1" dirty="0"/>
              <a:t>have been identified </a:t>
            </a:r>
            <a:r>
              <a:rPr lang="en-IN" sz="2400" b="1" i="1" dirty="0" smtClean="0"/>
              <a:t>and are </a:t>
            </a:r>
            <a:r>
              <a:rPr lang="en-IN" sz="2400" b="1" i="1" dirty="0"/>
              <a:t>willing to go on 9th of every month to the facilities where specialists are not present </a:t>
            </a:r>
            <a:endParaRPr lang="en-IN" sz="2400" b="1" i="1" dirty="0" smtClean="0"/>
          </a:p>
          <a:p>
            <a:pPr algn="ctr"/>
            <a:endParaRPr lang="en-GB" b="1" dirty="0"/>
          </a:p>
          <a:p>
            <a:pPr algn="r"/>
            <a:r>
              <a:rPr lang="en-IN" sz="2000" b="1" i="1" dirty="0" smtClean="0">
                <a:solidFill>
                  <a:srgbClr val="FF0000"/>
                </a:solidFill>
              </a:rPr>
              <a:t>-    Email by FOGSI Member </a:t>
            </a:r>
            <a:endParaRPr lang="en-GB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86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851" y="534323"/>
            <a:ext cx="10866949" cy="596445"/>
          </a:xfrm>
        </p:spPr>
        <p:txBody>
          <a:bodyPr>
            <a:normAutofit fontScale="90000"/>
          </a:bodyPr>
          <a:lstStyle/>
          <a:p>
            <a:r>
              <a:rPr lang="en-IN" b="1" i="1" dirty="0" smtClean="0"/>
              <a:t>To motivate doctors to sign up</a:t>
            </a:r>
            <a:endParaRPr lang="en-IN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705" y="1405782"/>
            <a:ext cx="5750791" cy="970987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2800" b="1" dirty="0" smtClean="0"/>
              <a:t>Message: appeal to heart and mind- </a:t>
            </a:r>
            <a:r>
              <a:rPr lang="en-IN" b="1" dirty="0" smtClean="0"/>
              <a:t>Help lower MMR</a:t>
            </a:r>
          </a:p>
        </p:txBody>
      </p:sp>
      <p:sp>
        <p:nvSpPr>
          <p:cNvPr id="4" name="Flowchart: Punched Tape 3"/>
          <p:cNvSpPr/>
          <p:nvPr/>
        </p:nvSpPr>
        <p:spPr>
          <a:xfrm rot="21227516">
            <a:off x="7359696" y="1637292"/>
            <a:ext cx="4210050" cy="1512690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Doctors – The celebrities &amp; hero’s of the campaign </a:t>
            </a:r>
            <a:endParaRPr lang="en-US" sz="28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79086" y="4506291"/>
            <a:ext cx="6374714" cy="14266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IN" sz="2800" b="1" i="1" dirty="0" smtClean="0"/>
              <a:t>Celebrity Endorsements- </a:t>
            </a:r>
            <a:r>
              <a:rPr lang="en-IN" sz="2800" dirty="0" smtClean="0"/>
              <a:t>Celebrities who are doctors (preferably) to be roped in for advocacy and endorsement</a:t>
            </a:r>
          </a:p>
          <a:p>
            <a:pPr marL="0" indent="0" algn="just">
              <a:buFont typeface="Arial"/>
              <a:buNone/>
            </a:pPr>
            <a:endParaRPr lang="en-GB" sz="2800" dirty="0"/>
          </a:p>
        </p:txBody>
      </p:sp>
      <p:pic>
        <p:nvPicPr>
          <p:cNvPr id="6146" name="Picture 2" descr="http://2.bp.blogspot.com/-0Sk2ochWx5w/UXU_2wrUREI/AAAAAAAABU0/kwt5mJce9qE/s1600/dia+da+ter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" y="3717506"/>
            <a:ext cx="2589241" cy="263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39372" y="2829108"/>
            <a:ext cx="52508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i="1" dirty="0" smtClean="0"/>
              <a:t>Motivating doctors to join hands with the campaign !</a:t>
            </a:r>
            <a:endParaRPr lang="en-GB" sz="2800" b="1" i="1" dirty="0"/>
          </a:p>
        </p:txBody>
      </p:sp>
    </p:spTree>
    <p:extLst>
      <p:ext uri="{BB962C8B-B14F-4D97-AF65-F5344CB8AC3E}">
        <p14:creationId xmlns:p14="http://schemas.microsoft.com/office/powerpoint/2010/main" val="43477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3224" y="312683"/>
            <a:ext cx="7228399" cy="862195"/>
          </a:xfrm>
        </p:spPr>
        <p:txBody>
          <a:bodyPr>
            <a:normAutofit fontScale="90000"/>
          </a:bodyPr>
          <a:lstStyle/>
          <a:p>
            <a:r>
              <a:rPr lang="en-IN" sz="4800" b="1" i="1" dirty="0" smtClean="0"/>
              <a:t>To motivate doctors to sign </a:t>
            </a:r>
            <a:r>
              <a:rPr lang="en-IN" sz="4800" b="1" i="1" dirty="0"/>
              <a:t>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897" y="1447593"/>
            <a:ext cx="11069052" cy="453410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n-IN" sz="3200" b="1" dirty="0" smtClean="0"/>
              <a:t>Offline: National Print, National TV (campaign awareness), Health magazine</a:t>
            </a:r>
          </a:p>
          <a:p>
            <a:pPr marL="285750" lvl="1" algn="just"/>
            <a:r>
              <a:rPr lang="en-US" sz="3200" b="1" dirty="0"/>
              <a:t>Strong Social Media presence through vigorous use of all effective platforms, leveraging cross linkage between the platforms</a:t>
            </a:r>
          </a:p>
          <a:p>
            <a:pPr algn="just"/>
            <a:r>
              <a:rPr lang="en-IN" sz="3200" b="1" dirty="0" smtClean="0"/>
              <a:t>Create alliances with digital aggregators (such as </a:t>
            </a:r>
            <a:r>
              <a:rPr lang="en-IN" sz="3200" b="1" dirty="0" err="1" smtClean="0"/>
              <a:t>Practo</a:t>
            </a:r>
            <a:r>
              <a:rPr lang="en-IN" sz="3200" b="1" dirty="0" smtClean="0"/>
              <a:t>, </a:t>
            </a:r>
            <a:r>
              <a:rPr lang="en-IN" sz="3200" b="1" dirty="0" err="1" smtClean="0"/>
              <a:t>Curofy</a:t>
            </a:r>
            <a:r>
              <a:rPr lang="en-IN" sz="3200" b="1" dirty="0"/>
              <a:t>, </a:t>
            </a:r>
            <a:r>
              <a:rPr lang="en-IN" sz="3200" b="1" dirty="0" err="1"/>
              <a:t>Lybrate</a:t>
            </a:r>
            <a:r>
              <a:rPr lang="en-IN" sz="3200" b="1" dirty="0"/>
              <a:t>) </a:t>
            </a:r>
            <a:r>
              <a:rPr lang="en-IN" sz="3200" b="1" dirty="0" smtClean="0"/>
              <a:t>to reach out to medical practitioners on their database and use their social media linkages 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val="149162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01351" y="216431"/>
            <a:ext cx="7228399" cy="862195"/>
          </a:xfrm>
        </p:spPr>
        <p:txBody>
          <a:bodyPr>
            <a:normAutofit fontScale="90000"/>
          </a:bodyPr>
          <a:lstStyle/>
          <a:p>
            <a:r>
              <a:rPr lang="en-IN" sz="4800" b="1" i="1" dirty="0" smtClean="0"/>
              <a:t>To motivate doctors to sign </a:t>
            </a:r>
            <a:r>
              <a:rPr lang="en-IN" sz="4800" b="1" i="1" dirty="0"/>
              <a:t>up</a:t>
            </a:r>
          </a:p>
        </p:txBody>
      </p:sp>
      <p:pic>
        <p:nvPicPr>
          <p:cNvPr id="3074" name="Picture 2" descr="http://buckhead.businessradiox.com/files/2015/04/RadioSh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0432">
            <a:off x="999857" y="2444286"/>
            <a:ext cx="2184769" cy="198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701338" y="1981201"/>
            <a:ext cx="8084261" cy="44333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3200" b="1" i="1" dirty="0" smtClean="0"/>
              <a:t>Special Radio Campaigns: </a:t>
            </a:r>
          </a:p>
          <a:p>
            <a:r>
              <a:rPr lang="en-IN" sz="3200" dirty="0" smtClean="0"/>
              <a:t>RJs of popular Radio (FM) channels to interact with private doctors for giving wider publicity, encouraging other private doctors and creating a buzz around  PMSMA</a:t>
            </a:r>
          </a:p>
          <a:p>
            <a:r>
              <a:rPr lang="en-IN" sz="3200" dirty="0" smtClean="0"/>
              <a:t>Hon’ble Chief Ministers / Health Ministers requested to interact live with one/ any of the RJs</a:t>
            </a:r>
          </a:p>
        </p:txBody>
      </p:sp>
      <p:sp>
        <p:nvSpPr>
          <p:cNvPr id="5" name="AutoShape 4" descr="Image result for euphoria b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6" descr="data:image/jpeg;base64,/9j/4AAQSkZJRgABAQAAAQABAAD/2wCEAAkGBxMSEhUSExMWFhUVGBgYFRcXFxgVGRYXGRUYGBgaGBoYHiggGRolGxUZITEiJSkrLjEuGSEzODMtOCgtLisBCgoKDg0OGxAQGy0lICUtLS0tLS0rLS0tLS8tLS0tLi0tLS0rLS0tLS0tLS0tLS0tLS0tLS0tLS0tLS0tLS0tLf/AABEIAMIBAwMBIgACEQEDEQH/xAAcAAEAAgMBAQEAAAAAAAAAAAAABAYDBQcBAgj/xABDEAABBAAEBAUBBgMFBQkBAAABAAIDEQQSITEFBkFREyJhcYGRBxQyobHBQmLwI4LR4fEzcqKzwiRTVHOSk6Oy0lL/xAAZAQEBAQEBAQAAAAAAAAAAAAAAAQIDBAX/xAAmEQADAQACAgICAAcAAAAAAAAAAQIRAxIhMQRRIkETMmGBkaHw/9oADAMBAAIRAxEAPwDuKIiAIiIAiIgCIiAIiIAiIgCIiAIiIAiIgCIiAIiIAiIgCIiAIiIAiIgCIiAIiIAiIgCIiAIiIAiIgCIiAIii43iMMNGWVkd6DO4N79/YoCUi+YpA4BzSCDqCDYI9CF9IAiIgCIiAIiIAiIgCIiAIiIAiIgCIiAIiIAiIgCIiAIiIAiIgCIiAIiIAvzBxDhMvEcXi5p8QGPbiHxW9hcPK4gNbR0DWgCq+V+n1zbjuGEU89NBzOBvL3aCL01rUWO1LlzU5nUdeGVTxj7GOHSYZmIgM/iwsczIA0tDJDm8QCyaGjNBpZPUldJVc5GwbmYfO+rkcXChVt6E++vxSsa3G9Vpm87PAiItGAiIgCIiAIiIAiIgCIiAIiIAiIgCIiAIiIAiIgCIiAIiIAiIgCIiAwO89i9B26lQOJ8OEgAN2NA4bgdb7jqpUGLj1bnbYcQRmFg3sfVSA29f67I8awqbXkicKb4bGxamhV+3p0U9a9xok7a6e4NFT2HQK5hGeoiKAIiIAiIgCIiAIiIAiIgCIiAIiIAiIgCIiAIiIAiIgCp32o8RxEOFjZhX+HJiJmQ+LuYmlj3ucPWo6/vdDqritPzXw9s2HOYX4Z8Su9AhwP90uUptLwanNWnDsfwzH8MAxcOOfI9vme1znkSAGzma5xDtNwenULv3CccJ4Y5gC0SMa7K78TbGrXeoOh9lyZ2EjkcIcgaJC2Nh08gc5w0/uu/JdV4VG2ONkTfwsaGi96ArX1XLhp17OvNCn0T1TufOfWcOLIWRHEYmXVkLTlpuvmeQCQNDQrWj2tW9zwBZ2C/OsuPGN43ipmvByuqIustDIwGdCN6JAHUnuul11nTnE9qSLLw/nR0+IkjngOGlkpzGl2ZjqaAQHEDzda912HBxZI2NGuVoF+wX5u56x/wDa4eQZDUg1Y6z+FpcCbOhDwuy8uccc7wmk+V8bD38xaCSPmwufD5/L7OnMs8fRYcS38Xo4fnlKqXNX2pYPh0n3d7ZZZQ0FwjDaYXC2tc5zhRIIOgNAreY7EkYl0dkh7GuAvYgEbfC5NxXlMSY/EyTXKHz5vxFlMcGFrdL/AA3Q01yja105LUrWc4h08R07kfn/AA3Ey5kYdHMwZnRSVZbp5mEGnNsgdCLFjUXbVxLkPlXw+KwTxAxtaJHObnc7Mx0RaBr/ADOaf9AV21IpUtQuerwLkPGPtmeJpGYTBmeJltEluFuB1dTWny9gaJ0Omy66VxnCNGCjERexjBcbPEoOsaWb3d8VqscvJ1N8XGr3S/8A2fc5M4ph3ShnhvjfkkZmzAGgQWuoW0g9uhVoVG+zbAmN+Jdv4hjLnDRpcA7b1oi/YK8rcV2WnO561hr+O8agwcLp8RII429TqSTs1oGrnHsFT+B/a/w7EzCG5YS5wax0zA1jidhma45b/mrcL7+1zh/jRYX+TEZiD+E/2MgF+tkUfdUjifDDLC6Dw42uo+IRV1Q1HqA5c75erw6cfD2WndEWHBPzRsd3a099wDv1WZdjiFQ+b/tNhwU5w0cEuIlYAZRHQbGCA7Um7OUg7VqNb0V8XIsXwCTBYvFOJa/73JJM2QiiA4khlbEtJIrqKPWhjkrrOnTjhVWM3fIv2pw8Qn+7SReBK4ExAvDw8DUtuhT6s1RFA66LoS4zwvlyCHiOFnDRnDgKbbWl7nAZqvcNLtNjfoF2ZOO+60ckdXgREWzmEREAREQBERAEREB4TSg8TBkjdG12XMCM1XvuD2B2tSZt/ZR2t6jVMKikycDPiNAZlkBtp2o3eYG6rS7CtPiOYNDdULI32Fmu6nC+w9PlRsVBZA9bPsDf6gD5WI41Po6Vfb2V7nrmcQYCdwB8TIRQshuY5QSdK/X0X525Uw0sk4EQDjrmadQ5u5BHsLPsu8fatwUzYUNZYN9HFv8ACdSB+LUDSv0XM/shwMkfELIrIcp9Cby36HKf9FaW+DMvHpVOa4HMnIc1rBpQbt112Htsup/Z1xd0kEWZrh4NDMReZl2CD2skfRQftA5OkxGJkcxtNjA1AAFu8x0AuzY6aUOi6NyFwxsWDbHTSQ0CwNwW6g6bgtIqh7JKw1Va2yf4XjYpsgHlEZaTfWnUfzCp3OLmTStHhHygCRrvKS5rnBjtDRFai+mX0XQ+G8NEQqyT6n8h6LziXAoptSKdQAcO13RHXc/VTll1OIcdKa1lV+zKFrGyjKWluVrbJdTDmdlDj61p0GX0V5zrBgOHMhblYNP36lZDGcuh16f4KxOTjM3XatRka9c05s4bNJiZHtc2PWx5Q/M2mgEdicvtd3a6XGAQCofE+GiXLVAg6n+XqPfZY5ZdT4NcVKa8kHklhbhGNLSC0uFn+LzHzbfHwt8o/wB0bpQrKKHpW1I5zqo1uRfp09jS6SsWGKevTU83s/7NLbS85SWtAs5hsQPQ6+1rk/DcEHYhj/BeZHyDMcx1a9wDvMemXpdADbRdrazcfPysEWBjDy7w259Tmyi9R39li+Ps0zpHJ1TRnZjgf4T+S1E3NTWTOhfFIC3c0D210NkEG1tJY9LHSwtNxDCtkcCegIsb2Tf7BbtPPxMT13yb+HFNe3Mwhw7j+tFoea+Gumid5CXstzK1utxprqB9aXKOYsZiX44YSCaWOvK4xPmibbnEZjlIBqnOBJo5K7LuuGbTWgkkgAWbs6bkkk38rK/NeUaa6PUc94HhJXTwvyNJa4EMd5QGiwXC9TW4I6hdHMoBoqNhcM0PkkA1ca27aH87WYx6f13U4o6LCcl93pmBRY49DXTosi6HMIiIAiIgCIiAIiICNK+iT2GvwsMEgyg73qNK3NgfmqzPzgRi34V0Ya0O8PNfmBOz62ym7rsVbWxdtBpXt29FFSfo25c+zG0kCzv+nv3K8iYfqvZmO72s+wWjJAxbGPf4RokiwD20H6j9VD4dyxHFNJMALeQf3vtd3+SnYXDNMhloZgMl9xeb9/1WyQGBuGaMxoW7c/10ULBMDXZWkUNSL6kkf4rYvbe/0WkxuPiwmeed2SM5Wt0zFzvNo0NFk1+QJ2CgRuDKMwHe6+NVmWk4bxGHGeHiIXlzWl9aObRylpDmuAI/qtCtznCmho9Kj4eSxXY179b+hCyzPppPppf5KncS5nEMr4mHM8YaSVoLXAB8eRnUDMDnBIG2X10u4EtLPLP4b2ivK817OO3xupq5fy7zFPJIY8TJnzUYzl1z3+FoYLNgk+mX3XSsJiA9ti7G4ILSD6g6hZmlS01cOXjMz3UCe2q+Ht09lE4rKWscbyijr1+On5KiSc7YiFpcXNkFhozNG5IaDbMvUqVan2WON16Ohx1ZB7D6LIq1ynx/74CZAxsrLADb1actmidNdNzsFZiFtNNajNJp4w7ZRMLhm6uIG+l9AANf67KQ4WtLzfxDwMDiZLo5C1v+8+mNr1twR+ERL9FP+zzh8U8k/EvBYJJMTK2MkHWIts0HEhpJc4EgA+U/PSY/T6dlSeUmfdeF4Aj+N4kN0LEwkl6fyuH0Vyjla7XYqT6NV7JK+JHbep/YlfYCjy2XihsPzP8AoqYMxOoX2sGanAHrf6LOgCIiAIiIAiIgPnMvHSgalYXu1pfUrQgOb84wVjBM1vmcGurWrboCfgBX7hfEmyxNkb/ENaBdRBpzTQ0IOi1fM/B/Gjz5wwx2STsW7m/kBaTliOZpEbZWAeZzsuZ1+XWthd6/X4465tr7O7yoX9C5TYvoFWsRzhnkMMGHMh6lxrvZoX5dDrfRWWHDNLAe/VeR4GKFp8ONrb3IFE97P9bLrSb9M5y5XtEfgXmjEgbl8TznTq4W710Nj4W2atfNO1jS5zsrR7D4HqT+q1EXGpBJZDSyv+88wOmmUNrvralWp8MKXXoseIstIBokHUbj1XLOYMBNG8xSStkgcQ8B5IcwtunUNLILmmq0cewvqEcuZrSRWYAgb7i1XeYeXfGxEMudrY2keIDuQDdDpqBXSlnknZ8GuKlL8kfl7lV0UmZ73Vlbkc12WzQJtuxG+hHUq4gL4ZM07OB9iCjpmjdwHuQtTKlYjFU6es+i1abmnCvdhntiaC4j5y7uA66gVQ7rYS8ThbvI32BBP0Gq0vG+Z3RxudDhZJyP4TUQOtX59evZV+VgnU9KxyvA44lsobQjNOdVUCNenYu+i6OAXAHUGvouRYT7Qp5ZA+eIxwBzTlhYXl7QR+M2SSNdAAF17DzNe1r2m2uAc09wRY3XPiSSxM3ytt60Ufm6bE5xC54LZCfDYwVmAP8AEN7170vlvLrfBxUDiHmSKMscRQa8yS5MvXRzIzr1aFc+IimOdV0CR3uroe9UqZgOOAPLZnBpeGNYTtbXPcG7fzblOsqvP7L2pzi/RW2YfFcMma52XUbjVkgB1HcfkRa6hwTibcTC2VorNuLBojQjRQOaeC/eI8wJJY1xa0C7ccv7AivVankaOZgla5paA7eq82xAveqGo7JCc31Xo1bVx2/ZcJXrn32t4l33WPDs/FPKGgWReVvp/M5p+FbMZjiwlraJG5P1pc05v4g6bieGblDzh/7XKN8zQZug65GLN88a4XszHG/Z0LmDDuEMEUQBLJYmtB2yNBa7/gzLeQOPp8LWy4pthpIGo1Ow+dltvCrZd5afo5NYZLXP+Z+JPmkLIi8NjcRoSMzgcpujsDoP81bcfiHMkipttc4tdrsS0lvwcte5C8w/CIQ8yNYA52pPqew2BKzculiZvjpS9aMHLUcjIwJZHvcfMA/UssfhvcjS9Sd1vFgfGAQR/WizNWsww3r09REQgREQBERAQnnzj+uizs1FHqAfy/xULEuqRvup1aAjcD66ahUFb4zM2eT7pKzMx0Ze8H8LgHtDRXUa2fhReHcsYaKUPghZHJqMzQR5SKdfcUvjjWIA4i0D/wAM7/mRn/qC2/CMRbifSvqf8kKbdp8wb6E/AofuvMQ7yE+p/U6fO3yomFnzTv12bQHsQSfzH1WXiEmVrvQtd8WL/T80IVKXwca9zJml8cWUR0+RmvmDnHI4X+EVfr3K+2cuYIbRO/8Aem//AGq/yxPbpNf4Wn/5Jm/9K34kKhosnCY2MYA3NlYMrcznPob1mcSevft2UXmwh2HlYdT4ZPbWnGv+FSeD4dwaMwq9fr+60fFcUXTRkHyl7xXemENPtV/VCEzkt0bsOySNoGdjSfcjMQfYuIXnFYWySNa8WNT89NfYlaz7MXf9gi/vf/YrZYmUB5PXusopJ4Jw0eC0ihq7p2cRv8LJisJTXucfKGObpobdookXE3NFA6dl5juMDwSwjVwppHUi3a/DStYQrzOWsO4aGZods0YiYAX0ADtAPSlfsGAwMiGwZp6BuUfv+SrHCm2+Nvav+EX+y3vEcR4Tg/fKwmu9ObdetEpgNm9tiiuZcT4RHBKwGSd7SyVrmyyukF+UNIvrblfMTxyGNtl16XTQXEDua/D80qTzVjmzSNcwEVe//mQNB099vRRtbhUnmnQodAG9gB+S8dt9VoOHcebTDIXU6gHEXqdg6v1WyxeLAZbSDm2o2PdWqUrswk28NPxeXV5Hf9NFyjgwn+9PxssmTws3jAtAAblNjbQghtdSaGtroPF+O4eCRkMslSSgljcr3FwG58rSBsd+yq3NmFGNdDh8PiIA4BzvBe97HyO3BDcpumsdvXVfIh06ba9nuiZbUt4Z8DzK7E8OzyV4rnmF5AoEgBxNdPI4fJXT+VQ/7pCJCS/ILvU66gH1AIC5bhOXX4XAZZsuczOeQ02GhzGsAvr+AG/VdX4RiA4abEAj+vYhez4spa0Y+W59T9mn5o5afipGvGLfC1o0YG2M3/8AQIc03Vd66LecNhcxjWvf4jgAC/KG5qG+UaAncrHxhrsoLd7F/On60pkQ+gXrw8enzO+vqskR0VfxfErxXhD+COz7vfdfAYP/AFLdYKSwhCSiIgCIiAIiwzz5UBA4w3at1sYnaBV/iWL1smgDuV7g+YINQ92Q3QsENP5n86UbS9mlLZj5n4SwSNxd04NdG7XQh5a6z6gxj6lfWFi8Nl/xO/Q9l880YkyYV/heZ1sMXUOIeLGm4q1hZwmWXCBn4HPBa4OJBawkg0K1dW22/orpCLyrjPHxuJe11xRxxxtqqLnPJcR3/CArDxp3kNb/ALHf+vRVXE5eFNDMM5r3SEF4l8zgGjSgzKGj37rM3mgTtLPDIdTQC05mkhwsdwd9NfdZ7pPDfRtaUzkpx8R5Oxi0+MZix+lK042/DfRo5Tr8LZcF5UDXBxZkBbWjtaLi+iDdeZ7j8qVxrlsuic2EuLzVWQBVi+yN+CLNRIw/EQcKJGnUjJ7PHlP6E/RViX/axHo0/r/opPK3KeIi8RsrsrXAuAzB9SaC8o02375QtrLy6WuJ80nk0JytAdm6VXSzraS215FJJ+DQ/ZHNfD4yTvm6fzu/yWz4iKefX3/f2UGHEQ8MYIMPHmaP4PEPl6nzHMQLJoEkgfClYCc4pudsZzOBOWwcuvU6X1UVLcK5eaYbUTiR0b/vH/lvVpwnARVyHcDy7Uet0o3GuXrYPDD3G9rG2Vw611IW9MHnBI80jXel/Uf5rYcxVp3qvzB/ZQ+G4pkABmDowQxrS5psurzXluh019V947GRTuDWOzGvLl/e/wBk1FxmoLr0OxVcxbQ0uZrodNxQBzNJPwCrrHwd5P4XAdzlH72oXMPLTCx0xa7xWMcxpBvyucxxFDTdg+ixS7Yam+ulS564u7D4XyOyyvc1sZq6ykOcaPQAV/eCsPK/EhicLHOBXiZrGmha4sI06W0/VQOa+ScRjHR+E6MBoIIkzNAzEWRTTroPotxwfleXBRRQRhsjA1xe4ODXCQuzaNdoQbPUbBcPkzVy0jpxuVhkxWHbIMr2tcDu1wDgfgrLg+FwRV4UMUdbZI2MrSjWULWS8x4VkhjkmbG9p1bLcTh8PA+vVTBx3DZc33iIgbkSNP6FfPmaR3MHNmUYWXNtTQPcvAb+ZC++RsefChvai3X+Ulo/QLn3PPNBxro8HhmPe1zxsCDK/wDhDQdQ0HWz27DW84HBPwMEUT2Oc5jBZBBJO7iNddSaXu+KnO6Y55XRfZeJrJA03B2OgBve/RZJ5QxjnE01rSSewAsrQcL47HIMzniPRo/tCGEb9Hey95r4q1uFcWVKJCIxkcP4yGu8wBqmFztj+HqvY2jyqWymct8SOJxc09ZfEyODewOEw7w34zro/C2mlT+B8CjgkjfF4pD2lzw8fgqGGJozZQLqMad7+LxgxoiIyQiIhAiIgCwzQ2syIDRY/luGZwdIHmugke1p92tIDvlZsPwOBmrYYwTuQxtn3NWtuimIusjwQBoytaGjsAAB8BZHRWKs/GiyIqQrr+TsO424yO1JIzAWT3LQHfmtlw7g2Hg/2MMbPVrRd9bO5K2CKKUium/bPEXqKkPF8yNsEdxS+0QGkxXKuFkfndH5jvR9K6+i2WBwUcLBHG0NaNgP1Pc+qkUlKJJFdN+zyl4vul5SpCPisM2RuV4Dm70fRYcDw6KH/ZxtbYokb/U6qdlXmVTC6/R850zr6yBe5VSGI2ev9fK+cp7/AKf4LPlTKgIU+AikIMkUbyNs7Gu/UKO/lvBk390w99/Bjv60toWqo8y8QnEj5YNG4QObNclfjjbJmEdEOytIonqSAOo58lqFrPR8bgrmvrLz/vH+Xi/ubXDYLBYeQljIIpK1Pka8NP5gGvmlszK0tzZm5ddbFaXevwfouV8FxMcbY5nSw5pbY9udwlzF1mSZ5a80a7AC+uqs+P5Unlwz8LmhaxzsVKH25xzYls/kLcoFNfiPx3qGfhBdpng5VyTqOvzviV8fk6vWvtrNz3/s3+JwGGxDcpbG/U0QW2CKshzdQdRfutTHyzhI5GESEWRljdI0h5BOwOp10+Fnfyk371HiGyPDhG9j3B2V7hbTGBkAaGg5ydLOYa6CoWH5TmjhxEAMUgxNh0kpcXReQMAa3L/aNFZwMzPM55vW11cpnkVNeEyxsMVkB7LbZIzCxW966UpbKugRY3Ha9rVIx/IT34Z0ImtxkxrreAWgYluKa06NDs7fvIuzRp3cVueGcvyRYk4rxQ582f7wMoAc06xZSBmcYw0MbmP4XP6lUyWJERAEREAREQBERAEREAREQBERAEREAREQBERAEREAREQBERAFhnwrHhwcxrszcrrAOZp3ae49FmRCpteUViPkLBB+fI4i7yFxLB6V1HoSVZgF6ixHHEfyrDrzfI5ebP4lN59sIiLZxCIiAIiIAiIgCIiAIiIAiIgCIiAIiIAiIgCIiAIiIAiIgCIiAIiIAiIgCIiAIiIAiIgCIiAIiID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8" descr="data:image/jpeg;base64,/9j/4AAQSkZJRgABAQAAAQABAAD/2wCEAAkGBxMSEhUSExMWFhUVGBgYFRcXFxgVGRYXGRUYGBgaGBoYHiggGRolGxUZITEiJSkrLjEuGSEzODMtOCgtLisBCgoKDg0OGxAQGy0lICUtLS0tLS0rLS0tLS8tLS0tLi0tLS0rLS0tLS0tLS0tLS0tLS0tLS0tLS0tLS0tLS0tLf/AABEIAMIBAwMBIgACEQEDEQH/xAAcAAEAAgMBAQEAAAAAAAAAAAAABAYDBQcBAgj/xABDEAABBAAEBAUBBgMFBQkBAAABAAIDEQQSITEFBkFREyJhcYGRBxQyobHBQmLwI4LR4fEzcqKzwiRTVHOSk6Oy0lL/xAAZAQEBAQEBAQAAAAAAAAAAAAAAAQIDBAX/xAAmEQADAQACAgICAAcAAAAAAAAAAQIRAxIhMQRRIkETMmGBkaHw/9oADAMBAAIRAxEAPwDuKIiAIiIAiIgCIiAIiIAiIgCIiAIiIAiIgCIiAIiIAiIgCIiAIiIAiIgCIiAIiIAiIgCIiAIiIAiIgCIiAIii43iMMNGWVkd6DO4N79/YoCUi+YpA4BzSCDqCDYI9CF9IAiIgCIiAIiIAiIgCIiAIiIAiIgCIiAIiIAiIgCIiAIiIAiIgCIiAIiIAvzBxDhMvEcXi5p8QGPbiHxW9hcPK4gNbR0DWgCq+V+n1zbjuGEU89NBzOBvL3aCL01rUWO1LlzU5nUdeGVTxj7GOHSYZmIgM/iwsczIA0tDJDm8QCyaGjNBpZPUldJVc5GwbmYfO+rkcXChVt6E++vxSsa3G9Vpm87PAiItGAiIgCIiAIiIAiIgCIiAIiIAiIgCIiAIiIAiIgCIiAIiIAiIgCIiAwO89i9B26lQOJ8OEgAN2NA4bgdb7jqpUGLj1bnbYcQRmFg3sfVSA29f67I8awqbXkicKb4bGxamhV+3p0U9a9xok7a6e4NFT2HQK5hGeoiKAIiIAiIgCIiAIiIAiIgCIiAIiIAiIgCIiAIiIAiIgCp32o8RxEOFjZhX+HJiJmQ+LuYmlj3ucPWo6/vdDqritPzXw9s2HOYX4Z8Su9AhwP90uUptLwanNWnDsfwzH8MAxcOOfI9vme1znkSAGzma5xDtNwenULv3CccJ4Y5gC0SMa7K78TbGrXeoOh9lyZ2EjkcIcgaJC2Nh08gc5w0/uu/JdV4VG2ONkTfwsaGi96ArX1XLhp17OvNCn0T1TufOfWcOLIWRHEYmXVkLTlpuvmeQCQNDQrWj2tW9zwBZ2C/OsuPGN43ipmvByuqIustDIwGdCN6JAHUnuul11nTnE9qSLLw/nR0+IkjngOGlkpzGl2ZjqaAQHEDzda912HBxZI2NGuVoF+wX5u56x/wDa4eQZDUg1Y6z+FpcCbOhDwuy8uccc7wmk+V8bD38xaCSPmwufD5/L7OnMs8fRYcS38Xo4fnlKqXNX2pYPh0n3d7ZZZQ0FwjDaYXC2tc5zhRIIOgNAreY7EkYl0dkh7GuAvYgEbfC5NxXlMSY/EyTXKHz5vxFlMcGFrdL/AA3Q01yja105LUrWc4h08R07kfn/AA3Ey5kYdHMwZnRSVZbp5mEGnNsgdCLFjUXbVxLkPlXw+KwTxAxtaJHObnc7Mx0RaBr/ADOaf9AV21IpUtQuerwLkPGPtmeJpGYTBmeJltEluFuB1dTWny9gaJ0Omy66VxnCNGCjERexjBcbPEoOsaWb3d8VqscvJ1N8XGr3S/8A2fc5M4ph3ShnhvjfkkZmzAGgQWuoW0g9uhVoVG+zbAmN+Jdv4hjLnDRpcA7b1oi/YK8rcV2WnO561hr+O8agwcLp8RII429TqSTs1oGrnHsFT+B/a/w7EzCG5YS5wax0zA1jidhma45b/mrcL7+1zh/jRYX+TEZiD+E/2MgF+tkUfdUjifDDLC6Dw42uo+IRV1Q1HqA5c75erw6cfD2WndEWHBPzRsd3a099wDv1WZdjiFQ+b/tNhwU5w0cEuIlYAZRHQbGCA7Um7OUg7VqNb0V8XIsXwCTBYvFOJa/73JJM2QiiA4khlbEtJIrqKPWhjkrrOnTjhVWM3fIv2pw8Qn+7SReBK4ExAvDw8DUtuhT6s1RFA66LoS4zwvlyCHiOFnDRnDgKbbWl7nAZqvcNLtNjfoF2ZOO+60ckdXgREWzmEREAREQBERAEREB4TSg8TBkjdG12XMCM1XvuD2B2tSZt/ZR2t6jVMKikycDPiNAZlkBtp2o3eYG6rS7CtPiOYNDdULI32Fmu6nC+w9PlRsVBZA9bPsDf6gD5WI41Po6Vfb2V7nrmcQYCdwB8TIRQshuY5QSdK/X0X525Uw0sk4EQDjrmadQ5u5BHsLPsu8fatwUzYUNZYN9HFv8ACdSB+LUDSv0XM/shwMkfELIrIcp9Cby36HKf9FaW+DMvHpVOa4HMnIc1rBpQbt112Htsup/Z1xd0kEWZrh4NDMReZl2CD2skfRQftA5OkxGJkcxtNjA1AAFu8x0AuzY6aUOi6NyFwxsWDbHTSQ0CwNwW6g6bgtIqh7JKw1Va2yf4XjYpsgHlEZaTfWnUfzCp3OLmTStHhHygCRrvKS5rnBjtDRFai+mX0XQ+G8NEQqyT6n8h6LziXAoptSKdQAcO13RHXc/VTll1OIcdKa1lV+zKFrGyjKWluVrbJdTDmdlDj61p0GX0V5zrBgOHMhblYNP36lZDGcuh16f4KxOTjM3XatRka9c05s4bNJiZHtc2PWx5Q/M2mgEdicvtd3a6XGAQCofE+GiXLVAg6n+XqPfZY5ZdT4NcVKa8kHklhbhGNLSC0uFn+LzHzbfHwt8o/wB0bpQrKKHpW1I5zqo1uRfp09jS6SsWGKevTU83s/7NLbS85SWtAs5hsQPQ6+1rk/DcEHYhj/BeZHyDMcx1a9wDvMemXpdADbRdrazcfPysEWBjDy7w259Tmyi9R39li+Ps0zpHJ1TRnZjgf4T+S1E3NTWTOhfFIC3c0D210NkEG1tJY9LHSwtNxDCtkcCegIsb2Tf7BbtPPxMT13yb+HFNe3Mwhw7j+tFoea+Gumid5CXstzK1utxprqB9aXKOYsZiX44YSCaWOvK4xPmibbnEZjlIBqnOBJo5K7LuuGbTWgkkgAWbs6bkkk38rK/NeUaa6PUc94HhJXTwvyNJa4EMd5QGiwXC9TW4I6hdHMoBoqNhcM0PkkA1ca27aH87WYx6f13U4o6LCcl93pmBRY49DXTosi6HMIiIAiIgCIiAIiICNK+iT2GvwsMEgyg73qNK3NgfmqzPzgRi34V0Ya0O8PNfmBOz62ym7rsVbWxdtBpXt29FFSfo25c+zG0kCzv+nv3K8iYfqvZmO72s+wWjJAxbGPf4RokiwD20H6j9VD4dyxHFNJMALeQf3vtd3+SnYXDNMhloZgMl9xeb9/1WyQGBuGaMxoW7c/10ULBMDXZWkUNSL6kkf4rYvbe/0WkxuPiwmeed2SM5Wt0zFzvNo0NFk1+QJ2CgRuDKMwHe6+NVmWk4bxGHGeHiIXlzWl9aObRylpDmuAI/qtCtznCmho9Kj4eSxXY179b+hCyzPppPppf5KncS5nEMr4mHM8YaSVoLXAB8eRnUDMDnBIG2X10u4EtLPLP4b2ivK817OO3xupq5fy7zFPJIY8TJnzUYzl1z3+FoYLNgk+mX3XSsJiA9ti7G4ILSD6g6hZmlS01cOXjMz3UCe2q+Ht09lE4rKWscbyijr1+On5KiSc7YiFpcXNkFhozNG5IaDbMvUqVan2WON16Ohx1ZB7D6LIq1ynx/74CZAxsrLADb1actmidNdNzsFZiFtNNajNJp4w7ZRMLhm6uIG+l9AANf67KQ4WtLzfxDwMDiZLo5C1v+8+mNr1twR+ERL9FP+zzh8U8k/EvBYJJMTK2MkHWIts0HEhpJc4EgA+U/PSY/T6dlSeUmfdeF4Aj+N4kN0LEwkl6fyuH0Vyjla7XYqT6NV7JK+JHbep/YlfYCjy2XihsPzP8AoqYMxOoX2sGanAHrf6LOgCIiAIiIAiIgPnMvHSgalYXu1pfUrQgOb84wVjBM1vmcGurWrboCfgBX7hfEmyxNkb/ENaBdRBpzTQ0IOi1fM/B/Gjz5wwx2STsW7m/kBaTliOZpEbZWAeZzsuZ1+XWthd6/X4465tr7O7yoX9C5TYvoFWsRzhnkMMGHMh6lxrvZoX5dDrfRWWHDNLAe/VeR4GKFp8ONrb3IFE97P9bLrSb9M5y5XtEfgXmjEgbl8TznTq4W710Nj4W2atfNO1jS5zsrR7D4HqT+q1EXGpBJZDSyv+88wOmmUNrvralWp8MKXXoseIstIBokHUbj1XLOYMBNG8xSStkgcQ8B5IcwtunUNLILmmq0cewvqEcuZrSRWYAgb7i1XeYeXfGxEMudrY2keIDuQDdDpqBXSlnknZ8GuKlL8kfl7lV0UmZ73Vlbkc12WzQJtuxG+hHUq4gL4ZM07OB9iCjpmjdwHuQtTKlYjFU6es+i1abmnCvdhntiaC4j5y7uA66gVQ7rYS8ThbvI32BBP0Gq0vG+Z3RxudDhZJyP4TUQOtX59evZV+VgnU9KxyvA44lsobQjNOdVUCNenYu+i6OAXAHUGvouRYT7Qp5ZA+eIxwBzTlhYXl7QR+M2SSNdAAF17DzNe1r2m2uAc09wRY3XPiSSxM3ytt60Ufm6bE5xC54LZCfDYwVmAP8AEN7170vlvLrfBxUDiHmSKMscRQa8yS5MvXRzIzr1aFc+IimOdV0CR3uroe9UqZgOOAPLZnBpeGNYTtbXPcG7fzblOsqvP7L2pzi/RW2YfFcMma52XUbjVkgB1HcfkRa6hwTibcTC2VorNuLBojQjRQOaeC/eI8wJJY1xa0C7ccv7AivVankaOZgla5paA7eq82xAveqGo7JCc31Xo1bVx2/ZcJXrn32t4l33WPDs/FPKGgWReVvp/M5p+FbMZjiwlraJG5P1pc05v4g6bieGblDzh/7XKN8zQZug65GLN88a4XszHG/Z0LmDDuEMEUQBLJYmtB2yNBa7/gzLeQOPp8LWy4pthpIGo1Ow+dltvCrZd5afo5NYZLXP+Z+JPmkLIi8NjcRoSMzgcpujsDoP81bcfiHMkipttc4tdrsS0lvwcte5C8w/CIQ8yNYA52pPqew2BKzculiZvjpS9aMHLUcjIwJZHvcfMA/UssfhvcjS9Sd1vFgfGAQR/WizNWsww3r09REQgREQBERAQnnzj+uizs1FHqAfy/xULEuqRvup1aAjcD66ahUFb4zM2eT7pKzMx0Ze8H8LgHtDRXUa2fhReHcsYaKUPghZHJqMzQR5SKdfcUvjjWIA4i0D/wAM7/mRn/qC2/CMRbifSvqf8kKbdp8wb6E/AofuvMQ7yE+p/U6fO3yomFnzTv12bQHsQSfzH1WXiEmVrvQtd8WL/T80IVKXwca9zJml8cWUR0+RmvmDnHI4X+EVfr3K+2cuYIbRO/8Aem//AGq/yxPbpNf4Wn/5Jm/9K34kKhosnCY2MYA3NlYMrcznPob1mcSevft2UXmwh2HlYdT4ZPbWnGv+FSeD4dwaMwq9fr+60fFcUXTRkHyl7xXemENPtV/VCEzkt0bsOySNoGdjSfcjMQfYuIXnFYWySNa8WNT89NfYlaz7MXf9gi/vf/YrZYmUB5PXusopJ4Jw0eC0ihq7p2cRv8LJisJTXucfKGObpobdookXE3NFA6dl5juMDwSwjVwppHUi3a/DStYQrzOWsO4aGZods0YiYAX0ADtAPSlfsGAwMiGwZp6BuUfv+SrHCm2+Nvav+EX+y3vEcR4Tg/fKwmu9ObdetEpgNm9tiiuZcT4RHBKwGSd7SyVrmyyukF+UNIvrblfMTxyGNtl16XTQXEDua/D80qTzVjmzSNcwEVe//mQNB099vRRtbhUnmnQodAG9gB+S8dt9VoOHcebTDIXU6gHEXqdg6v1WyxeLAZbSDm2o2PdWqUrswk28NPxeXV5Hf9NFyjgwn+9PxssmTws3jAtAAblNjbQghtdSaGtroPF+O4eCRkMslSSgljcr3FwG58rSBsd+yq3NmFGNdDh8PiIA4BzvBe97HyO3BDcpumsdvXVfIh06ba9nuiZbUt4Z8DzK7E8OzyV4rnmF5AoEgBxNdPI4fJXT+VQ/7pCJCS/ILvU66gH1AIC5bhOXX4XAZZsuczOeQ02GhzGsAvr+AG/VdX4RiA4abEAj+vYhez4spa0Y+W59T9mn5o5afipGvGLfC1o0YG2M3/8AQIc03Vd66LecNhcxjWvf4jgAC/KG5qG+UaAncrHxhrsoLd7F/On60pkQ+gXrw8enzO+vqskR0VfxfErxXhD+COz7vfdfAYP/AFLdYKSwhCSiIgCIiAIiwzz5UBA4w3at1sYnaBV/iWL1smgDuV7g+YINQ92Q3QsENP5n86UbS9mlLZj5n4SwSNxd04NdG7XQh5a6z6gxj6lfWFi8Nl/xO/Q9l880YkyYV/heZ1sMXUOIeLGm4q1hZwmWXCBn4HPBa4OJBawkg0K1dW22/orpCLyrjPHxuJe11xRxxxtqqLnPJcR3/CArDxp3kNb/ALHf+vRVXE5eFNDMM5r3SEF4l8zgGjSgzKGj37rM3mgTtLPDIdTQC05mkhwsdwd9NfdZ7pPDfRtaUzkpx8R5Oxi0+MZix+lK042/DfRo5Tr8LZcF5UDXBxZkBbWjtaLi+iDdeZ7j8qVxrlsuic2EuLzVWQBVi+yN+CLNRIw/EQcKJGnUjJ7PHlP6E/RViX/axHo0/r/opPK3KeIi8RsrsrXAuAzB9SaC8o02375QtrLy6WuJ80nk0JytAdm6VXSzraS215FJJ+DQ/ZHNfD4yTvm6fzu/yWz4iKefX3/f2UGHEQ8MYIMPHmaP4PEPl6nzHMQLJoEkgfClYCc4pudsZzOBOWwcuvU6X1UVLcK5eaYbUTiR0b/vH/lvVpwnARVyHcDy7Uet0o3GuXrYPDD3G9rG2Vw611IW9MHnBI80jXel/Uf5rYcxVp3qvzB/ZQ+G4pkABmDowQxrS5psurzXluh019V947GRTuDWOzGvLl/e/wBk1FxmoLr0OxVcxbQ0uZrodNxQBzNJPwCrrHwd5P4XAdzlH72oXMPLTCx0xa7xWMcxpBvyucxxFDTdg+ixS7Yam+ulS564u7D4XyOyyvc1sZq6ykOcaPQAV/eCsPK/EhicLHOBXiZrGmha4sI06W0/VQOa+ScRjHR+E6MBoIIkzNAzEWRTTroPotxwfleXBRRQRhsjA1xe4ODXCQuzaNdoQbPUbBcPkzVy0jpxuVhkxWHbIMr2tcDu1wDgfgrLg+FwRV4UMUdbZI2MrSjWULWS8x4VkhjkmbG9p1bLcTh8PA+vVTBx3DZc33iIgbkSNP6FfPmaR3MHNmUYWXNtTQPcvAb+ZC++RsefChvai3X+Ulo/QLn3PPNBxro8HhmPe1zxsCDK/wDhDQdQ0HWz27DW84HBPwMEUT2Oc5jBZBBJO7iNddSaXu+KnO6Y55XRfZeJrJA03B2OgBve/RZJ5QxjnE01rSSewAsrQcL47HIMzniPRo/tCGEb9Hey95r4q1uFcWVKJCIxkcP4yGu8wBqmFztj+HqvY2jyqWymct8SOJxc09ZfEyODewOEw7w34zro/C2mlT+B8CjgkjfF4pD2lzw8fgqGGJozZQLqMad7+LxgxoiIyQiIhAiIgCwzQ2syIDRY/luGZwdIHmugke1p92tIDvlZsPwOBmrYYwTuQxtn3NWtuimIusjwQBoytaGjsAAB8BZHRWKs/GiyIqQrr+TsO424yO1JIzAWT3LQHfmtlw7g2Hg/2MMbPVrRd9bO5K2CKKUium/bPEXqKkPF8yNsEdxS+0QGkxXKuFkfndH5jvR9K6+i2WBwUcLBHG0NaNgP1Pc+qkUlKJJFdN+zyl4vul5SpCPisM2RuV4Dm70fRYcDw6KH/ZxtbYokb/U6qdlXmVTC6/R850zr6yBe5VSGI2ev9fK+cp7/AKf4LPlTKgIU+AikIMkUbyNs7Gu/UKO/lvBk390w99/Bjv60toWqo8y8QnEj5YNG4QObNclfjjbJmEdEOytIonqSAOo58lqFrPR8bgrmvrLz/vH+Xi/ubXDYLBYeQljIIpK1Pka8NP5gGvmlszK0tzZm5ddbFaXevwfouV8FxMcbY5nSw5pbY9udwlzF1mSZ5a80a7AC+uqs+P5Unlwz8LmhaxzsVKH25xzYls/kLcoFNfiPx3qGfhBdpng5VyTqOvzviV8fk6vWvtrNz3/s3+JwGGxDcpbG/U0QW2CKshzdQdRfutTHyzhI5GESEWRljdI0h5BOwOp10+Fnfyk371HiGyPDhG9j3B2V7hbTGBkAaGg5ydLOYa6CoWH5TmjhxEAMUgxNh0kpcXReQMAa3L/aNFZwMzPM55vW11cpnkVNeEyxsMVkB7LbZIzCxW966UpbKugRY3Ha9rVIx/IT34Z0ImtxkxrreAWgYluKa06NDs7fvIuzRp3cVueGcvyRYk4rxQ582f7wMoAc06xZSBmcYw0MbmP4XP6lUyWJERAEREAREQBERAEREAREQBERAEREAREQBERAEREAREQBERAFhnwrHhwcxrszcrrAOZp3ae49FmRCpteUViPkLBB+fI4i7yFxLB6V1HoSVZgF6ixHHEfyrDrzfI5ebP4lN59sIiLZxCIiAIiIAiIgCIiAIiIAiIgCIiAIiIAiIgCIiAIiIAiIgCIiAIiIAiIgCIiAIiIAiIgCIiAIiID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0" descr="data:image/jpeg;base64,/9j/4AAQSkZJRgABAQAAAQABAAD/2wCEAAkGBxMSEhUSExMWFhUVGBgYFRcXFxgVGRYXGRUYGBgaGBoYHiggGRolGxUZITEiJSkrLjEuGSEzODMtOCgtLisBCgoKDg0OGxAQGy0lICUtLS0tLS0rLS0tLS8tLS0tLi0tLS0rLS0tLS0tLS0tLS0tLS0tLS0tLS0tLS0tLS0tLf/AABEIAMIBAwMBIgACEQEDEQH/xAAcAAEAAgMBAQEAAAAAAAAAAAAABAYDBQcBAgj/xABDEAABBAAEBAUBBgMFBQkBAAABAAIDEQQSITEFBkFREyJhcYGRBxQyobHBQmLwI4LR4fEzcqKzwiRTVHOSk6Oy0lL/xAAZAQEBAQEBAQAAAAAAAAAAAAAAAQIDBAX/xAAmEQADAQACAgICAAcAAAAAAAAAAQIRAxIhMQRRIkETMmGBkaHw/9oADAMBAAIRAxEAPwDuKIiAIiIAiIgCIiAIiIAiIgCIiAIiIAiIgCIiAIiIAiIgCIiAIiIAiIgCIiAIiIAiIgCIiAIiIAiIgCIiAIii43iMMNGWVkd6DO4N79/YoCUi+YpA4BzSCDqCDYI9CF9IAiIgCIiAIiIAiIgCIiAIiIAiIgCIiAIiIAiIgCIiAIiIAiIgCIiAIiIAvzBxDhMvEcXi5p8QGPbiHxW9hcPK4gNbR0DWgCq+V+n1zbjuGEU89NBzOBvL3aCL01rUWO1LlzU5nUdeGVTxj7GOHSYZmIgM/iwsczIA0tDJDm8QCyaGjNBpZPUldJVc5GwbmYfO+rkcXChVt6E++vxSsa3G9Vpm87PAiItGAiIgCIiAIiIAiIgCIiAIiIAiIgCIiAIiIAiIgCIiAIiIAiIgCIiAwO89i9B26lQOJ8OEgAN2NA4bgdb7jqpUGLj1bnbYcQRmFg3sfVSA29f67I8awqbXkicKb4bGxamhV+3p0U9a9xok7a6e4NFT2HQK5hGeoiKAIiIAiIgCIiAIiIAiIgCIiAIiIAiIgCIiAIiIAiIgCp32o8RxEOFjZhX+HJiJmQ+LuYmlj3ucPWo6/vdDqritPzXw9s2HOYX4Z8Su9AhwP90uUptLwanNWnDsfwzH8MAxcOOfI9vme1znkSAGzma5xDtNwenULv3CccJ4Y5gC0SMa7K78TbGrXeoOh9lyZ2EjkcIcgaJC2Nh08gc5w0/uu/JdV4VG2ONkTfwsaGi96ArX1XLhp17OvNCn0T1TufOfWcOLIWRHEYmXVkLTlpuvmeQCQNDQrWj2tW9zwBZ2C/OsuPGN43ipmvByuqIustDIwGdCN6JAHUnuul11nTnE9qSLLw/nR0+IkjngOGlkpzGl2ZjqaAQHEDzda912HBxZI2NGuVoF+wX5u56x/wDa4eQZDUg1Y6z+FpcCbOhDwuy8uccc7wmk+V8bD38xaCSPmwufD5/L7OnMs8fRYcS38Xo4fnlKqXNX2pYPh0n3d7ZZZQ0FwjDaYXC2tc5zhRIIOgNAreY7EkYl0dkh7GuAvYgEbfC5NxXlMSY/EyTXKHz5vxFlMcGFrdL/AA3Q01yja105LUrWc4h08R07kfn/AA3Ey5kYdHMwZnRSVZbp5mEGnNsgdCLFjUXbVxLkPlXw+KwTxAxtaJHObnc7Mx0RaBr/ADOaf9AV21IpUtQuerwLkPGPtmeJpGYTBmeJltEluFuB1dTWny9gaJ0Omy66VxnCNGCjERexjBcbPEoOsaWb3d8VqscvJ1N8XGr3S/8A2fc5M4ph3ShnhvjfkkZmzAGgQWuoW0g9uhVoVG+zbAmN+Jdv4hjLnDRpcA7b1oi/YK8rcV2WnO561hr+O8agwcLp8RII429TqSTs1oGrnHsFT+B/a/w7EzCG5YS5wax0zA1jidhma45b/mrcL7+1zh/jRYX+TEZiD+E/2MgF+tkUfdUjifDDLC6Dw42uo+IRV1Q1HqA5c75erw6cfD2WndEWHBPzRsd3a099wDv1WZdjiFQ+b/tNhwU5w0cEuIlYAZRHQbGCA7Um7OUg7VqNb0V8XIsXwCTBYvFOJa/73JJM2QiiA4khlbEtJIrqKPWhjkrrOnTjhVWM3fIv2pw8Qn+7SReBK4ExAvDw8DUtuhT6s1RFA66LoS4zwvlyCHiOFnDRnDgKbbWl7nAZqvcNLtNjfoF2ZOO+60ckdXgREWzmEREAREQBERAEREB4TSg8TBkjdG12XMCM1XvuD2B2tSZt/ZR2t6jVMKikycDPiNAZlkBtp2o3eYG6rS7CtPiOYNDdULI32Fmu6nC+w9PlRsVBZA9bPsDf6gD5WI41Po6Vfb2V7nrmcQYCdwB8TIRQshuY5QSdK/X0X525Uw0sk4EQDjrmadQ5u5BHsLPsu8fatwUzYUNZYN9HFv8ACdSB+LUDSv0XM/shwMkfELIrIcp9Cby36HKf9FaW+DMvHpVOa4HMnIc1rBpQbt112Htsup/Z1xd0kEWZrh4NDMReZl2CD2skfRQftA5OkxGJkcxtNjA1AAFu8x0AuzY6aUOi6NyFwxsWDbHTSQ0CwNwW6g6bgtIqh7JKw1Va2yf4XjYpsgHlEZaTfWnUfzCp3OLmTStHhHygCRrvKS5rnBjtDRFai+mX0XQ+G8NEQqyT6n8h6LziXAoptSKdQAcO13RHXc/VTll1OIcdKa1lV+zKFrGyjKWluVrbJdTDmdlDj61p0GX0V5zrBgOHMhblYNP36lZDGcuh16f4KxOTjM3XatRka9c05s4bNJiZHtc2PWx5Q/M2mgEdicvtd3a6XGAQCofE+GiXLVAg6n+XqPfZY5ZdT4NcVKa8kHklhbhGNLSC0uFn+LzHzbfHwt8o/wB0bpQrKKHpW1I5zqo1uRfp09jS6SsWGKevTU83s/7NLbS85SWtAs5hsQPQ6+1rk/DcEHYhj/BeZHyDMcx1a9wDvMemXpdADbRdrazcfPysEWBjDy7w259Tmyi9R39li+Ps0zpHJ1TRnZjgf4T+S1E3NTWTOhfFIC3c0D210NkEG1tJY9LHSwtNxDCtkcCegIsb2Tf7BbtPPxMT13yb+HFNe3Mwhw7j+tFoea+Gumid5CXstzK1utxprqB9aXKOYsZiX44YSCaWOvK4xPmibbnEZjlIBqnOBJo5K7LuuGbTWgkkgAWbs6bkkk38rK/NeUaa6PUc94HhJXTwvyNJa4EMd5QGiwXC9TW4I6hdHMoBoqNhcM0PkkA1ca27aH87WYx6f13U4o6LCcl93pmBRY49DXTosi6HMIiIAiIgCIiAIiICNK+iT2GvwsMEgyg73qNK3NgfmqzPzgRi34V0Ya0O8PNfmBOz62ym7rsVbWxdtBpXt29FFSfo25c+zG0kCzv+nv3K8iYfqvZmO72s+wWjJAxbGPf4RokiwD20H6j9VD4dyxHFNJMALeQf3vtd3+SnYXDNMhloZgMl9xeb9/1WyQGBuGaMxoW7c/10ULBMDXZWkUNSL6kkf4rYvbe/0WkxuPiwmeed2SM5Wt0zFzvNo0NFk1+QJ2CgRuDKMwHe6+NVmWk4bxGHGeHiIXlzWl9aObRylpDmuAI/qtCtznCmho9Kj4eSxXY179b+hCyzPppPppf5KncS5nEMr4mHM8YaSVoLXAB8eRnUDMDnBIG2X10u4EtLPLP4b2ivK817OO3xupq5fy7zFPJIY8TJnzUYzl1z3+FoYLNgk+mX3XSsJiA9ti7G4ILSD6g6hZmlS01cOXjMz3UCe2q+Ht09lE4rKWscbyijr1+On5KiSc7YiFpcXNkFhozNG5IaDbMvUqVan2WON16Ohx1ZB7D6LIq1ynx/74CZAxsrLADb1actmidNdNzsFZiFtNNajNJp4w7ZRMLhm6uIG+l9AANf67KQ4WtLzfxDwMDiZLo5C1v+8+mNr1twR+ERL9FP+zzh8U8k/EvBYJJMTK2MkHWIts0HEhpJc4EgA+U/PSY/T6dlSeUmfdeF4Aj+N4kN0LEwkl6fyuH0Vyjla7XYqT6NV7JK+JHbep/YlfYCjy2XihsPzP8AoqYMxOoX2sGanAHrf6LOgCIiAIiIAiIgPnMvHSgalYXu1pfUrQgOb84wVjBM1vmcGurWrboCfgBX7hfEmyxNkb/ENaBdRBpzTQ0IOi1fM/B/Gjz5wwx2STsW7m/kBaTliOZpEbZWAeZzsuZ1+XWthd6/X4465tr7O7yoX9C5TYvoFWsRzhnkMMGHMh6lxrvZoX5dDrfRWWHDNLAe/VeR4GKFp8ONrb3IFE97P9bLrSb9M5y5XtEfgXmjEgbl8TznTq4W710Nj4W2atfNO1jS5zsrR7D4HqT+q1EXGpBJZDSyv+88wOmmUNrvralWp8MKXXoseIstIBokHUbj1XLOYMBNG8xSStkgcQ8B5IcwtunUNLILmmq0cewvqEcuZrSRWYAgb7i1XeYeXfGxEMudrY2keIDuQDdDpqBXSlnknZ8GuKlL8kfl7lV0UmZ73Vlbkc12WzQJtuxG+hHUq4gL4ZM07OB9iCjpmjdwHuQtTKlYjFU6es+i1abmnCvdhntiaC4j5y7uA66gVQ7rYS8ThbvI32BBP0Gq0vG+Z3RxudDhZJyP4TUQOtX59evZV+VgnU9KxyvA44lsobQjNOdVUCNenYu+i6OAXAHUGvouRYT7Qp5ZA+eIxwBzTlhYXl7QR+M2SSNdAAF17DzNe1r2m2uAc09wRY3XPiSSxM3ytt60Ufm6bE5xC54LZCfDYwVmAP8AEN7170vlvLrfBxUDiHmSKMscRQa8yS5MvXRzIzr1aFc+IimOdV0CR3uroe9UqZgOOAPLZnBpeGNYTtbXPcG7fzblOsqvP7L2pzi/RW2YfFcMma52XUbjVkgB1HcfkRa6hwTibcTC2VorNuLBojQjRQOaeC/eI8wJJY1xa0C7ccv7AivVankaOZgla5paA7eq82xAveqGo7JCc31Xo1bVx2/ZcJXrn32t4l33WPDs/FPKGgWReVvp/M5p+FbMZjiwlraJG5P1pc05v4g6bieGblDzh/7XKN8zQZug65GLN88a4XszHG/Z0LmDDuEMEUQBLJYmtB2yNBa7/gzLeQOPp8LWy4pthpIGo1Ow+dltvCrZd5afo5NYZLXP+Z+JPmkLIi8NjcRoSMzgcpujsDoP81bcfiHMkipttc4tdrsS0lvwcte5C8w/CIQ8yNYA52pPqew2BKzculiZvjpS9aMHLUcjIwJZHvcfMA/UssfhvcjS9Sd1vFgfGAQR/WizNWsww3r09REQgREQBERAQnnzj+uizs1FHqAfy/xULEuqRvup1aAjcD66ahUFb4zM2eT7pKzMx0Ze8H8LgHtDRXUa2fhReHcsYaKUPghZHJqMzQR5SKdfcUvjjWIA4i0D/wAM7/mRn/qC2/CMRbifSvqf8kKbdp8wb6E/AofuvMQ7yE+p/U6fO3yomFnzTv12bQHsQSfzH1WXiEmVrvQtd8WL/T80IVKXwca9zJml8cWUR0+RmvmDnHI4X+EVfr3K+2cuYIbRO/8Aem//AGq/yxPbpNf4Wn/5Jm/9K34kKhosnCY2MYA3NlYMrcznPob1mcSevft2UXmwh2HlYdT4ZPbWnGv+FSeD4dwaMwq9fr+60fFcUXTRkHyl7xXemENPtV/VCEzkt0bsOySNoGdjSfcjMQfYuIXnFYWySNa8WNT89NfYlaz7MXf9gi/vf/YrZYmUB5PXusopJ4Jw0eC0ihq7p2cRv8LJisJTXucfKGObpobdookXE3NFA6dl5juMDwSwjVwppHUi3a/DStYQrzOWsO4aGZods0YiYAX0ADtAPSlfsGAwMiGwZp6BuUfv+SrHCm2+Nvav+EX+y3vEcR4Tg/fKwmu9ObdetEpgNm9tiiuZcT4RHBKwGSd7SyVrmyyukF+UNIvrblfMTxyGNtl16XTQXEDua/D80qTzVjmzSNcwEVe//mQNB099vRRtbhUnmnQodAG9gB+S8dt9VoOHcebTDIXU6gHEXqdg6v1WyxeLAZbSDm2o2PdWqUrswk28NPxeXV5Hf9NFyjgwn+9PxssmTws3jAtAAblNjbQghtdSaGtroPF+O4eCRkMslSSgljcr3FwG58rSBsd+yq3NmFGNdDh8PiIA4BzvBe97HyO3BDcpumsdvXVfIh06ba9nuiZbUt4Z8DzK7E8OzyV4rnmF5AoEgBxNdPI4fJXT+VQ/7pCJCS/ILvU66gH1AIC5bhOXX4XAZZsuczOeQ02GhzGsAvr+AG/VdX4RiA4abEAj+vYhez4spa0Y+W59T9mn5o5afipGvGLfC1o0YG2M3/8AQIc03Vd66LecNhcxjWvf4jgAC/KG5qG+UaAncrHxhrsoLd7F/On60pkQ+gXrw8enzO+vqskR0VfxfErxXhD+COz7vfdfAYP/AFLdYKSwhCSiIgCIiAIiwzz5UBA4w3at1sYnaBV/iWL1smgDuV7g+YINQ92Q3QsENP5n86UbS9mlLZj5n4SwSNxd04NdG7XQh5a6z6gxj6lfWFi8Nl/xO/Q9l880YkyYV/heZ1sMXUOIeLGm4q1hZwmWXCBn4HPBa4OJBawkg0K1dW22/orpCLyrjPHxuJe11xRxxxtqqLnPJcR3/CArDxp3kNb/ALHf+vRVXE5eFNDMM5r3SEF4l8zgGjSgzKGj37rM3mgTtLPDIdTQC05mkhwsdwd9NfdZ7pPDfRtaUzkpx8R5Oxi0+MZix+lK042/DfRo5Tr8LZcF5UDXBxZkBbWjtaLi+iDdeZ7j8qVxrlsuic2EuLzVWQBVi+yN+CLNRIw/EQcKJGnUjJ7PHlP6E/RViX/axHo0/r/opPK3KeIi8RsrsrXAuAzB9SaC8o02375QtrLy6WuJ80nk0JytAdm6VXSzraS215FJJ+DQ/ZHNfD4yTvm6fzu/yWz4iKefX3/f2UGHEQ8MYIMPHmaP4PEPl6nzHMQLJoEkgfClYCc4pudsZzOBOWwcuvU6X1UVLcK5eaYbUTiR0b/vH/lvVpwnARVyHcDy7Uet0o3GuXrYPDD3G9rG2Vw611IW9MHnBI80jXel/Uf5rYcxVp3qvzB/ZQ+G4pkABmDowQxrS5psurzXluh019V947GRTuDWOzGvLl/e/wBk1FxmoLr0OxVcxbQ0uZrodNxQBzNJPwCrrHwd5P4XAdzlH72oXMPLTCx0xa7xWMcxpBvyucxxFDTdg+ixS7Yam+ulS564u7D4XyOyyvc1sZq6ykOcaPQAV/eCsPK/EhicLHOBXiZrGmha4sI06W0/VQOa+ScRjHR+E6MBoIIkzNAzEWRTTroPotxwfleXBRRQRhsjA1xe4ODXCQuzaNdoQbPUbBcPkzVy0jpxuVhkxWHbIMr2tcDu1wDgfgrLg+FwRV4UMUdbZI2MrSjWULWS8x4VkhjkmbG9p1bLcTh8PA+vVTBx3DZc33iIgbkSNP6FfPmaR3MHNmUYWXNtTQPcvAb+ZC++RsefChvai3X+Ulo/QLn3PPNBxro8HhmPe1zxsCDK/wDhDQdQ0HWz27DW84HBPwMEUT2Oc5jBZBBJO7iNddSaXu+KnO6Y55XRfZeJrJA03B2OgBve/RZJ5QxjnE01rSSewAsrQcL47HIMzniPRo/tCGEb9Hey95r4q1uFcWVKJCIxkcP4yGu8wBqmFztj+HqvY2jyqWymct8SOJxc09ZfEyODewOEw7w34zro/C2mlT+B8CjgkjfF4pD2lzw8fgqGGJozZQLqMad7+LxgxoiIyQiIhAiIgCwzQ2syIDRY/luGZwdIHmugke1p92tIDvlZsPwOBmrYYwTuQxtn3NWtuimIusjwQBoytaGjsAAB8BZHRWKs/GiyIqQrr+TsO424yO1JIzAWT3LQHfmtlw7g2Hg/2MMbPVrRd9bO5K2CKKUium/bPEXqKkPF8yNsEdxS+0QGkxXKuFkfndH5jvR9K6+i2WBwUcLBHG0NaNgP1Pc+qkUlKJJFdN+zyl4vul5SpCPisM2RuV4Dm70fRYcDw6KH/ZxtbYokb/U6qdlXmVTC6/R850zr6yBe5VSGI2ev9fK+cp7/AKf4LPlTKgIU+AikIMkUbyNs7Gu/UKO/lvBk390w99/Bjv60toWqo8y8QnEj5YNG4QObNclfjjbJmEdEOytIonqSAOo58lqFrPR8bgrmvrLz/vH+Xi/ubXDYLBYeQljIIpK1Pka8NP5gGvmlszK0tzZm5ddbFaXevwfouV8FxMcbY5nSw5pbY9udwlzF1mSZ5a80a7AC+uqs+P5Unlwz8LmhaxzsVKH25xzYls/kLcoFNfiPx3qGfhBdpng5VyTqOvzviV8fk6vWvtrNz3/s3+JwGGxDcpbG/U0QW2CKshzdQdRfutTHyzhI5GESEWRljdI0h5BOwOp10+Fnfyk371HiGyPDhG9j3B2V7hbTGBkAaGg5ydLOYa6CoWH5TmjhxEAMUgxNh0kpcXReQMAa3L/aNFZwMzPM55vW11cpnkVNeEyxsMVkB7LbZIzCxW966UpbKugRY3Ha9rVIx/IT34Z0ImtxkxrreAWgYluKa06NDs7fvIuzRp3cVueGcvyRYk4rxQ582f7wMoAc06xZSBmcYw0MbmP4XP6lUyWJERAEREAREQBERAEREAREQBERAEREAREQBERAEREAREQBERAFhnwrHhwcxrszcrrAOZp3ae49FmRCpteUViPkLBB+fI4i7yFxLB6V1HoSVZgF6ixHHEfyrDrzfI5ebP4lN59sIiLZxCIiAIiIAiIgCIiAIiIAiIgCIiAIiIAiIgCIiAIiIAiIgCIiAIiIAiIgCIiAIiIAiIgCIiAIiID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98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625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505883"/>
            <a:ext cx="9601196" cy="770468"/>
          </a:xfrm>
        </p:spPr>
        <p:txBody>
          <a:bodyPr>
            <a:normAutofit/>
          </a:bodyPr>
          <a:lstStyle/>
          <a:p>
            <a:r>
              <a:rPr lang="en-US" sz="3600" b="1" i="1" dirty="0" smtClean="0"/>
              <a:t>Next Steps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76350"/>
            <a:ext cx="11182350" cy="5334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n-US" sz="2800" dirty="0" smtClean="0"/>
              <a:t>30 States/</a:t>
            </a:r>
            <a:r>
              <a:rPr lang="en-US" sz="2800" dirty="0" err="1" smtClean="0"/>
              <a:t>Uts</a:t>
            </a:r>
            <a:r>
              <a:rPr lang="en-US" sz="2800" dirty="0" smtClean="0"/>
              <a:t> have started the Abhiyan. Remaining States to initiate on 9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September 2016</a:t>
            </a:r>
          </a:p>
          <a:p>
            <a:pPr algn="just"/>
            <a:r>
              <a:rPr lang="en-US" sz="2800" dirty="0" smtClean="0"/>
              <a:t>Map facilities that would be conducting PMSMA</a:t>
            </a:r>
          </a:p>
          <a:p>
            <a:pPr algn="just"/>
            <a:r>
              <a:rPr lang="en-US" sz="2800" dirty="0" smtClean="0"/>
              <a:t>Hold meetings with State chapters of </a:t>
            </a:r>
            <a:r>
              <a:rPr lang="en-US" sz="2800" dirty="0" err="1" smtClean="0"/>
              <a:t>FoGSI</a:t>
            </a:r>
            <a:r>
              <a:rPr lang="en-US" sz="2800" dirty="0" smtClean="0"/>
              <a:t>, IMA, Rotary &amp; Lions clubs </a:t>
            </a:r>
          </a:p>
          <a:p>
            <a:pPr algn="just"/>
            <a:r>
              <a:rPr lang="en-US" sz="2800" b="1" dirty="0" smtClean="0"/>
              <a:t>Ask District CMOs to regularly monitor registrations on portal and submit information on services. </a:t>
            </a:r>
          </a:p>
          <a:p>
            <a:pPr algn="just"/>
            <a:r>
              <a:rPr lang="en-US" sz="2800" dirty="0" smtClean="0"/>
              <a:t>Submit progress reports to </a:t>
            </a:r>
            <a:r>
              <a:rPr lang="en-US" sz="2800" dirty="0" err="1" smtClean="0"/>
              <a:t>GoI</a:t>
            </a:r>
            <a:r>
              <a:rPr lang="en-US" sz="2800" dirty="0" smtClean="0"/>
              <a:t> on  monthly basis</a:t>
            </a:r>
          </a:p>
          <a:p>
            <a:pPr algn="just"/>
            <a:r>
              <a:rPr lang="en-US" sz="2800" dirty="0" smtClean="0"/>
              <a:t>Develop a State level communication plan for PMSMA with special focus on social media</a:t>
            </a:r>
          </a:p>
          <a:p>
            <a:pPr algn="just"/>
            <a:r>
              <a:rPr lang="en-US" sz="2800" dirty="0" smtClean="0"/>
              <a:t>Ensure that ANMs continue to provide ANC checkups at outreach sites. </a:t>
            </a:r>
          </a:p>
        </p:txBody>
      </p:sp>
    </p:spTree>
    <p:extLst>
      <p:ext uri="{BB962C8B-B14F-4D97-AF65-F5344CB8AC3E}">
        <p14:creationId xmlns:p14="http://schemas.microsoft.com/office/powerpoint/2010/main" val="153368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0800000" flipH="1" flipV="1">
            <a:off x="674746" y="3221486"/>
            <a:ext cx="10850970" cy="2873514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/>
              <a:t>Pradhan Mantri Surakshit Matritva Abhiyan</a:t>
            </a:r>
          </a:p>
          <a:p>
            <a:pPr algn="ctr"/>
            <a:r>
              <a:rPr lang="en-US" sz="4400" b="1" i="1" dirty="0" smtClean="0"/>
              <a:t>Key Features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4246" y="632582"/>
            <a:ext cx="6603821" cy="3269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661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age.freepik.com/free-vector/golden-letters-thank-you-design_1095-240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9393">
            <a:off x="1466823" y="860688"/>
            <a:ext cx="9766611" cy="528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68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46" r="22252" b="68249"/>
          <a:stretch/>
        </p:blipFill>
        <p:spPr>
          <a:xfrm>
            <a:off x="520211" y="1320800"/>
            <a:ext cx="11112990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4" t="32153" r="5289" b="59894"/>
          <a:stretch/>
        </p:blipFill>
        <p:spPr>
          <a:xfrm>
            <a:off x="520212" y="3098800"/>
            <a:ext cx="11112989" cy="1447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" t="39752" r="20017" b="51984"/>
          <a:stretch/>
        </p:blipFill>
        <p:spPr>
          <a:xfrm>
            <a:off x="520211" y="4800600"/>
            <a:ext cx="11112990" cy="14668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87306" y="210403"/>
            <a:ext cx="81788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>
                <a:solidFill>
                  <a:schemeClr val="accent2">
                    <a:lumMod val="50000"/>
                  </a:schemeClr>
                </a:solidFill>
              </a:rPr>
              <a:t>PMSMA – KEY FEATURES</a:t>
            </a:r>
            <a:endParaRPr lang="en-US" sz="4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77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4" t="62626" r="6086" b="29752"/>
          <a:stretch/>
        </p:blipFill>
        <p:spPr>
          <a:xfrm>
            <a:off x="520211" y="4972050"/>
            <a:ext cx="11112989" cy="1352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5" t="55210" r="21833" b="37273"/>
          <a:stretch/>
        </p:blipFill>
        <p:spPr>
          <a:xfrm>
            <a:off x="520211" y="3378200"/>
            <a:ext cx="11041870" cy="13452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7" t="47448" r="6707" b="44504"/>
          <a:stretch/>
        </p:blipFill>
        <p:spPr>
          <a:xfrm>
            <a:off x="520211" y="1473201"/>
            <a:ext cx="11112989" cy="16563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87306" y="210403"/>
            <a:ext cx="81788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>
                <a:solidFill>
                  <a:schemeClr val="accent2">
                    <a:lumMod val="50000"/>
                  </a:schemeClr>
                </a:solidFill>
              </a:rPr>
              <a:t>PMSMA – KEY FEATURES</a:t>
            </a:r>
            <a:endParaRPr lang="en-US" sz="4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66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" t="85344" r="20181" b="6595"/>
          <a:stretch/>
        </p:blipFill>
        <p:spPr>
          <a:xfrm>
            <a:off x="508000" y="4724399"/>
            <a:ext cx="11150600" cy="16841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4" t="78016" r="24664" b="15023"/>
          <a:stretch/>
        </p:blipFill>
        <p:spPr>
          <a:xfrm>
            <a:off x="508000" y="3149600"/>
            <a:ext cx="8274050" cy="137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" t="70886" r="19849" b="21785"/>
          <a:stretch/>
        </p:blipFill>
        <p:spPr>
          <a:xfrm>
            <a:off x="501406" y="1203022"/>
            <a:ext cx="11150600" cy="15274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7306" y="210403"/>
            <a:ext cx="81788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>
                <a:solidFill>
                  <a:schemeClr val="accent2">
                    <a:lumMod val="50000"/>
                  </a:schemeClr>
                </a:solidFill>
              </a:rPr>
              <a:t>PMSMA – KEY FEATURES</a:t>
            </a:r>
            <a:endParaRPr lang="en-US" sz="4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9163050" y="2730501"/>
            <a:ext cx="3028950" cy="1993898"/>
          </a:xfrm>
          <a:prstGeom prst="wedgeEllipseCallout">
            <a:avLst>
              <a:gd name="adj1" fmla="val -62971"/>
              <a:gd name="adj2" fmla="val -889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Ensure follow up &amp; delivery in FRU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63575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0900" y="4838699"/>
            <a:ext cx="817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>
                <a:solidFill>
                  <a:schemeClr val="accent2">
                    <a:lumMod val="50000"/>
                  </a:schemeClr>
                </a:solidFill>
              </a:rPr>
              <a:t>Operational Framework</a:t>
            </a:r>
            <a:endParaRPr lang="en-US" sz="4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H="1" flipV="1">
            <a:off x="784815" y="1295809"/>
            <a:ext cx="10850970" cy="3118068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/>
              <a:t>Pradhan Mantri Surakshit Matritva Abhiyan</a:t>
            </a:r>
          </a:p>
        </p:txBody>
      </p:sp>
    </p:spTree>
    <p:extLst>
      <p:ext uri="{BB962C8B-B14F-4D97-AF65-F5344CB8AC3E}">
        <p14:creationId xmlns:p14="http://schemas.microsoft.com/office/powerpoint/2010/main" val="375017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39800" y="609600"/>
            <a:ext cx="10287000" cy="939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4800" b="1" i="1" dirty="0" smtClean="0"/>
              <a:t>Implementation of PMSMA</a:t>
            </a:r>
            <a:endParaRPr lang="en-GB" sz="4800" b="1" i="1" dirty="0"/>
          </a:p>
        </p:txBody>
      </p:sp>
      <p:sp>
        <p:nvSpPr>
          <p:cNvPr id="8" name="Wave 7"/>
          <p:cNvSpPr/>
          <p:nvPr/>
        </p:nvSpPr>
        <p:spPr>
          <a:xfrm>
            <a:off x="819150" y="1771134"/>
            <a:ext cx="10528300" cy="2139851"/>
          </a:xfrm>
          <a:prstGeom prst="wave">
            <a:avLst/>
          </a:prstGeom>
          <a:pattFill prst="pct90">
            <a:fgClr>
              <a:schemeClr val="lt1"/>
            </a:fgClr>
            <a:bgClr>
              <a:schemeClr val="accent2">
                <a:lumMod val="75000"/>
              </a:schemeClr>
            </a:bgClr>
          </a:patt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3200" b="1" i="1" dirty="0">
                <a:solidFill>
                  <a:schemeClr val="accent5">
                    <a:lumMod val="50000"/>
                  </a:schemeClr>
                </a:solidFill>
              </a:rPr>
              <a:t>Most States/ </a:t>
            </a:r>
            <a:r>
              <a:rPr lang="en-US" sz="3200" b="1" i="1" dirty="0" smtClean="0">
                <a:solidFill>
                  <a:schemeClr val="accent5">
                    <a:lumMod val="50000"/>
                  </a:schemeClr>
                </a:solidFill>
              </a:rPr>
              <a:t>UTs </a:t>
            </a:r>
            <a:r>
              <a:rPr lang="en-US" sz="3200" b="1" i="1" dirty="0">
                <a:solidFill>
                  <a:schemeClr val="accent5">
                    <a:lumMod val="50000"/>
                  </a:schemeClr>
                </a:solidFill>
              </a:rPr>
              <a:t>have initiated the implementation of PMSMA</a:t>
            </a:r>
          </a:p>
        </p:txBody>
      </p:sp>
      <p:sp>
        <p:nvSpPr>
          <p:cNvPr id="9" name="Rectangle 8"/>
          <p:cNvSpPr/>
          <p:nvPr/>
        </p:nvSpPr>
        <p:spPr>
          <a:xfrm>
            <a:off x="971550" y="3998238"/>
            <a:ext cx="3397250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Interactions with </a:t>
            </a:r>
            <a:r>
              <a:rPr lang="en-US" sz="2800" b="1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28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officers &amp;</a:t>
            </a:r>
            <a:r>
              <a:rPr lang="en-US" sz="28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observations from field </a:t>
            </a:r>
            <a:r>
              <a:rPr lang="en-US" sz="28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visits</a:t>
            </a:r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5816600" y="4031119"/>
            <a:ext cx="5429250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Need </a:t>
            </a:r>
            <a:r>
              <a:rPr lang="en-US" sz="28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a detailed operational framework </a:t>
            </a:r>
            <a:r>
              <a:rPr lang="en-US" sz="28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sz="28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complex elements such as engagement with the private </a:t>
            </a:r>
            <a:r>
              <a:rPr lang="en-US" sz="28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sector, USG services, budget </a:t>
            </a:r>
            <a:r>
              <a:rPr lang="en-US" sz="2800" b="1" dirty="0" err="1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endParaRPr lang="en-US" sz="2800" b="1" dirty="0"/>
          </a:p>
        </p:txBody>
      </p:sp>
      <p:sp>
        <p:nvSpPr>
          <p:cNvPr id="11" name="Right Arrow 10"/>
          <p:cNvSpPr/>
          <p:nvPr/>
        </p:nvSpPr>
        <p:spPr>
          <a:xfrm>
            <a:off x="4470400" y="4829522"/>
            <a:ext cx="1270000" cy="7874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5912" y="709138"/>
            <a:ext cx="1538883" cy="54826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prstClr val="white"/>
                </a:solidFill>
              </a:rPr>
              <a:t>Implementation Approach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7" name="Text Box 12"/>
          <p:cNvSpPr txBox="1"/>
          <p:nvPr/>
        </p:nvSpPr>
        <p:spPr>
          <a:xfrm>
            <a:off x="4325897" y="319760"/>
            <a:ext cx="6391275" cy="223837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="horz" wrap="square" lIns="91440" tIns="45720" rIns="91440" bIns="45720" numCol="1" spcCol="0" rtlCol="0" fromWordArt="0" anchor="t" anchorCtr="0" forceAA="0" compatLnSpc="1">
            <a:prstTxWarp prst="textArchUp">
              <a:avLst>
                <a:gd name="adj" fmla="val 10166743"/>
              </a:avLst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800" b="1" u="sng" dirty="0">
                <a:solidFill>
                  <a:srgbClr val="008080"/>
                </a:solidFill>
                <a:latin typeface="Cambria"/>
                <a:ea typeface="Calibri"/>
                <a:cs typeface="Times New Roman"/>
              </a:rPr>
              <a:t>CRITICAL COMPONENTS OF PMSMA</a:t>
            </a:r>
            <a:endParaRPr lang="en-GB" sz="1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graphicFrame>
        <p:nvGraphicFramePr>
          <p:cNvPr id="13" name="Diagram 12"/>
          <p:cNvGraphicFramePr/>
          <p:nvPr>
            <p:extLst/>
          </p:nvPr>
        </p:nvGraphicFramePr>
        <p:xfrm>
          <a:off x="-2921806" y="-122937"/>
          <a:ext cx="20848860" cy="7531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529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1_Organic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2_Organic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4222</TotalTime>
  <Words>1255</Words>
  <Application>Microsoft Office PowerPoint</Application>
  <PresentationFormat>Widescreen</PresentationFormat>
  <Paragraphs>135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Cambria</vt:lpstr>
      <vt:lpstr>Garamond</vt:lpstr>
      <vt:lpstr>Times New Roman</vt:lpstr>
      <vt:lpstr>Wingdings</vt:lpstr>
      <vt:lpstr>Organic</vt:lpstr>
      <vt:lpstr>1_Organic</vt:lpstr>
      <vt:lpstr>2_Organic</vt:lpstr>
      <vt:lpstr>PowerPoint Presentation</vt:lpstr>
      <vt:lpstr>Outline  of 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Mechanisms for Registration of Private Doctors</vt:lpstr>
      <vt:lpstr>Mechanisms for Registration of Private Doctors –Details to be shared once mechanisms are operational </vt:lpstr>
      <vt:lpstr>PowerPoint Presentation</vt:lpstr>
      <vt:lpstr>PowerPoint Presentation</vt:lpstr>
      <vt:lpstr>Responsibilities of State Nodal Officers/ District CMO</vt:lpstr>
      <vt:lpstr>Suggested Communication  Plan</vt:lpstr>
      <vt:lpstr>Communication Plan </vt:lpstr>
      <vt:lpstr>To motivate doctors to sign up</vt:lpstr>
      <vt:lpstr>To motivate doctors to sign up</vt:lpstr>
      <vt:lpstr>To motivate doctors to sign up</vt:lpstr>
      <vt:lpstr>To motivate doctors to sign up</vt:lpstr>
      <vt:lpstr>Next Steps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Broad Operational Guidelines for Implementation of Rashtriya Swasthya Suraksha Yojana (RSSY)</dc:title>
  <dc:creator>vinod varma</dc:creator>
  <cp:lastModifiedBy>Salima Bhatia</cp:lastModifiedBy>
  <cp:revision>461</cp:revision>
  <cp:lastPrinted>2016-08-23T11:39:26Z</cp:lastPrinted>
  <dcterms:created xsi:type="dcterms:W3CDTF">2015-04-23T18:08:05Z</dcterms:created>
  <dcterms:modified xsi:type="dcterms:W3CDTF">2016-08-29T02:50:26Z</dcterms:modified>
</cp:coreProperties>
</file>