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6"/>
  </p:notesMasterIdLst>
  <p:sldIdLst>
    <p:sldId id="295" r:id="rId2"/>
    <p:sldId id="297" r:id="rId3"/>
    <p:sldId id="347" r:id="rId4"/>
    <p:sldId id="346" r:id="rId5"/>
    <p:sldId id="296" r:id="rId6"/>
    <p:sldId id="332" r:id="rId7"/>
    <p:sldId id="329" r:id="rId8"/>
    <p:sldId id="358" r:id="rId9"/>
    <p:sldId id="352" r:id="rId10"/>
    <p:sldId id="359" r:id="rId11"/>
    <p:sldId id="342" r:id="rId12"/>
    <p:sldId id="344" r:id="rId13"/>
    <p:sldId id="337" r:id="rId14"/>
    <p:sldId id="338" r:id="rId15"/>
    <p:sldId id="354" r:id="rId16"/>
    <p:sldId id="333" r:id="rId17"/>
    <p:sldId id="341" r:id="rId18"/>
    <p:sldId id="313" r:id="rId19"/>
    <p:sldId id="353" r:id="rId20"/>
    <p:sldId id="351" r:id="rId21"/>
    <p:sldId id="349" r:id="rId22"/>
    <p:sldId id="348" r:id="rId23"/>
    <p:sldId id="343" r:id="rId24"/>
    <p:sldId id="34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25EE1-F025-4D2D-8017-83B9819AD7C0}">
          <p14:sldIdLst>
            <p14:sldId id="295"/>
            <p14:sldId id="297"/>
            <p14:sldId id="347"/>
            <p14:sldId id="346"/>
            <p14:sldId id="296"/>
            <p14:sldId id="332"/>
            <p14:sldId id="329"/>
            <p14:sldId id="358"/>
            <p14:sldId id="352"/>
            <p14:sldId id="359"/>
            <p14:sldId id="342"/>
            <p14:sldId id="344"/>
            <p14:sldId id="337"/>
            <p14:sldId id="338"/>
            <p14:sldId id="354"/>
            <p14:sldId id="333"/>
            <p14:sldId id="341"/>
            <p14:sldId id="313"/>
            <p14:sldId id="353"/>
            <p14:sldId id="351"/>
            <p14:sldId id="349"/>
            <p14:sldId id="348"/>
            <p14:sldId id="343"/>
            <p14:sldId id="345"/>
          </p14:sldIdLst>
        </p14:section>
        <p14:section name="Untitled Section" id="{A03AE3D7-65A6-45FA-BEC4-284FE16256F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ia Panja" initials="SP" lastIdx="1" clrIdx="0">
    <p:extLst>
      <p:ext uri="{19B8F6BF-5375-455C-9EA6-DF929625EA0E}">
        <p15:presenceInfo xmlns:p15="http://schemas.microsoft.com/office/powerpoint/2012/main" userId="Sonia Panj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94624" autoAdjust="0"/>
  </p:normalViewPr>
  <p:slideViewPr>
    <p:cSldViewPr snapToGrid="0">
      <p:cViewPr varScale="1">
        <p:scale>
          <a:sx n="70" d="100"/>
          <a:sy n="70" d="100"/>
        </p:scale>
        <p:origin x="660" y="72"/>
      </p:cViewPr>
      <p:guideLst>
        <p:guide orient="horz" pos="2160"/>
        <p:guide pos="3840"/>
      </p:guideLst>
    </p:cSldViewPr>
  </p:slideViewPr>
  <p:notesTextViewPr>
    <p:cViewPr>
      <p:scale>
        <a:sx n="1" d="1"/>
        <a:sy n="1" d="1"/>
      </p:scale>
      <p:origin x="0" y="0"/>
    </p:cViewPr>
  </p:notesTextViewPr>
  <p:sorterViewPr>
    <p:cViewPr>
      <p:scale>
        <a:sx n="66" d="100"/>
        <a:sy n="66" d="100"/>
      </p:scale>
      <p:origin x="0" y="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saurabh%20shirodkar\Desktop\Copy%20of%20District%20equipmen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urabh%20shirodkar\Desktop\Copy%20of%20District%20equipmen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aurabh%20shirodkar\Desktop\Copy%20of%20District%20equipment.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lang="en-IN"/>
            </a:pPr>
            <a:r>
              <a:rPr lang="en-US" sz="2400" dirty="0">
                <a:solidFill>
                  <a:schemeClr val="tx1"/>
                </a:solidFill>
              </a:rPr>
              <a:t>STATUS OF </a:t>
            </a:r>
            <a:r>
              <a:rPr lang="en-US" sz="6000" dirty="0">
                <a:solidFill>
                  <a:srgbClr val="FF0000"/>
                </a:solidFill>
              </a:rPr>
              <a:t>147 </a:t>
            </a:r>
            <a:r>
              <a:rPr lang="en-US" sz="2400" dirty="0">
                <a:solidFill>
                  <a:schemeClr val="tx1"/>
                </a:solidFill>
              </a:rPr>
              <a:t>TYPE REPAIRABLE    EQUIPMENTS </a:t>
            </a:r>
          </a:p>
        </c:rich>
      </c:tx>
      <c:layout>
        <c:manualLayout>
          <c:xMode val="edge"/>
          <c:yMode val="edge"/>
          <c:x val="0.11839111256926201"/>
          <c:y val="2.7777777777778005E-2"/>
        </c:manualLayout>
      </c:layout>
      <c:overlay val="0"/>
    </c:title>
    <c:autoTitleDeleted val="0"/>
    <c:plotArea>
      <c:layout/>
      <c:doughnutChart>
        <c:varyColors val="1"/>
        <c:ser>
          <c:idx val="0"/>
          <c:order val="0"/>
          <c:tx>
            <c:strRef>
              <c:f>Sheet1!$B$1</c:f>
              <c:strCache>
                <c:ptCount val="1"/>
                <c:pt idx="0">
                  <c:v>No.of equipment</c:v>
                </c:pt>
              </c:strCache>
            </c:strRef>
          </c:tx>
          <c:cat>
            <c:strRef>
              <c:f>Sheet1!$A$2:$A$6</c:f>
              <c:strCache>
                <c:ptCount val="5"/>
                <c:pt idx="0">
                  <c:v>Functional</c:v>
                </c:pt>
                <c:pt idx="1">
                  <c:v>Installation Pending</c:v>
                </c:pt>
                <c:pt idx="2">
                  <c:v>Not in use</c:v>
                </c:pt>
                <c:pt idx="3">
                  <c:v>Non Functional Repairable</c:v>
                </c:pt>
                <c:pt idx="4">
                  <c:v>Non Functional Not Repairable</c:v>
                </c:pt>
              </c:strCache>
            </c:strRef>
          </c:cat>
          <c:val>
            <c:numRef>
              <c:f>Sheet1!$B$2:$B$6</c:f>
              <c:numCache>
                <c:formatCode>General</c:formatCode>
                <c:ptCount val="5"/>
                <c:pt idx="0">
                  <c:v>38583</c:v>
                </c:pt>
                <c:pt idx="1">
                  <c:v>621</c:v>
                </c:pt>
                <c:pt idx="2">
                  <c:v>512</c:v>
                </c:pt>
                <c:pt idx="3">
                  <c:v>1013</c:v>
                </c:pt>
                <c:pt idx="4">
                  <c:v>874</c:v>
                </c:pt>
              </c:numCache>
            </c:numRef>
          </c:val>
        </c:ser>
        <c:dLbls>
          <c:showLegendKey val="0"/>
          <c:showVal val="0"/>
          <c:showCatName val="0"/>
          <c:showSerName val="0"/>
          <c:showPercent val="0"/>
          <c:showBubbleSize val="0"/>
          <c:showLeaderLines val="0"/>
        </c:dLbls>
        <c:firstSliceAng val="0"/>
        <c:holeSize val="50"/>
      </c:doughnutChart>
    </c:plotArea>
    <c:legend>
      <c:legendPos val="r"/>
      <c:legendEntry>
        <c:idx val="0"/>
        <c:txPr>
          <a:bodyPr/>
          <a:lstStyle/>
          <a:p>
            <a:pPr>
              <a:defRPr lang="en-IN">
                <a:solidFill>
                  <a:schemeClr val="tx1"/>
                </a:solidFill>
              </a:defRPr>
            </a:pPr>
            <a:endParaRPr lang="en-US"/>
          </a:p>
        </c:txPr>
      </c:legendEntry>
      <c:legendEntry>
        <c:idx val="1"/>
        <c:txPr>
          <a:bodyPr/>
          <a:lstStyle/>
          <a:p>
            <a:pPr>
              <a:defRPr lang="en-IN">
                <a:solidFill>
                  <a:schemeClr val="tx1"/>
                </a:solidFill>
              </a:defRPr>
            </a:pPr>
            <a:endParaRPr lang="en-US"/>
          </a:p>
        </c:txPr>
      </c:legendEntry>
      <c:legendEntry>
        <c:idx val="2"/>
        <c:txPr>
          <a:bodyPr/>
          <a:lstStyle/>
          <a:p>
            <a:pPr>
              <a:defRPr lang="en-IN">
                <a:solidFill>
                  <a:schemeClr val="tx1"/>
                </a:solidFill>
              </a:defRPr>
            </a:pPr>
            <a:endParaRPr lang="en-US"/>
          </a:p>
        </c:txPr>
      </c:legendEntry>
      <c:legendEntry>
        <c:idx val="3"/>
        <c:txPr>
          <a:bodyPr/>
          <a:lstStyle/>
          <a:p>
            <a:pPr>
              <a:defRPr lang="en-IN">
                <a:solidFill>
                  <a:schemeClr val="tx1"/>
                </a:solidFill>
              </a:defRPr>
            </a:pPr>
            <a:endParaRPr lang="en-US"/>
          </a:p>
        </c:txPr>
      </c:legendEntry>
      <c:overlay val="0"/>
      <c:txPr>
        <a:bodyPr/>
        <a:lstStyle/>
        <a:p>
          <a:pPr>
            <a:defRPr lang="en-IN">
              <a:solidFill>
                <a:schemeClr val="tx1"/>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IN"/>
            </a:pPr>
            <a:r>
              <a:rPr lang="en-IN"/>
              <a:t>District</a:t>
            </a:r>
            <a:r>
              <a:rPr lang="en-IN" baseline="0"/>
              <a:t> Hospital</a:t>
            </a:r>
            <a:endParaRPr lang="en-IN"/>
          </a:p>
        </c:rich>
      </c:tx>
      <c:overlay val="0"/>
    </c:title>
    <c:autoTitleDeleted val="0"/>
    <c:plotArea>
      <c:layout/>
      <c:barChart>
        <c:barDir val="col"/>
        <c:grouping val="clustered"/>
        <c:varyColors val="0"/>
        <c:ser>
          <c:idx val="0"/>
          <c:order val="0"/>
          <c:invertIfNegative val="0"/>
          <c:dPt>
            <c:idx val="1"/>
            <c:invertIfNegative val="0"/>
            <c:bubble3D val="0"/>
            <c:spPr>
              <a:solidFill>
                <a:srgbClr val="FF0000"/>
              </a:solidFill>
            </c:spPr>
          </c:dPt>
          <c:cat>
            <c:strRef>
              <c:f>Sheet1!$A$52:$B$54</c:f>
              <c:strCache>
                <c:ptCount val="3"/>
                <c:pt idx="0">
                  <c:v> M.G. Hospital Banswada Dh</c:v>
                </c:pt>
                <c:pt idx="1">
                  <c:v>No. of Equipments in Dh as per IPHS</c:v>
                </c:pt>
                <c:pt idx="2">
                  <c:v>Sunder Singh Bhandari Hospital Chandpole Dh</c:v>
                </c:pt>
              </c:strCache>
            </c:strRef>
          </c:cat>
          <c:val>
            <c:numRef>
              <c:f>Sheet1!$C$52:$C$54</c:f>
              <c:numCache>
                <c:formatCode>General</c:formatCode>
                <c:ptCount val="3"/>
                <c:pt idx="0">
                  <c:v>524</c:v>
                </c:pt>
                <c:pt idx="1">
                  <c:v>217</c:v>
                </c:pt>
                <c:pt idx="2">
                  <c:v>72</c:v>
                </c:pt>
              </c:numCache>
            </c:numRef>
          </c:val>
        </c:ser>
        <c:dLbls>
          <c:showLegendKey val="0"/>
          <c:showVal val="0"/>
          <c:showCatName val="0"/>
          <c:showSerName val="0"/>
          <c:showPercent val="0"/>
          <c:showBubbleSize val="0"/>
        </c:dLbls>
        <c:gapWidth val="75"/>
        <c:overlap val="-25"/>
        <c:axId val="229255832"/>
        <c:axId val="229256224"/>
      </c:barChart>
      <c:catAx>
        <c:axId val="229255832"/>
        <c:scaling>
          <c:orientation val="minMax"/>
        </c:scaling>
        <c:delete val="0"/>
        <c:axPos val="b"/>
        <c:numFmt formatCode="General" sourceLinked="0"/>
        <c:majorTickMark val="none"/>
        <c:minorTickMark val="none"/>
        <c:tickLblPos val="nextTo"/>
        <c:txPr>
          <a:bodyPr/>
          <a:lstStyle/>
          <a:p>
            <a:pPr>
              <a:defRPr lang="en-US" sz="1000" b="1"/>
            </a:pPr>
            <a:endParaRPr lang="en-US"/>
          </a:p>
        </c:txPr>
        <c:crossAx val="229256224"/>
        <c:crosses val="autoZero"/>
        <c:auto val="1"/>
        <c:lblAlgn val="ctr"/>
        <c:lblOffset val="100"/>
        <c:noMultiLvlLbl val="0"/>
      </c:catAx>
      <c:valAx>
        <c:axId val="229256224"/>
        <c:scaling>
          <c:orientation val="minMax"/>
        </c:scaling>
        <c:delete val="0"/>
        <c:axPos val="l"/>
        <c:majorGridlines/>
        <c:numFmt formatCode="General" sourceLinked="1"/>
        <c:majorTickMark val="none"/>
        <c:minorTickMark val="none"/>
        <c:tickLblPos val="nextTo"/>
        <c:spPr>
          <a:ln w="9525">
            <a:noFill/>
          </a:ln>
        </c:spPr>
        <c:txPr>
          <a:bodyPr/>
          <a:lstStyle/>
          <a:p>
            <a:pPr>
              <a:defRPr lang="en-US"/>
            </a:pPr>
            <a:endParaRPr lang="en-US"/>
          </a:p>
        </c:txPr>
        <c:crossAx val="22925583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IN"/>
            </a:pPr>
            <a:r>
              <a:rPr lang="en-IN"/>
              <a:t>Community</a:t>
            </a:r>
            <a:r>
              <a:rPr lang="en-IN" baseline="0"/>
              <a:t> Health Centre</a:t>
            </a:r>
            <a:endParaRPr lang="en-IN"/>
          </a:p>
        </c:rich>
      </c:tx>
      <c:overlay val="0"/>
    </c:title>
    <c:autoTitleDeleted val="0"/>
    <c:plotArea>
      <c:layout>
        <c:manualLayout>
          <c:layoutTarget val="inner"/>
          <c:xMode val="edge"/>
          <c:yMode val="edge"/>
          <c:x val="0.160308075371357"/>
          <c:y val="0.12843622007984701"/>
          <c:w val="0.80751496656098298"/>
          <c:h val="0.71036348089991885"/>
        </c:manualLayout>
      </c:layout>
      <c:barChart>
        <c:barDir val="col"/>
        <c:grouping val="clustered"/>
        <c:varyColors val="0"/>
        <c:ser>
          <c:idx val="0"/>
          <c:order val="0"/>
          <c:invertIfNegative val="0"/>
          <c:dPt>
            <c:idx val="1"/>
            <c:invertIfNegative val="0"/>
            <c:bubble3D val="0"/>
            <c:spPr>
              <a:solidFill>
                <a:srgbClr val="FF0000"/>
              </a:solidFill>
            </c:spPr>
          </c:dPt>
          <c:cat>
            <c:strRef>
              <c:f>Sheet1!$B$59:$B$61</c:f>
              <c:strCache>
                <c:ptCount val="3"/>
                <c:pt idx="0">
                  <c:v> Bhiwadi Chc Alwar</c:v>
                </c:pt>
                <c:pt idx="1">
                  <c:v>No. of Equipments in Chc as per IPHS</c:v>
                </c:pt>
                <c:pt idx="2">
                  <c:v>Nimbalkot Chc Barmer</c:v>
                </c:pt>
              </c:strCache>
            </c:strRef>
          </c:cat>
          <c:val>
            <c:numRef>
              <c:f>Sheet1!$C$59:$C$61</c:f>
              <c:numCache>
                <c:formatCode>General</c:formatCode>
                <c:ptCount val="3"/>
                <c:pt idx="0">
                  <c:v>125</c:v>
                </c:pt>
                <c:pt idx="1">
                  <c:v>27</c:v>
                </c:pt>
                <c:pt idx="2">
                  <c:v>1</c:v>
                </c:pt>
              </c:numCache>
            </c:numRef>
          </c:val>
        </c:ser>
        <c:dLbls>
          <c:showLegendKey val="0"/>
          <c:showVal val="0"/>
          <c:showCatName val="0"/>
          <c:showSerName val="0"/>
          <c:showPercent val="0"/>
          <c:showBubbleSize val="0"/>
        </c:dLbls>
        <c:gapWidth val="75"/>
        <c:overlap val="-25"/>
        <c:axId val="393686360"/>
        <c:axId val="393686752"/>
      </c:barChart>
      <c:catAx>
        <c:axId val="393686360"/>
        <c:scaling>
          <c:orientation val="minMax"/>
        </c:scaling>
        <c:delete val="0"/>
        <c:axPos val="b"/>
        <c:numFmt formatCode="General" sourceLinked="0"/>
        <c:majorTickMark val="none"/>
        <c:minorTickMark val="none"/>
        <c:tickLblPos val="nextTo"/>
        <c:txPr>
          <a:bodyPr/>
          <a:lstStyle/>
          <a:p>
            <a:pPr>
              <a:defRPr lang="en-US" b="1"/>
            </a:pPr>
            <a:endParaRPr lang="en-US"/>
          </a:p>
        </c:txPr>
        <c:crossAx val="393686752"/>
        <c:crosses val="autoZero"/>
        <c:auto val="1"/>
        <c:lblAlgn val="ctr"/>
        <c:lblOffset val="100"/>
        <c:noMultiLvlLbl val="0"/>
      </c:catAx>
      <c:valAx>
        <c:axId val="393686752"/>
        <c:scaling>
          <c:orientation val="minMax"/>
        </c:scaling>
        <c:delete val="0"/>
        <c:axPos val="l"/>
        <c:majorGridlines/>
        <c:numFmt formatCode="General" sourceLinked="1"/>
        <c:majorTickMark val="none"/>
        <c:minorTickMark val="none"/>
        <c:tickLblPos val="nextTo"/>
        <c:spPr>
          <a:ln w="9525">
            <a:noFill/>
          </a:ln>
        </c:spPr>
        <c:txPr>
          <a:bodyPr/>
          <a:lstStyle/>
          <a:p>
            <a:pPr>
              <a:defRPr lang="en-US"/>
            </a:pPr>
            <a:endParaRPr lang="en-US"/>
          </a:p>
        </c:txPr>
        <c:crossAx val="39368636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IN"/>
            </a:pPr>
            <a:r>
              <a:rPr lang="en-IN"/>
              <a:t>Primary</a:t>
            </a:r>
            <a:r>
              <a:rPr lang="en-IN" baseline="0"/>
              <a:t> Health Centre</a:t>
            </a:r>
            <a:endParaRPr lang="en-IN"/>
          </a:p>
        </c:rich>
      </c:tx>
      <c:overlay val="0"/>
    </c:title>
    <c:autoTitleDeleted val="0"/>
    <c:plotArea>
      <c:layout/>
      <c:barChart>
        <c:barDir val="col"/>
        <c:grouping val="clustered"/>
        <c:varyColors val="0"/>
        <c:ser>
          <c:idx val="0"/>
          <c:order val="0"/>
          <c:invertIfNegative val="0"/>
          <c:dPt>
            <c:idx val="1"/>
            <c:invertIfNegative val="0"/>
            <c:bubble3D val="0"/>
            <c:spPr>
              <a:solidFill>
                <a:srgbClr val="FF0000"/>
              </a:solidFill>
            </c:spPr>
          </c:dPt>
          <c:cat>
            <c:strRef>
              <c:f>Sheet1!$B$78:$B$80</c:f>
              <c:strCache>
                <c:ptCount val="3"/>
                <c:pt idx="0">
                  <c:v>Jamdoli Phc Alwar</c:v>
                </c:pt>
                <c:pt idx="1">
                  <c:v>No. of Equipments in Phc as per IPHS</c:v>
                </c:pt>
                <c:pt idx="2">
                  <c:v>Indore Phc Alwar</c:v>
                </c:pt>
              </c:strCache>
            </c:strRef>
          </c:cat>
          <c:val>
            <c:numRef>
              <c:f>Sheet1!$C$78:$C$80</c:f>
              <c:numCache>
                <c:formatCode>General</c:formatCode>
                <c:ptCount val="3"/>
                <c:pt idx="0">
                  <c:v>46</c:v>
                </c:pt>
                <c:pt idx="1">
                  <c:v>23</c:v>
                </c:pt>
                <c:pt idx="2">
                  <c:v>2</c:v>
                </c:pt>
              </c:numCache>
            </c:numRef>
          </c:val>
        </c:ser>
        <c:dLbls>
          <c:showLegendKey val="0"/>
          <c:showVal val="0"/>
          <c:showCatName val="0"/>
          <c:showSerName val="0"/>
          <c:showPercent val="0"/>
          <c:showBubbleSize val="0"/>
        </c:dLbls>
        <c:gapWidth val="75"/>
        <c:overlap val="-25"/>
        <c:axId val="393687536"/>
        <c:axId val="393687928"/>
      </c:barChart>
      <c:catAx>
        <c:axId val="393687536"/>
        <c:scaling>
          <c:orientation val="minMax"/>
        </c:scaling>
        <c:delete val="0"/>
        <c:axPos val="b"/>
        <c:numFmt formatCode="General" sourceLinked="0"/>
        <c:majorTickMark val="none"/>
        <c:minorTickMark val="none"/>
        <c:tickLblPos val="nextTo"/>
        <c:txPr>
          <a:bodyPr/>
          <a:lstStyle/>
          <a:p>
            <a:pPr>
              <a:defRPr lang="en-US" sz="1050" b="1"/>
            </a:pPr>
            <a:endParaRPr lang="en-US"/>
          </a:p>
        </c:txPr>
        <c:crossAx val="393687928"/>
        <c:crosses val="autoZero"/>
        <c:auto val="1"/>
        <c:lblAlgn val="ctr"/>
        <c:lblOffset val="100"/>
        <c:noMultiLvlLbl val="0"/>
      </c:catAx>
      <c:valAx>
        <c:axId val="393687928"/>
        <c:scaling>
          <c:orientation val="minMax"/>
        </c:scaling>
        <c:delete val="0"/>
        <c:axPos val="l"/>
        <c:majorGridlines/>
        <c:numFmt formatCode="General" sourceLinked="1"/>
        <c:majorTickMark val="none"/>
        <c:minorTickMark val="none"/>
        <c:tickLblPos val="nextTo"/>
        <c:spPr>
          <a:ln w="9525">
            <a:noFill/>
          </a:ln>
        </c:spPr>
        <c:txPr>
          <a:bodyPr/>
          <a:lstStyle/>
          <a:p>
            <a:pPr>
              <a:defRPr lang="en-US"/>
            </a:pPr>
            <a:endParaRPr lang="en-US"/>
          </a:p>
        </c:txPr>
        <c:crossAx val="39368753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IN"/>
            </a:pPr>
            <a:r>
              <a:rPr lang="en-IN" dirty="0"/>
              <a:t> </a:t>
            </a:r>
            <a:r>
              <a:rPr lang="en-IN" dirty="0" err="1" smtClean="0"/>
              <a:t>Jaipuria</a:t>
            </a:r>
            <a:r>
              <a:rPr lang="en-IN" baseline="0" dirty="0" smtClean="0"/>
              <a:t> Hospital-</a:t>
            </a:r>
            <a:r>
              <a:rPr lang="en-IN" dirty="0" smtClean="0"/>
              <a:t>equipment </a:t>
            </a:r>
            <a:r>
              <a:rPr lang="en-IN" dirty="0"/>
              <a:t>usage (monthly)</a:t>
            </a:r>
          </a:p>
        </c:rich>
      </c:tx>
      <c:overlay val="0"/>
    </c:title>
    <c:autoTitleDeleted val="0"/>
    <c:plotArea>
      <c:layout/>
      <c:lineChart>
        <c:grouping val="standard"/>
        <c:varyColors val="0"/>
        <c:ser>
          <c:idx val="0"/>
          <c:order val="0"/>
          <c:tx>
            <c:strRef>
              <c:f>Sheet1!$B$1</c:f>
              <c:strCache>
                <c:ptCount val="1"/>
                <c:pt idx="0">
                  <c:v>Blood Cell Counter - 5 part</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81</c:v>
                </c:pt>
                <c:pt idx="1">
                  <c:v>75</c:v>
                </c:pt>
                <c:pt idx="2">
                  <c:v>62</c:v>
                </c:pt>
                <c:pt idx="3">
                  <c:v>84</c:v>
                </c:pt>
                <c:pt idx="4">
                  <c:v>53</c:v>
                </c:pt>
                <c:pt idx="5">
                  <c:v>61</c:v>
                </c:pt>
                <c:pt idx="6">
                  <c:v>50</c:v>
                </c:pt>
                <c:pt idx="7">
                  <c:v>85</c:v>
                </c:pt>
                <c:pt idx="8">
                  <c:v>0</c:v>
                </c:pt>
                <c:pt idx="9">
                  <c:v>84</c:v>
                </c:pt>
              </c:numCache>
            </c:numRef>
          </c:val>
          <c:smooth val="0"/>
        </c:ser>
        <c:ser>
          <c:idx val="1"/>
          <c:order val="1"/>
          <c:tx>
            <c:strRef>
              <c:f>Sheet1!$C$1</c:f>
              <c:strCache>
                <c:ptCount val="1"/>
                <c:pt idx="0">
                  <c:v>60mA X-Ray Machine</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20</c:v>
                </c:pt>
                <c:pt idx="1">
                  <c:v>16</c:v>
                </c:pt>
                <c:pt idx="2">
                  <c:v>27</c:v>
                </c:pt>
                <c:pt idx="3">
                  <c:v>17</c:v>
                </c:pt>
                <c:pt idx="4">
                  <c:v>21</c:v>
                </c:pt>
                <c:pt idx="5">
                  <c:v>10</c:v>
                </c:pt>
                <c:pt idx="6">
                  <c:v>2</c:v>
                </c:pt>
                <c:pt idx="7">
                  <c:v>23</c:v>
                </c:pt>
                <c:pt idx="8">
                  <c:v>48</c:v>
                </c:pt>
                <c:pt idx="9">
                  <c:v>35</c:v>
                </c:pt>
              </c:numCache>
            </c:numRef>
          </c:val>
          <c:smooth val="0"/>
        </c:ser>
        <c:ser>
          <c:idx val="2"/>
          <c:order val="2"/>
          <c:tx>
            <c:strRef>
              <c:f>Sheet1!$D$1</c:f>
              <c:strCache>
                <c:ptCount val="1"/>
                <c:pt idx="0">
                  <c:v>USG &amp; Colour Dopler Machine</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65</c:v>
                </c:pt>
                <c:pt idx="1">
                  <c:v>61</c:v>
                </c:pt>
                <c:pt idx="2">
                  <c:v>58</c:v>
                </c:pt>
                <c:pt idx="3">
                  <c:v>68</c:v>
                </c:pt>
                <c:pt idx="4">
                  <c:v>63</c:v>
                </c:pt>
                <c:pt idx="5">
                  <c:v>50</c:v>
                </c:pt>
                <c:pt idx="6">
                  <c:v>3</c:v>
                </c:pt>
                <c:pt idx="7">
                  <c:v>71</c:v>
                </c:pt>
                <c:pt idx="8">
                  <c:v>79</c:v>
                </c:pt>
                <c:pt idx="9">
                  <c:v>74</c:v>
                </c:pt>
              </c:numCache>
            </c:numRef>
          </c:val>
          <c:smooth val="0"/>
        </c:ser>
        <c:ser>
          <c:idx val="3"/>
          <c:order val="3"/>
          <c:tx>
            <c:strRef>
              <c:f>Sheet1!$E$1</c:f>
              <c:strCache>
                <c:ptCount val="1"/>
                <c:pt idx="0">
                  <c:v>C R System</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Sheet1!$E$2:$E$11</c:f>
              <c:numCache>
                <c:formatCode>General</c:formatCode>
                <c:ptCount val="10"/>
                <c:pt idx="0">
                  <c:v>32</c:v>
                </c:pt>
                <c:pt idx="1">
                  <c:v>26</c:v>
                </c:pt>
                <c:pt idx="2">
                  <c:v>23</c:v>
                </c:pt>
                <c:pt idx="3">
                  <c:v>15</c:v>
                </c:pt>
                <c:pt idx="4">
                  <c:v>14</c:v>
                </c:pt>
                <c:pt idx="5">
                  <c:v>17</c:v>
                </c:pt>
                <c:pt idx="6">
                  <c:v>3</c:v>
                </c:pt>
                <c:pt idx="7">
                  <c:v>18</c:v>
                </c:pt>
                <c:pt idx="8">
                  <c:v>20</c:v>
                </c:pt>
                <c:pt idx="9">
                  <c:v>18</c:v>
                </c:pt>
              </c:numCache>
            </c:numRef>
          </c:val>
          <c:smooth val="0"/>
        </c:ser>
        <c:ser>
          <c:idx val="4"/>
          <c:order val="4"/>
          <c:tx>
            <c:strRef>
              <c:f>Sheet1!$F$1</c:f>
              <c:strCache>
                <c:ptCount val="1"/>
                <c:pt idx="0">
                  <c:v>500mA X-Ray Machine</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Sheet1!$F$2:$F$11</c:f>
              <c:numCache>
                <c:formatCode>General</c:formatCode>
                <c:ptCount val="10"/>
                <c:pt idx="0">
                  <c:v>130</c:v>
                </c:pt>
                <c:pt idx="1">
                  <c:v>90</c:v>
                </c:pt>
                <c:pt idx="2">
                  <c:v>102</c:v>
                </c:pt>
                <c:pt idx="3">
                  <c:v>90</c:v>
                </c:pt>
                <c:pt idx="4">
                  <c:v>108</c:v>
                </c:pt>
                <c:pt idx="5">
                  <c:v>92</c:v>
                </c:pt>
                <c:pt idx="6">
                  <c:v>60</c:v>
                </c:pt>
                <c:pt idx="7">
                  <c:v>143</c:v>
                </c:pt>
                <c:pt idx="8">
                  <c:v>100</c:v>
                </c:pt>
                <c:pt idx="9">
                  <c:v>105</c:v>
                </c:pt>
              </c:numCache>
            </c:numRef>
          </c:val>
          <c:smooth val="0"/>
        </c:ser>
        <c:ser>
          <c:idx val="5"/>
          <c:order val="5"/>
          <c:tx>
            <c:strRef>
              <c:f>Sheet1!$G$1</c:f>
              <c:strCache>
                <c:ptCount val="1"/>
                <c:pt idx="0">
                  <c:v>Mobile ( Portable ) X-Ray Machine</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Sheet1!$G$2:$G$11</c:f>
              <c:numCache>
                <c:formatCode>General</c:formatCode>
                <c:ptCount val="10"/>
                <c:pt idx="0">
                  <c:v>6</c:v>
                </c:pt>
                <c:pt idx="1">
                  <c:v>2</c:v>
                </c:pt>
                <c:pt idx="2">
                  <c:v>2</c:v>
                </c:pt>
                <c:pt idx="3">
                  <c:v>1</c:v>
                </c:pt>
                <c:pt idx="4">
                  <c:v>2</c:v>
                </c:pt>
                <c:pt idx="5">
                  <c:v>4</c:v>
                </c:pt>
                <c:pt idx="6">
                  <c:v>2</c:v>
                </c:pt>
                <c:pt idx="7">
                  <c:v>2</c:v>
                </c:pt>
                <c:pt idx="8">
                  <c:v>0</c:v>
                </c:pt>
                <c:pt idx="9">
                  <c:v>2</c:v>
                </c:pt>
              </c:numCache>
            </c:numRef>
          </c:val>
          <c:smooth val="0"/>
        </c:ser>
        <c:ser>
          <c:idx val="6"/>
          <c:order val="6"/>
          <c:tx>
            <c:strRef>
              <c:f>Sheet1!$H$1</c:f>
              <c:strCache>
                <c:ptCount val="1"/>
                <c:pt idx="0">
                  <c:v>Semi Automated Chemistry Analyzer</c:v>
                </c:pt>
              </c:strCache>
            </c:strRef>
          </c:tx>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Sheet1!$H$2:$H$11</c:f>
              <c:numCache>
                <c:formatCode>General</c:formatCode>
                <c:ptCount val="10"/>
                <c:pt idx="0">
                  <c:v>41</c:v>
                </c:pt>
                <c:pt idx="1">
                  <c:v>19</c:v>
                </c:pt>
                <c:pt idx="2">
                  <c:v>16</c:v>
                </c:pt>
                <c:pt idx="3">
                  <c:v>13</c:v>
                </c:pt>
                <c:pt idx="4">
                  <c:v>14</c:v>
                </c:pt>
                <c:pt idx="5">
                  <c:v>9</c:v>
                </c:pt>
                <c:pt idx="6">
                  <c:v>10</c:v>
                </c:pt>
                <c:pt idx="7">
                  <c:v>11</c:v>
                </c:pt>
                <c:pt idx="8">
                  <c:v>8</c:v>
                </c:pt>
                <c:pt idx="9">
                  <c:v>23</c:v>
                </c:pt>
              </c:numCache>
            </c:numRef>
          </c:val>
          <c:smooth val="0"/>
        </c:ser>
        <c:dLbls>
          <c:showLegendKey val="0"/>
          <c:showVal val="0"/>
          <c:showCatName val="0"/>
          <c:showSerName val="0"/>
          <c:showPercent val="0"/>
          <c:showBubbleSize val="0"/>
        </c:dLbls>
        <c:smooth val="0"/>
        <c:axId val="384873592"/>
        <c:axId val="388199944"/>
      </c:lineChart>
      <c:catAx>
        <c:axId val="384873592"/>
        <c:scaling>
          <c:orientation val="minMax"/>
        </c:scaling>
        <c:delete val="0"/>
        <c:axPos val="b"/>
        <c:title>
          <c:tx>
            <c:rich>
              <a:bodyPr/>
              <a:lstStyle/>
              <a:p>
                <a:pPr>
                  <a:defRPr/>
                </a:pPr>
                <a:r>
                  <a:rPr lang="en-IN" sz="1100" dirty="0" smtClean="0"/>
                  <a:t>Date</a:t>
                </a:r>
                <a:endParaRPr lang="en-IN" sz="1100" dirty="0"/>
              </a:p>
            </c:rich>
          </c:tx>
          <c:overlay val="0"/>
        </c:title>
        <c:numFmt formatCode="General" sourceLinked="1"/>
        <c:majorTickMark val="none"/>
        <c:minorTickMark val="none"/>
        <c:tickLblPos val="nextTo"/>
        <c:txPr>
          <a:bodyPr/>
          <a:lstStyle/>
          <a:p>
            <a:pPr>
              <a:defRPr lang="en-IN"/>
            </a:pPr>
            <a:endParaRPr lang="en-US"/>
          </a:p>
        </c:txPr>
        <c:crossAx val="388199944"/>
        <c:crosses val="autoZero"/>
        <c:auto val="1"/>
        <c:lblAlgn val="ctr"/>
        <c:lblOffset val="100"/>
        <c:noMultiLvlLbl val="0"/>
      </c:catAx>
      <c:valAx>
        <c:axId val="388199944"/>
        <c:scaling>
          <c:orientation val="minMax"/>
        </c:scaling>
        <c:delete val="0"/>
        <c:axPos val="l"/>
        <c:majorGridlines/>
        <c:title>
          <c:tx>
            <c:rich>
              <a:bodyPr/>
              <a:lstStyle/>
              <a:p>
                <a:pPr>
                  <a:defRPr/>
                </a:pPr>
                <a:r>
                  <a:rPr lang="en-US" sz="1100" baseline="0" dirty="0" smtClean="0"/>
                  <a:t>Equipment Usage</a:t>
                </a:r>
                <a:endParaRPr lang="en-IN" sz="1100" dirty="0"/>
              </a:p>
            </c:rich>
          </c:tx>
          <c:overlay val="0"/>
        </c:title>
        <c:numFmt formatCode="General" sourceLinked="1"/>
        <c:majorTickMark val="none"/>
        <c:minorTickMark val="none"/>
        <c:tickLblPos val="nextTo"/>
        <c:spPr>
          <a:ln w="9525">
            <a:noFill/>
          </a:ln>
        </c:spPr>
        <c:txPr>
          <a:bodyPr/>
          <a:lstStyle/>
          <a:p>
            <a:pPr>
              <a:defRPr lang="en-IN"/>
            </a:pPr>
            <a:endParaRPr lang="en-US"/>
          </a:p>
        </c:txPr>
        <c:crossAx val="384873592"/>
        <c:crosses val="autoZero"/>
        <c:crossBetween val="between"/>
      </c:valAx>
    </c:plotArea>
    <c:legend>
      <c:legendPos val="b"/>
      <c:overlay val="0"/>
      <c:txPr>
        <a:bodyPr/>
        <a:lstStyle/>
        <a:p>
          <a:pPr>
            <a:defRPr lang="en-IN" sz="1400" b="1"/>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Installation Pending</c:v>
                </c:pt>
              </c:strCache>
            </c:strRef>
          </c:tx>
          <c:invertIfNegative val="0"/>
          <c:dLbls>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Dh</c:v>
                </c:pt>
                <c:pt idx="1">
                  <c:v>CHC</c:v>
                </c:pt>
                <c:pt idx="2">
                  <c:v>PHC</c:v>
                </c:pt>
              </c:strCache>
            </c:strRef>
          </c:cat>
          <c:val>
            <c:numRef>
              <c:f>Sheet1!$B$2:$B$4</c:f>
              <c:numCache>
                <c:formatCode>General</c:formatCode>
                <c:ptCount val="3"/>
                <c:pt idx="0">
                  <c:v>2</c:v>
                </c:pt>
                <c:pt idx="1">
                  <c:v>15</c:v>
                </c:pt>
                <c:pt idx="2">
                  <c:v>4</c:v>
                </c:pt>
              </c:numCache>
            </c:numRef>
          </c:val>
        </c:ser>
        <c:ser>
          <c:idx val="1"/>
          <c:order val="1"/>
          <c:tx>
            <c:strRef>
              <c:f>Sheet1!$C$1</c:f>
              <c:strCache>
                <c:ptCount val="1"/>
                <c:pt idx="0">
                  <c:v>Non Repairable</c:v>
                </c:pt>
              </c:strCache>
            </c:strRef>
          </c:tx>
          <c:invertIfNegative val="0"/>
          <c:dLbls>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Dh</c:v>
                </c:pt>
                <c:pt idx="1">
                  <c:v>CHC</c:v>
                </c:pt>
                <c:pt idx="2">
                  <c:v>PHC</c:v>
                </c:pt>
              </c:strCache>
            </c:strRef>
          </c:cat>
          <c:val>
            <c:numRef>
              <c:f>Sheet1!$C$2:$C$4</c:f>
              <c:numCache>
                <c:formatCode>General</c:formatCode>
                <c:ptCount val="3"/>
                <c:pt idx="0">
                  <c:v>5</c:v>
                </c:pt>
                <c:pt idx="1">
                  <c:v>9</c:v>
                </c:pt>
                <c:pt idx="2">
                  <c:v>7</c:v>
                </c:pt>
              </c:numCache>
            </c:numRef>
          </c:val>
        </c:ser>
        <c:ser>
          <c:idx val="2"/>
          <c:order val="2"/>
          <c:tx>
            <c:strRef>
              <c:f>Sheet1!$D$1</c:f>
              <c:strCache>
                <c:ptCount val="1"/>
                <c:pt idx="0">
                  <c:v>Non-functioning repairable</c:v>
                </c:pt>
              </c:strCache>
            </c:strRef>
          </c:tx>
          <c:invertIfNegative val="0"/>
          <c:dLbls>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Dh</c:v>
                </c:pt>
                <c:pt idx="1">
                  <c:v>CHC</c:v>
                </c:pt>
                <c:pt idx="2">
                  <c:v>PHC</c:v>
                </c:pt>
              </c:strCache>
            </c:strRef>
          </c:cat>
          <c:val>
            <c:numRef>
              <c:f>Sheet1!$D$2:$D$4</c:f>
              <c:numCache>
                <c:formatCode>General</c:formatCode>
                <c:ptCount val="3"/>
                <c:pt idx="0">
                  <c:v>5</c:v>
                </c:pt>
                <c:pt idx="1">
                  <c:v>43</c:v>
                </c:pt>
                <c:pt idx="2">
                  <c:v>8</c:v>
                </c:pt>
              </c:numCache>
            </c:numRef>
          </c:val>
        </c:ser>
        <c:ser>
          <c:idx val="3"/>
          <c:order val="3"/>
          <c:tx>
            <c:strRef>
              <c:f>Sheet1!$E$1</c:f>
              <c:strCache>
                <c:ptCount val="1"/>
                <c:pt idx="0">
                  <c:v>Functional not in use</c:v>
                </c:pt>
              </c:strCache>
            </c:strRef>
          </c:tx>
          <c:invertIfNegative val="0"/>
          <c:dLbls>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Dh</c:v>
                </c:pt>
                <c:pt idx="1">
                  <c:v>CHC</c:v>
                </c:pt>
                <c:pt idx="2">
                  <c:v>PHC</c:v>
                </c:pt>
              </c:strCache>
            </c:strRef>
          </c:cat>
          <c:val>
            <c:numRef>
              <c:f>Sheet1!$E$2:$E$4</c:f>
              <c:numCache>
                <c:formatCode>General</c:formatCode>
                <c:ptCount val="3"/>
                <c:pt idx="0">
                  <c:v>9</c:v>
                </c:pt>
                <c:pt idx="1">
                  <c:v>7</c:v>
                </c:pt>
                <c:pt idx="2">
                  <c:v>25</c:v>
                </c:pt>
              </c:numCache>
            </c:numRef>
          </c:val>
        </c:ser>
        <c:dLbls>
          <c:showLegendKey val="0"/>
          <c:showVal val="1"/>
          <c:showCatName val="0"/>
          <c:showSerName val="0"/>
          <c:showPercent val="0"/>
          <c:showBubbleSize val="0"/>
        </c:dLbls>
        <c:gapWidth val="75"/>
        <c:overlap val="-25"/>
        <c:axId val="388200728"/>
        <c:axId val="388201120"/>
      </c:barChart>
      <c:catAx>
        <c:axId val="388200728"/>
        <c:scaling>
          <c:orientation val="minMax"/>
        </c:scaling>
        <c:delete val="0"/>
        <c:axPos val="b"/>
        <c:numFmt formatCode="General" sourceLinked="0"/>
        <c:majorTickMark val="none"/>
        <c:minorTickMark val="none"/>
        <c:tickLblPos val="nextTo"/>
        <c:txPr>
          <a:bodyPr/>
          <a:lstStyle/>
          <a:p>
            <a:pPr>
              <a:defRPr lang="en-IN" sz="1600" b="1"/>
            </a:pPr>
            <a:endParaRPr lang="en-US"/>
          </a:p>
        </c:txPr>
        <c:crossAx val="388201120"/>
        <c:crosses val="autoZero"/>
        <c:auto val="1"/>
        <c:lblAlgn val="ctr"/>
        <c:lblOffset val="100"/>
        <c:noMultiLvlLbl val="0"/>
      </c:catAx>
      <c:valAx>
        <c:axId val="388201120"/>
        <c:scaling>
          <c:orientation val="minMax"/>
        </c:scaling>
        <c:delete val="0"/>
        <c:axPos val="l"/>
        <c:majorGridlines/>
        <c:numFmt formatCode="General" sourceLinked="1"/>
        <c:majorTickMark val="none"/>
        <c:minorTickMark val="none"/>
        <c:tickLblPos val="nextTo"/>
        <c:spPr>
          <a:ln w="9525">
            <a:noFill/>
          </a:ln>
        </c:spPr>
        <c:txPr>
          <a:bodyPr/>
          <a:lstStyle/>
          <a:p>
            <a:pPr>
              <a:defRPr lang="en-IN"/>
            </a:pPr>
            <a:endParaRPr lang="en-US"/>
          </a:p>
        </c:txPr>
        <c:crossAx val="388200728"/>
        <c:crosses val="autoZero"/>
        <c:crossBetween val="between"/>
      </c:valAx>
    </c:plotArea>
    <c:legend>
      <c:legendPos val="b"/>
      <c:overlay val="0"/>
      <c:txPr>
        <a:bodyPr/>
        <a:lstStyle/>
        <a:p>
          <a:pPr>
            <a:defRPr lang="en-IN" sz="1600"/>
          </a:pPr>
          <a:endParaRPr lang="en-U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D0B9E-19AD-4A84-9C7C-FC9BFCE97DC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2C74A1-60B3-46CC-A615-186408443483}">
      <dgm:prSet phldrT="[Text]" custT="1"/>
      <dgm:spPr>
        <a:blipFill rotWithShape="0">
          <a:blip xmlns:r="http://schemas.openxmlformats.org/officeDocument/2006/relationships" r:embed="rId1"/>
          <a:stretch>
            <a:fillRect/>
          </a:stretch>
        </a:blipFill>
      </dgm:spPr>
      <dgm:t>
        <a:bodyPr/>
        <a:lstStyle/>
        <a:p>
          <a:endParaRPr lang="en-US" sz="2800" b="1" dirty="0">
            <a:solidFill>
              <a:schemeClr val="bg1"/>
            </a:solidFill>
            <a:latin typeface="Aharoni" pitchFamily="2" charset="-79"/>
            <a:cs typeface="Aharoni" pitchFamily="2" charset="-79"/>
          </a:endParaRPr>
        </a:p>
      </dgm:t>
    </dgm:pt>
    <dgm:pt modelId="{80BF916A-5C27-443D-BA64-8BA4698BD76A}" type="parTrans" cxnId="{38CE64FB-A909-4E51-843F-96236114336B}">
      <dgm:prSet/>
      <dgm:spPr/>
      <dgm:t>
        <a:bodyPr/>
        <a:lstStyle/>
        <a:p>
          <a:endParaRPr lang="en-US"/>
        </a:p>
      </dgm:t>
    </dgm:pt>
    <dgm:pt modelId="{1493FD41-9F26-4725-9537-96B8EC778F6C}" type="sibTrans" cxnId="{38CE64FB-A909-4E51-843F-96236114336B}">
      <dgm:prSet/>
      <dgm:spPr/>
      <dgm:t>
        <a:bodyPr/>
        <a:lstStyle/>
        <a:p>
          <a:endParaRPr lang="en-US"/>
        </a:p>
      </dgm:t>
    </dgm:pt>
    <dgm:pt modelId="{EA2BBC82-F8D7-4902-AFD8-F981A664AE70}">
      <dgm:prSet phldrT="[Text]" custT="1"/>
      <dgm:spPr/>
      <dgm:t>
        <a:bodyPr anchor="t"/>
        <a:lstStyle/>
        <a:p>
          <a:pPr algn="ctr">
            <a:spcBef>
              <a:spcPts val="600"/>
            </a:spcBef>
          </a:pPr>
          <a:r>
            <a:rPr lang="en-US" sz="1800" b="1" dirty="0" smtClean="0">
              <a:latin typeface="Calibri" panose="020F0502020204030204" pitchFamily="34" charset="0"/>
            </a:rPr>
            <a:t>Inventory  and equipments Management </a:t>
          </a:r>
          <a:r>
            <a:rPr lang="en-US" sz="1200" b="1" dirty="0" smtClean="0">
              <a:latin typeface="Calibri" panose="020F0502020204030204" pitchFamily="34" charset="0"/>
            </a:rPr>
            <a:t/>
          </a:r>
          <a:br>
            <a:rPr lang="en-US" sz="1200" b="1" dirty="0" smtClean="0">
              <a:latin typeface="Calibri" panose="020F0502020204030204" pitchFamily="34" charset="0"/>
            </a:rPr>
          </a:br>
          <a:endParaRPr lang="en-US" sz="1200" b="1" dirty="0">
            <a:latin typeface="Calibri" panose="020F0502020204030204" pitchFamily="34" charset="0"/>
          </a:endParaRPr>
        </a:p>
      </dgm:t>
    </dgm:pt>
    <dgm:pt modelId="{3B714F9D-B4FD-4BD7-BDE0-711E9BF97216}" type="parTrans" cxnId="{EC6AEEF7-399E-4C92-9C3E-235E20619934}">
      <dgm:prSet/>
      <dgm:spPr/>
      <dgm:t>
        <a:bodyPr/>
        <a:lstStyle/>
        <a:p>
          <a:endParaRPr lang="en-US"/>
        </a:p>
      </dgm:t>
    </dgm:pt>
    <dgm:pt modelId="{8A32401A-9CC2-42A4-BC1C-29B621D66B41}" type="sibTrans" cxnId="{EC6AEEF7-399E-4C92-9C3E-235E20619934}">
      <dgm:prSet/>
      <dgm:spPr/>
      <dgm:t>
        <a:bodyPr/>
        <a:lstStyle/>
        <a:p>
          <a:endParaRPr lang="en-US"/>
        </a:p>
      </dgm:t>
    </dgm:pt>
    <dgm:pt modelId="{5E84F041-5601-456D-99DE-2CAE05CFAD18}">
      <dgm:prSet phldrT="[Text]" custT="1"/>
      <dgm:spPr/>
      <dgm:t>
        <a:bodyPr/>
        <a:lstStyle/>
        <a:p>
          <a:r>
            <a:rPr lang="en-US" sz="1800" b="1" dirty="0" smtClean="0"/>
            <a:t>Inventory Management</a:t>
          </a:r>
        </a:p>
        <a:p>
          <a:r>
            <a:rPr lang="en-US" sz="1700" dirty="0" smtClean="0"/>
            <a:t>Equipment  Status - (Functional,  not in use,  installation pending, non functional &amp; Repairable, non functional  not repairable)</a:t>
          </a:r>
        </a:p>
      </dgm:t>
    </dgm:pt>
    <dgm:pt modelId="{753B17CD-84D7-448C-B191-E3DE05ACFE55}" type="parTrans" cxnId="{402867A8-2266-416F-8A5F-6030E1E929EE}">
      <dgm:prSet/>
      <dgm:spPr/>
      <dgm:t>
        <a:bodyPr/>
        <a:lstStyle/>
        <a:p>
          <a:endParaRPr lang="en-US"/>
        </a:p>
      </dgm:t>
    </dgm:pt>
    <dgm:pt modelId="{A2F03CE2-E59E-430F-BFC8-ECFB22617D08}" type="sibTrans" cxnId="{402867A8-2266-416F-8A5F-6030E1E929EE}">
      <dgm:prSet/>
      <dgm:spPr/>
      <dgm:t>
        <a:bodyPr/>
        <a:lstStyle/>
        <a:p>
          <a:endParaRPr lang="en-US"/>
        </a:p>
      </dgm:t>
    </dgm:pt>
    <dgm:pt modelId="{C2E2B0D5-F35F-4AEC-B19C-618D76DBF782}">
      <dgm:prSet phldrT="[Text]" custT="1"/>
      <dgm:spPr/>
      <dgm:t>
        <a:bodyPr anchor="t"/>
        <a:lstStyle/>
        <a:p>
          <a:r>
            <a:rPr lang="en-US" sz="1800" b="1" dirty="0" smtClean="0"/>
            <a:t>Usage  </a:t>
          </a:r>
          <a:r>
            <a:rPr lang="en-US" sz="2000" b="1" dirty="0" smtClean="0"/>
            <a:t>                     </a:t>
          </a:r>
        </a:p>
        <a:p>
          <a:r>
            <a:rPr lang="en-US" sz="1700" dirty="0" smtClean="0"/>
            <a:t>Usage of equipments</a:t>
          </a:r>
        </a:p>
        <a:p>
          <a:r>
            <a:rPr lang="en-US" sz="1700" dirty="0" smtClean="0"/>
            <a:t>-  Equipments linked with revenue</a:t>
          </a:r>
        </a:p>
        <a:p>
          <a:r>
            <a:rPr lang="en-US" sz="1700" dirty="0" smtClean="0"/>
            <a:t>-Monitoring and analysis of breakdown time and misuse </a:t>
          </a:r>
          <a:endParaRPr lang="en-US" sz="1700" dirty="0"/>
        </a:p>
      </dgm:t>
    </dgm:pt>
    <dgm:pt modelId="{204ED3E3-BFF7-46EA-B930-2C5FE8FFCAA0}" type="parTrans" cxnId="{3171BA88-65DD-4E6F-960C-8BB61407FB35}">
      <dgm:prSet/>
      <dgm:spPr/>
      <dgm:t>
        <a:bodyPr/>
        <a:lstStyle/>
        <a:p>
          <a:endParaRPr lang="en-US"/>
        </a:p>
      </dgm:t>
    </dgm:pt>
    <dgm:pt modelId="{062DE94D-4453-40A0-9E23-98926497D4E3}" type="sibTrans" cxnId="{3171BA88-65DD-4E6F-960C-8BB61407FB35}">
      <dgm:prSet/>
      <dgm:spPr/>
      <dgm:t>
        <a:bodyPr/>
        <a:lstStyle/>
        <a:p>
          <a:endParaRPr lang="en-US"/>
        </a:p>
      </dgm:t>
    </dgm:pt>
    <dgm:pt modelId="{6379E25E-AE12-457E-9E4B-B77FDAD68C96}">
      <dgm:prSet phldrT="[Text]" custT="1"/>
      <dgm:spPr/>
      <dgm:t>
        <a:bodyPr/>
        <a:lstStyle/>
        <a:p>
          <a:r>
            <a:rPr lang="en-US" sz="1800" b="1" dirty="0" smtClean="0">
              <a:latin typeface="Calibri" panose="020F0502020204030204" pitchFamily="34" charset="0"/>
            </a:rPr>
            <a:t>Maintenance management            (R &amp; M System)</a:t>
          </a:r>
          <a:endParaRPr lang="en-US" sz="1800" b="1" dirty="0">
            <a:latin typeface="Calibri" panose="020F0502020204030204" pitchFamily="34" charset="0"/>
          </a:endParaRPr>
        </a:p>
      </dgm:t>
    </dgm:pt>
    <dgm:pt modelId="{107FEF90-04D3-437A-9002-AC020C2E39ED}" type="parTrans" cxnId="{E4A9B0B9-6242-4BD5-A7CB-4DB2F98A07AC}">
      <dgm:prSet/>
      <dgm:spPr/>
      <dgm:t>
        <a:bodyPr/>
        <a:lstStyle/>
        <a:p>
          <a:endParaRPr lang="en-US"/>
        </a:p>
      </dgm:t>
    </dgm:pt>
    <dgm:pt modelId="{6872218F-0915-4872-BBE5-EA6E975AC7F8}" type="sibTrans" cxnId="{E4A9B0B9-6242-4BD5-A7CB-4DB2F98A07AC}">
      <dgm:prSet/>
      <dgm:spPr/>
      <dgm:t>
        <a:bodyPr/>
        <a:lstStyle/>
        <a:p>
          <a:endParaRPr lang="en-US"/>
        </a:p>
      </dgm:t>
    </dgm:pt>
    <dgm:pt modelId="{5078EF3A-1A45-4CC0-9AFC-348101A06FF6}">
      <dgm:prSet phldrT="[Text]" custT="1"/>
      <dgm:spPr/>
      <dgm:t>
        <a:bodyPr/>
        <a:lstStyle/>
        <a:p>
          <a:r>
            <a:rPr lang="en-US" sz="1800" b="1" dirty="0" smtClean="0"/>
            <a:t>R&amp;M</a:t>
          </a:r>
          <a:endParaRPr lang="en-US" sz="1700" b="1" dirty="0" smtClean="0"/>
        </a:p>
        <a:p>
          <a:r>
            <a:rPr lang="en-US" sz="1700" dirty="0" smtClean="0"/>
            <a:t>Complaint Raising</a:t>
          </a:r>
        </a:p>
        <a:p>
          <a:r>
            <a:rPr lang="en-US" sz="1700" dirty="0" smtClean="0"/>
            <a:t>Inventory cell(NHM) and BME (RMSC)</a:t>
          </a:r>
        </a:p>
        <a:p>
          <a:r>
            <a:rPr lang="en-US" sz="1700" dirty="0" smtClean="0"/>
            <a:t>+</a:t>
          </a:r>
        </a:p>
        <a:p>
          <a:endParaRPr lang="en-US" sz="1700" dirty="0" smtClean="0"/>
        </a:p>
        <a:p>
          <a:endParaRPr lang="en-US" sz="1700" dirty="0"/>
        </a:p>
      </dgm:t>
    </dgm:pt>
    <dgm:pt modelId="{7197025A-B3D7-41D8-94C5-723554EDC558}" type="parTrans" cxnId="{3A69617A-4577-4D7E-A776-6A16BD38B691}">
      <dgm:prSet/>
      <dgm:spPr/>
      <dgm:t>
        <a:bodyPr/>
        <a:lstStyle/>
        <a:p>
          <a:endParaRPr lang="en-US"/>
        </a:p>
      </dgm:t>
    </dgm:pt>
    <dgm:pt modelId="{200E5B80-60A1-4A85-8F2B-386724AC0694}" type="sibTrans" cxnId="{3A69617A-4577-4D7E-A776-6A16BD38B691}">
      <dgm:prSet/>
      <dgm:spPr/>
      <dgm:t>
        <a:bodyPr/>
        <a:lstStyle/>
        <a:p>
          <a:endParaRPr lang="en-US"/>
        </a:p>
      </dgm:t>
    </dgm:pt>
    <dgm:pt modelId="{3026B4C8-8F44-4526-BC53-C0DB55EFE4CB}" type="pres">
      <dgm:prSet presAssocID="{52AD0B9E-19AD-4A84-9C7C-FC9BFCE97DC4}" presName="hierChild1" presStyleCnt="0">
        <dgm:presLayoutVars>
          <dgm:chPref val="1"/>
          <dgm:dir/>
          <dgm:animOne val="branch"/>
          <dgm:animLvl val="lvl"/>
          <dgm:resizeHandles/>
        </dgm:presLayoutVars>
      </dgm:prSet>
      <dgm:spPr/>
      <dgm:t>
        <a:bodyPr/>
        <a:lstStyle/>
        <a:p>
          <a:endParaRPr lang="en-US"/>
        </a:p>
      </dgm:t>
    </dgm:pt>
    <dgm:pt modelId="{24DF632A-B3E5-492D-93E0-D4E1E80EDAC8}" type="pres">
      <dgm:prSet presAssocID="{F72C74A1-60B3-46CC-A615-186408443483}" presName="hierRoot1" presStyleCnt="0"/>
      <dgm:spPr/>
    </dgm:pt>
    <dgm:pt modelId="{F4CE3242-12D3-4955-805A-0F1EB71309A5}" type="pres">
      <dgm:prSet presAssocID="{F72C74A1-60B3-46CC-A615-186408443483}" presName="composite" presStyleCnt="0"/>
      <dgm:spPr/>
    </dgm:pt>
    <dgm:pt modelId="{13E76C93-CB54-40A2-9F3F-F786E4313AFD}" type="pres">
      <dgm:prSet presAssocID="{F72C74A1-60B3-46CC-A615-186408443483}" presName="background" presStyleLbl="node0" presStyleIdx="0" presStyleCnt="1"/>
      <dgm:spPr/>
    </dgm:pt>
    <dgm:pt modelId="{E254CE06-E475-4636-ADEF-D166428DF1B2}" type="pres">
      <dgm:prSet presAssocID="{F72C74A1-60B3-46CC-A615-186408443483}" presName="text" presStyleLbl="fgAcc0" presStyleIdx="0" presStyleCnt="1" custScaleX="118962" custScaleY="89590" custLinFactNeighborY="2268">
        <dgm:presLayoutVars>
          <dgm:chPref val="3"/>
        </dgm:presLayoutVars>
      </dgm:prSet>
      <dgm:spPr/>
      <dgm:t>
        <a:bodyPr/>
        <a:lstStyle/>
        <a:p>
          <a:endParaRPr lang="en-US"/>
        </a:p>
      </dgm:t>
    </dgm:pt>
    <dgm:pt modelId="{015257F4-1464-476E-B7C9-0C12A0A3995D}" type="pres">
      <dgm:prSet presAssocID="{F72C74A1-60B3-46CC-A615-186408443483}" presName="hierChild2" presStyleCnt="0"/>
      <dgm:spPr/>
    </dgm:pt>
    <dgm:pt modelId="{393B7A9D-5934-414C-A199-690AFBF042D9}" type="pres">
      <dgm:prSet presAssocID="{3B714F9D-B4FD-4BD7-BDE0-711E9BF97216}" presName="Name10" presStyleLbl="parChTrans1D2" presStyleIdx="0" presStyleCnt="2"/>
      <dgm:spPr/>
      <dgm:t>
        <a:bodyPr/>
        <a:lstStyle/>
        <a:p>
          <a:endParaRPr lang="en-US"/>
        </a:p>
      </dgm:t>
    </dgm:pt>
    <dgm:pt modelId="{F7CDBB9F-45BA-4F55-8076-3B8D4C120A8E}" type="pres">
      <dgm:prSet presAssocID="{EA2BBC82-F8D7-4902-AFD8-F981A664AE70}" presName="hierRoot2" presStyleCnt="0"/>
      <dgm:spPr/>
    </dgm:pt>
    <dgm:pt modelId="{5E86F6C6-7BF2-4107-9F57-1CAA6F25C47A}" type="pres">
      <dgm:prSet presAssocID="{EA2BBC82-F8D7-4902-AFD8-F981A664AE70}" presName="composite2" presStyleCnt="0"/>
      <dgm:spPr/>
    </dgm:pt>
    <dgm:pt modelId="{1395864B-DFD2-4824-9B5D-782E499D316B}" type="pres">
      <dgm:prSet presAssocID="{EA2BBC82-F8D7-4902-AFD8-F981A664AE70}" presName="background2" presStyleLbl="node2" presStyleIdx="0" presStyleCnt="2"/>
      <dgm:spPr/>
    </dgm:pt>
    <dgm:pt modelId="{FC828106-F4F4-4217-BB38-2FB0448A81F0}" type="pres">
      <dgm:prSet presAssocID="{EA2BBC82-F8D7-4902-AFD8-F981A664AE70}" presName="text2" presStyleLbl="fgAcc2" presStyleIdx="0" presStyleCnt="2" custScaleX="92605" custScaleY="65315" custLinFactNeighborY="0">
        <dgm:presLayoutVars>
          <dgm:chPref val="3"/>
        </dgm:presLayoutVars>
      </dgm:prSet>
      <dgm:spPr/>
      <dgm:t>
        <a:bodyPr/>
        <a:lstStyle/>
        <a:p>
          <a:endParaRPr lang="en-US"/>
        </a:p>
      </dgm:t>
    </dgm:pt>
    <dgm:pt modelId="{40232F06-64F3-4CA3-A0C1-A435658920AA}" type="pres">
      <dgm:prSet presAssocID="{EA2BBC82-F8D7-4902-AFD8-F981A664AE70}" presName="hierChild3" presStyleCnt="0"/>
      <dgm:spPr/>
    </dgm:pt>
    <dgm:pt modelId="{7BA8B500-DAAC-4AD2-BBC1-C2CE1B6EB44C}" type="pres">
      <dgm:prSet presAssocID="{753B17CD-84D7-448C-B191-E3DE05ACFE55}" presName="Name17" presStyleLbl="parChTrans1D3" presStyleIdx="0" presStyleCnt="3"/>
      <dgm:spPr/>
      <dgm:t>
        <a:bodyPr/>
        <a:lstStyle/>
        <a:p>
          <a:endParaRPr lang="en-US"/>
        </a:p>
      </dgm:t>
    </dgm:pt>
    <dgm:pt modelId="{98971A96-5400-493A-8F5F-91A6959D07CE}" type="pres">
      <dgm:prSet presAssocID="{5E84F041-5601-456D-99DE-2CAE05CFAD18}" presName="hierRoot3" presStyleCnt="0"/>
      <dgm:spPr/>
    </dgm:pt>
    <dgm:pt modelId="{A437888A-B873-492B-A7AC-24D0C728018C}" type="pres">
      <dgm:prSet presAssocID="{5E84F041-5601-456D-99DE-2CAE05CFAD18}" presName="composite3" presStyleCnt="0"/>
      <dgm:spPr/>
    </dgm:pt>
    <dgm:pt modelId="{E01FEC9D-F7AA-4817-B072-1FC4338F84A1}" type="pres">
      <dgm:prSet presAssocID="{5E84F041-5601-456D-99DE-2CAE05CFAD18}" presName="background3" presStyleLbl="node3" presStyleIdx="0" presStyleCnt="3"/>
      <dgm:spPr/>
    </dgm:pt>
    <dgm:pt modelId="{A76D5E97-9AA7-4F32-B486-306DD682C281}" type="pres">
      <dgm:prSet presAssocID="{5E84F041-5601-456D-99DE-2CAE05CFAD18}" presName="text3" presStyleLbl="fgAcc3" presStyleIdx="0" presStyleCnt="3" custScaleX="152082" custScaleY="165610" custLinFactNeighborX="679" custLinFactNeighborY="-6337">
        <dgm:presLayoutVars>
          <dgm:chPref val="3"/>
        </dgm:presLayoutVars>
      </dgm:prSet>
      <dgm:spPr/>
      <dgm:t>
        <a:bodyPr/>
        <a:lstStyle/>
        <a:p>
          <a:endParaRPr lang="en-US"/>
        </a:p>
      </dgm:t>
    </dgm:pt>
    <dgm:pt modelId="{6381E1A9-3851-43B7-8884-A636AFE40328}" type="pres">
      <dgm:prSet presAssocID="{5E84F041-5601-456D-99DE-2CAE05CFAD18}" presName="hierChild4" presStyleCnt="0"/>
      <dgm:spPr/>
    </dgm:pt>
    <dgm:pt modelId="{B473065B-C875-4D4E-B6AE-1974B3B71AB4}" type="pres">
      <dgm:prSet presAssocID="{204ED3E3-BFF7-46EA-B930-2C5FE8FFCAA0}" presName="Name17" presStyleLbl="parChTrans1D3" presStyleIdx="1" presStyleCnt="3"/>
      <dgm:spPr/>
      <dgm:t>
        <a:bodyPr/>
        <a:lstStyle/>
        <a:p>
          <a:endParaRPr lang="en-US"/>
        </a:p>
      </dgm:t>
    </dgm:pt>
    <dgm:pt modelId="{DD62C3FB-C733-4CE7-B60E-EE8ED35C9A22}" type="pres">
      <dgm:prSet presAssocID="{C2E2B0D5-F35F-4AEC-B19C-618D76DBF782}" presName="hierRoot3" presStyleCnt="0"/>
      <dgm:spPr/>
    </dgm:pt>
    <dgm:pt modelId="{306EBD9E-847A-44DF-9393-28388BEFB33B}" type="pres">
      <dgm:prSet presAssocID="{C2E2B0D5-F35F-4AEC-B19C-618D76DBF782}" presName="composite3" presStyleCnt="0"/>
      <dgm:spPr/>
    </dgm:pt>
    <dgm:pt modelId="{0394A296-E87D-42E8-94A4-8D4E6A6967B7}" type="pres">
      <dgm:prSet presAssocID="{C2E2B0D5-F35F-4AEC-B19C-618D76DBF782}" presName="background3" presStyleLbl="node3" presStyleIdx="1" presStyleCnt="3"/>
      <dgm:spPr/>
    </dgm:pt>
    <dgm:pt modelId="{2A9CB0FD-421C-4C69-A3C8-FA5C7915F7D3}" type="pres">
      <dgm:prSet presAssocID="{C2E2B0D5-F35F-4AEC-B19C-618D76DBF782}" presName="text3" presStyleLbl="fgAcc3" presStyleIdx="1" presStyleCnt="3" custScaleX="158738" custScaleY="167469" custLinFactNeighborY="-7127">
        <dgm:presLayoutVars>
          <dgm:chPref val="3"/>
        </dgm:presLayoutVars>
      </dgm:prSet>
      <dgm:spPr/>
      <dgm:t>
        <a:bodyPr/>
        <a:lstStyle/>
        <a:p>
          <a:endParaRPr lang="en-US"/>
        </a:p>
      </dgm:t>
    </dgm:pt>
    <dgm:pt modelId="{7B9AEF4F-A2AB-47EF-9EBD-6561070BF0FF}" type="pres">
      <dgm:prSet presAssocID="{C2E2B0D5-F35F-4AEC-B19C-618D76DBF782}" presName="hierChild4" presStyleCnt="0"/>
      <dgm:spPr/>
    </dgm:pt>
    <dgm:pt modelId="{1C3D1664-DBB3-4739-B2DC-96E570354F14}" type="pres">
      <dgm:prSet presAssocID="{107FEF90-04D3-437A-9002-AC020C2E39ED}" presName="Name10" presStyleLbl="parChTrans1D2" presStyleIdx="1" presStyleCnt="2"/>
      <dgm:spPr/>
      <dgm:t>
        <a:bodyPr/>
        <a:lstStyle/>
        <a:p>
          <a:endParaRPr lang="en-US"/>
        </a:p>
      </dgm:t>
    </dgm:pt>
    <dgm:pt modelId="{44A3BBB0-1C9D-43A6-A8ED-934E6F2E8045}" type="pres">
      <dgm:prSet presAssocID="{6379E25E-AE12-457E-9E4B-B77FDAD68C96}" presName="hierRoot2" presStyleCnt="0"/>
      <dgm:spPr/>
    </dgm:pt>
    <dgm:pt modelId="{6D273EA6-7E9C-432F-9B95-9D9831285E04}" type="pres">
      <dgm:prSet presAssocID="{6379E25E-AE12-457E-9E4B-B77FDAD68C96}" presName="composite2" presStyleCnt="0"/>
      <dgm:spPr/>
    </dgm:pt>
    <dgm:pt modelId="{3CB3DEF7-154A-436C-B0F8-54DDFFF29357}" type="pres">
      <dgm:prSet presAssocID="{6379E25E-AE12-457E-9E4B-B77FDAD68C96}" presName="background2" presStyleLbl="node2" presStyleIdx="1" presStyleCnt="2"/>
      <dgm:spPr/>
    </dgm:pt>
    <dgm:pt modelId="{F57CD8C9-39EE-4B18-8130-E6483D46E05A}" type="pres">
      <dgm:prSet presAssocID="{6379E25E-AE12-457E-9E4B-B77FDAD68C96}" presName="text2" presStyleLbl="fgAcc2" presStyleIdx="1" presStyleCnt="2" custScaleX="86952" custScaleY="76795">
        <dgm:presLayoutVars>
          <dgm:chPref val="3"/>
        </dgm:presLayoutVars>
      </dgm:prSet>
      <dgm:spPr/>
      <dgm:t>
        <a:bodyPr/>
        <a:lstStyle/>
        <a:p>
          <a:endParaRPr lang="en-US"/>
        </a:p>
      </dgm:t>
    </dgm:pt>
    <dgm:pt modelId="{6389349A-8222-4DF0-A404-70D1497A3385}" type="pres">
      <dgm:prSet presAssocID="{6379E25E-AE12-457E-9E4B-B77FDAD68C96}" presName="hierChild3" presStyleCnt="0"/>
      <dgm:spPr/>
    </dgm:pt>
    <dgm:pt modelId="{0B743B64-E078-4240-862C-19EE0D0C6718}" type="pres">
      <dgm:prSet presAssocID="{7197025A-B3D7-41D8-94C5-723554EDC558}" presName="Name17" presStyleLbl="parChTrans1D3" presStyleIdx="2" presStyleCnt="3"/>
      <dgm:spPr/>
      <dgm:t>
        <a:bodyPr/>
        <a:lstStyle/>
        <a:p>
          <a:endParaRPr lang="en-US"/>
        </a:p>
      </dgm:t>
    </dgm:pt>
    <dgm:pt modelId="{CCC52D7E-8CCD-4967-BB2B-992450E1CD85}" type="pres">
      <dgm:prSet presAssocID="{5078EF3A-1A45-4CC0-9AFC-348101A06FF6}" presName="hierRoot3" presStyleCnt="0"/>
      <dgm:spPr/>
    </dgm:pt>
    <dgm:pt modelId="{8D0EDDB9-0CAD-4B5F-8017-6FF6A071C5B7}" type="pres">
      <dgm:prSet presAssocID="{5078EF3A-1A45-4CC0-9AFC-348101A06FF6}" presName="composite3" presStyleCnt="0"/>
      <dgm:spPr/>
    </dgm:pt>
    <dgm:pt modelId="{17430F9D-A065-4880-9D35-38DE5C548862}" type="pres">
      <dgm:prSet presAssocID="{5078EF3A-1A45-4CC0-9AFC-348101A06FF6}" presName="background3" presStyleLbl="node3" presStyleIdx="2" presStyleCnt="3"/>
      <dgm:spPr/>
    </dgm:pt>
    <dgm:pt modelId="{35254F63-EDF8-4D83-BCA9-FCA3B9DAEF38}" type="pres">
      <dgm:prSet presAssocID="{5078EF3A-1A45-4CC0-9AFC-348101A06FF6}" presName="text3" presStyleLbl="fgAcc3" presStyleIdx="2" presStyleCnt="3" custScaleX="134531" custScaleY="169836" custLinFactNeighborX="1603" custLinFactNeighborY="-20015">
        <dgm:presLayoutVars>
          <dgm:chPref val="3"/>
        </dgm:presLayoutVars>
      </dgm:prSet>
      <dgm:spPr/>
      <dgm:t>
        <a:bodyPr/>
        <a:lstStyle/>
        <a:p>
          <a:endParaRPr lang="en-US"/>
        </a:p>
      </dgm:t>
    </dgm:pt>
    <dgm:pt modelId="{ABDD84B2-351B-490B-80B2-4B7188272CDA}" type="pres">
      <dgm:prSet presAssocID="{5078EF3A-1A45-4CC0-9AFC-348101A06FF6}" presName="hierChild4" presStyleCnt="0"/>
      <dgm:spPr/>
    </dgm:pt>
  </dgm:ptLst>
  <dgm:cxnLst>
    <dgm:cxn modelId="{DFA9A302-68DA-4BB1-B5AD-504303FE53A9}" type="presOf" srcId="{5E84F041-5601-456D-99DE-2CAE05CFAD18}" destId="{A76D5E97-9AA7-4F32-B486-306DD682C281}" srcOrd="0" destOrd="0" presId="urn:microsoft.com/office/officeart/2005/8/layout/hierarchy1"/>
    <dgm:cxn modelId="{6FB3CCE8-2AB3-4616-9CD8-B88EB896A76D}" type="presOf" srcId="{107FEF90-04D3-437A-9002-AC020C2E39ED}" destId="{1C3D1664-DBB3-4739-B2DC-96E570354F14}" srcOrd="0" destOrd="0" presId="urn:microsoft.com/office/officeart/2005/8/layout/hierarchy1"/>
    <dgm:cxn modelId="{BA88D330-7A3A-40D4-88A4-5379D35F589B}" type="presOf" srcId="{EA2BBC82-F8D7-4902-AFD8-F981A664AE70}" destId="{FC828106-F4F4-4217-BB38-2FB0448A81F0}" srcOrd="0" destOrd="0" presId="urn:microsoft.com/office/officeart/2005/8/layout/hierarchy1"/>
    <dgm:cxn modelId="{0A6707AE-0296-4694-896E-92F2F0A4FB06}" type="presOf" srcId="{6379E25E-AE12-457E-9E4B-B77FDAD68C96}" destId="{F57CD8C9-39EE-4B18-8130-E6483D46E05A}" srcOrd="0" destOrd="0" presId="urn:microsoft.com/office/officeart/2005/8/layout/hierarchy1"/>
    <dgm:cxn modelId="{3A69617A-4577-4D7E-A776-6A16BD38B691}" srcId="{6379E25E-AE12-457E-9E4B-B77FDAD68C96}" destId="{5078EF3A-1A45-4CC0-9AFC-348101A06FF6}" srcOrd="0" destOrd="0" parTransId="{7197025A-B3D7-41D8-94C5-723554EDC558}" sibTransId="{200E5B80-60A1-4A85-8F2B-386724AC0694}"/>
    <dgm:cxn modelId="{79F8FD37-A88B-44B4-9E26-3644ED793F91}" type="presOf" srcId="{3B714F9D-B4FD-4BD7-BDE0-711E9BF97216}" destId="{393B7A9D-5934-414C-A199-690AFBF042D9}" srcOrd="0" destOrd="0" presId="urn:microsoft.com/office/officeart/2005/8/layout/hierarchy1"/>
    <dgm:cxn modelId="{2E214528-635E-4AB1-8657-5BA998EDDB09}" type="presOf" srcId="{7197025A-B3D7-41D8-94C5-723554EDC558}" destId="{0B743B64-E078-4240-862C-19EE0D0C6718}" srcOrd="0" destOrd="0" presId="urn:microsoft.com/office/officeart/2005/8/layout/hierarchy1"/>
    <dgm:cxn modelId="{8EFC0E0F-C2DF-4A21-9202-F78A9379F08C}" type="presOf" srcId="{204ED3E3-BFF7-46EA-B930-2C5FE8FFCAA0}" destId="{B473065B-C875-4D4E-B6AE-1974B3B71AB4}" srcOrd="0" destOrd="0" presId="urn:microsoft.com/office/officeart/2005/8/layout/hierarchy1"/>
    <dgm:cxn modelId="{3171BA88-65DD-4E6F-960C-8BB61407FB35}" srcId="{EA2BBC82-F8D7-4902-AFD8-F981A664AE70}" destId="{C2E2B0D5-F35F-4AEC-B19C-618D76DBF782}" srcOrd="1" destOrd="0" parTransId="{204ED3E3-BFF7-46EA-B930-2C5FE8FFCAA0}" sibTransId="{062DE94D-4453-40A0-9E23-98926497D4E3}"/>
    <dgm:cxn modelId="{18AF4386-64A3-47DE-BFAC-B72D4D4213F5}" type="presOf" srcId="{5078EF3A-1A45-4CC0-9AFC-348101A06FF6}" destId="{35254F63-EDF8-4D83-BCA9-FCA3B9DAEF38}" srcOrd="0" destOrd="0" presId="urn:microsoft.com/office/officeart/2005/8/layout/hierarchy1"/>
    <dgm:cxn modelId="{0EDA789C-7C75-427C-B154-E4CB458458DB}" type="presOf" srcId="{753B17CD-84D7-448C-B191-E3DE05ACFE55}" destId="{7BA8B500-DAAC-4AD2-BBC1-C2CE1B6EB44C}" srcOrd="0" destOrd="0" presId="urn:microsoft.com/office/officeart/2005/8/layout/hierarchy1"/>
    <dgm:cxn modelId="{38CE64FB-A909-4E51-843F-96236114336B}" srcId="{52AD0B9E-19AD-4A84-9C7C-FC9BFCE97DC4}" destId="{F72C74A1-60B3-46CC-A615-186408443483}" srcOrd="0" destOrd="0" parTransId="{80BF916A-5C27-443D-BA64-8BA4698BD76A}" sibTransId="{1493FD41-9F26-4725-9537-96B8EC778F6C}"/>
    <dgm:cxn modelId="{E4A9B0B9-6242-4BD5-A7CB-4DB2F98A07AC}" srcId="{F72C74A1-60B3-46CC-A615-186408443483}" destId="{6379E25E-AE12-457E-9E4B-B77FDAD68C96}" srcOrd="1" destOrd="0" parTransId="{107FEF90-04D3-437A-9002-AC020C2E39ED}" sibTransId="{6872218F-0915-4872-BBE5-EA6E975AC7F8}"/>
    <dgm:cxn modelId="{AC037ADE-C707-418C-BDF4-0475D516107F}" type="presOf" srcId="{F72C74A1-60B3-46CC-A615-186408443483}" destId="{E254CE06-E475-4636-ADEF-D166428DF1B2}" srcOrd="0" destOrd="0" presId="urn:microsoft.com/office/officeart/2005/8/layout/hierarchy1"/>
    <dgm:cxn modelId="{21415D30-D683-4727-ABB7-5ED768C61272}" type="presOf" srcId="{C2E2B0D5-F35F-4AEC-B19C-618D76DBF782}" destId="{2A9CB0FD-421C-4C69-A3C8-FA5C7915F7D3}" srcOrd="0" destOrd="0" presId="urn:microsoft.com/office/officeart/2005/8/layout/hierarchy1"/>
    <dgm:cxn modelId="{402867A8-2266-416F-8A5F-6030E1E929EE}" srcId="{EA2BBC82-F8D7-4902-AFD8-F981A664AE70}" destId="{5E84F041-5601-456D-99DE-2CAE05CFAD18}" srcOrd="0" destOrd="0" parTransId="{753B17CD-84D7-448C-B191-E3DE05ACFE55}" sibTransId="{A2F03CE2-E59E-430F-BFC8-ECFB22617D08}"/>
    <dgm:cxn modelId="{CCDB10A2-DD04-4AD5-9CA1-BDBDD028AD82}" type="presOf" srcId="{52AD0B9E-19AD-4A84-9C7C-FC9BFCE97DC4}" destId="{3026B4C8-8F44-4526-BC53-C0DB55EFE4CB}" srcOrd="0" destOrd="0" presId="urn:microsoft.com/office/officeart/2005/8/layout/hierarchy1"/>
    <dgm:cxn modelId="{EC6AEEF7-399E-4C92-9C3E-235E20619934}" srcId="{F72C74A1-60B3-46CC-A615-186408443483}" destId="{EA2BBC82-F8D7-4902-AFD8-F981A664AE70}" srcOrd="0" destOrd="0" parTransId="{3B714F9D-B4FD-4BD7-BDE0-711E9BF97216}" sibTransId="{8A32401A-9CC2-42A4-BC1C-29B621D66B41}"/>
    <dgm:cxn modelId="{B59F63D9-F757-4C24-82C6-B292C2D344B1}" type="presParOf" srcId="{3026B4C8-8F44-4526-BC53-C0DB55EFE4CB}" destId="{24DF632A-B3E5-492D-93E0-D4E1E80EDAC8}" srcOrd="0" destOrd="0" presId="urn:microsoft.com/office/officeart/2005/8/layout/hierarchy1"/>
    <dgm:cxn modelId="{8B17C3BD-C531-46B0-A095-6248F9B02CEC}" type="presParOf" srcId="{24DF632A-B3E5-492D-93E0-D4E1E80EDAC8}" destId="{F4CE3242-12D3-4955-805A-0F1EB71309A5}" srcOrd="0" destOrd="0" presId="urn:microsoft.com/office/officeart/2005/8/layout/hierarchy1"/>
    <dgm:cxn modelId="{CC0501A4-8C76-4948-8994-B368DB2A9751}" type="presParOf" srcId="{F4CE3242-12D3-4955-805A-0F1EB71309A5}" destId="{13E76C93-CB54-40A2-9F3F-F786E4313AFD}" srcOrd="0" destOrd="0" presId="urn:microsoft.com/office/officeart/2005/8/layout/hierarchy1"/>
    <dgm:cxn modelId="{BC647F1D-20D1-44E2-933F-9C9CAC19DB25}" type="presParOf" srcId="{F4CE3242-12D3-4955-805A-0F1EB71309A5}" destId="{E254CE06-E475-4636-ADEF-D166428DF1B2}" srcOrd="1" destOrd="0" presId="urn:microsoft.com/office/officeart/2005/8/layout/hierarchy1"/>
    <dgm:cxn modelId="{7206CF6A-B806-4A87-988B-C9DFE8B19DCD}" type="presParOf" srcId="{24DF632A-B3E5-492D-93E0-D4E1E80EDAC8}" destId="{015257F4-1464-476E-B7C9-0C12A0A3995D}" srcOrd="1" destOrd="0" presId="urn:microsoft.com/office/officeart/2005/8/layout/hierarchy1"/>
    <dgm:cxn modelId="{D4EECA8B-A516-4681-9606-17EBA15CBFDD}" type="presParOf" srcId="{015257F4-1464-476E-B7C9-0C12A0A3995D}" destId="{393B7A9D-5934-414C-A199-690AFBF042D9}" srcOrd="0" destOrd="0" presId="urn:microsoft.com/office/officeart/2005/8/layout/hierarchy1"/>
    <dgm:cxn modelId="{75C74C8D-CF07-4226-B9A6-9A05F432075B}" type="presParOf" srcId="{015257F4-1464-476E-B7C9-0C12A0A3995D}" destId="{F7CDBB9F-45BA-4F55-8076-3B8D4C120A8E}" srcOrd="1" destOrd="0" presId="urn:microsoft.com/office/officeart/2005/8/layout/hierarchy1"/>
    <dgm:cxn modelId="{6D4B0059-AC57-4B98-B16E-EFFDF45D20BD}" type="presParOf" srcId="{F7CDBB9F-45BA-4F55-8076-3B8D4C120A8E}" destId="{5E86F6C6-7BF2-4107-9F57-1CAA6F25C47A}" srcOrd="0" destOrd="0" presId="urn:microsoft.com/office/officeart/2005/8/layout/hierarchy1"/>
    <dgm:cxn modelId="{6A17432F-E10F-46B0-9A26-532FCCF9E4E5}" type="presParOf" srcId="{5E86F6C6-7BF2-4107-9F57-1CAA6F25C47A}" destId="{1395864B-DFD2-4824-9B5D-782E499D316B}" srcOrd="0" destOrd="0" presId="urn:microsoft.com/office/officeart/2005/8/layout/hierarchy1"/>
    <dgm:cxn modelId="{18FF4455-1546-4A95-B997-50A326D25553}" type="presParOf" srcId="{5E86F6C6-7BF2-4107-9F57-1CAA6F25C47A}" destId="{FC828106-F4F4-4217-BB38-2FB0448A81F0}" srcOrd="1" destOrd="0" presId="urn:microsoft.com/office/officeart/2005/8/layout/hierarchy1"/>
    <dgm:cxn modelId="{ADD421C4-5C0E-4280-A253-76D923EC1661}" type="presParOf" srcId="{F7CDBB9F-45BA-4F55-8076-3B8D4C120A8E}" destId="{40232F06-64F3-4CA3-A0C1-A435658920AA}" srcOrd="1" destOrd="0" presId="urn:microsoft.com/office/officeart/2005/8/layout/hierarchy1"/>
    <dgm:cxn modelId="{FAD88B7D-1ED0-4050-9E29-92CADEFCC9C1}" type="presParOf" srcId="{40232F06-64F3-4CA3-A0C1-A435658920AA}" destId="{7BA8B500-DAAC-4AD2-BBC1-C2CE1B6EB44C}" srcOrd="0" destOrd="0" presId="urn:microsoft.com/office/officeart/2005/8/layout/hierarchy1"/>
    <dgm:cxn modelId="{0EF406F2-9687-406A-9CA3-1155A3589227}" type="presParOf" srcId="{40232F06-64F3-4CA3-A0C1-A435658920AA}" destId="{98971A96-5400-493A-8F5F-91A6959D07CE}" srcOrd="1" destOrd="0" presId="urn:microsoft.com/office/officeart/2005/8/layout/hierarchy1"/>
    <dgm:cxn modelId="{723DEEA8-3FE1-4C3E-A05C-9CC5CDEEC10B}" type="presParOf" srcId="{98971A96-5400-493A-8F5F-91A6959D07CE}" destId="{A437888A-B873-492B-A7AC-24D0C728018C}" srcOrd="0" destOrd="0" presId="urn:microsoft.com/office/officeart/2005/8/layout/hierarchy1"/>
    <dgm:cxn modelId="{C25AD594-7AF9-4317-9DD7-E1812D7EA75A}" type="presParOf" srcId="{A437888A-B873-492B-A7AC-24D0C728018C}" destId="{E01FEC9D-F7AA-4817-B072-1FC4338F84A1}" srcOrd="0" destOrd="0" presId="urn:microsoft.com/office/officeart/2005/8/layout/hierarchy1"/>
    <dgm:cxn modelId="{82483EED-9269-4954-BA36-574CF590580B}" type="presParOf" srcId="{A437888A-B873-492B-A7AC-24D0C728018C}" destId="{A76D5E97-9AA7-4F32-B486-306DD682C281}" srcOrd="1" destOrd="0" presId="urn:microsoft.com/office/officeart/2005/8/layout/hierarchy1"/>
    <dgm:cxn modelId="{F5A90CDE-B920-4080-B6E5-66544BD6E0DC}" type="presParOf" srcId="{98971A96-5400-493A-8F5F-91A6959D07CE}" destId="{6381E1A9-3851-43B7-8884-A636AFE40328}" srcOrd="1" destOrd="0" presId="urn:microsoft.com/office/officeart/2005/8/layout/hierarchy1"/>
    <dgm:cxn modelId="{BA9D641D-E889-4C75-8B6D-FDA8D2650711}" type="presParOf" srcId="{40232F06-64F3-4CA3-A0C1-A435658920AA}" destId="{B473065B-C875-4D4E-B6AE-1974B3B71AB4}" srcOrd="2" destOrd="0" presId="urn:microsoft.com/office/officeart/2005/8/layout/hierarchy1"/>
    <dgm:cxn modelId="{DAE72400-14DE-4888-825B-F07010022A2E}" type="presParOf" srcId="{40232F06-64F3-4CA3-A0C1-A435658920AA}" destId="{DD62C3FB-C733-4CE7-B60E-EE8ED35C9A22}" srcOrd="3" destOrd="0" presId="urn:microsoft.com/office/officeart/2005/8/layout/hierarchy1"/>
    <dgm:cxn modelId="{3D37AAC4-5F4C-41FE-8AFD-199E73BF9236}" type="presParOf" srcId="{DD62C3FB-C733-4CE7-B60E-EE8ED35C9A22}" destId="{306EBD9E-847A-44DF-9393-28388BEFB33B}" srcOrd="0" destOrd="0" presId="urn:microsoft.com/office/officeart/2005/8/layout/hierarchy1"/>
    <dgm:cxn modelId="{71776DC7-8526-4A02-ABA4-E625BB8AFBE3}" type="presParOf" srcId="{306EBD9E-847A-44DF-9393-28388BEFB33B}" destId="{0394A296-E87D-42E8-94A4-8D4E6A6967B7}" srcOrd="0" destOrd="0" presId="urn:microsoft.com/office/officeart/2005/8/layout/hierarchy1"/>
    <dgm:cxn modelId="{D092B937-B884-4148-98C9-43B5D51E23C0}" type="presParOf" srcId="{306EBD9E-847A-44DF-9393-28388BEFB33B}" destId="{2A9CB0FD-421C-4C69-A3C8-FA5C7915F7D3}" srcOrd="1" destOrd="0" presId="urn:microsoft.com/office/officeart/2005/8/layout/hierarchy1"/>
    <dgm:cxn modelId="{B9BEFC6E-23E7-49D6-A277-A04C5FBDDE29}" type="presParOf" srcId="{DD62C3FB-C733-4CE7-B60E-EE8ED35C9A22}" destId="{7B9AEF4F-A2AB-47EF-9EBD-6561070BF0FF}" srcOrd="1" destOrd="0" presId="urn:microsoft.com/office/officeart/2005/8/layout/hierarchy1"/>
    <dgm:cxn modelId="{A0CA831C-0146-4A3E-B831-B6DA5D2EA287}" type="presParOf" srcId="{015257F4-1464-476E-B7C9-0C12A0A3995D}" destId="{1C3D1664-DBB3-4739-B2DC-96E570354F14}" srcOrd="2" destOrd="0" presId="urn:microsoft.com/office/officeart/2005/8/layout/hierarchy1"/>
    <dgm:cxn modelId="{1E55CF59-A9D8-41E8-BB57-27D1FCA7EBC3}" type="presParOf" srcId="{015257F4-1464-476E-B7C9-0C12A0A3995D}" destId="{44A3BBB0-1C9D-43A6-A8ED-934E6F2E8045}" srcOrd="3" destOrd="0" presId="urn:microsoft.com/office/officeart/2005/8/layout/hierarchy1"/>
    <dgm:cxn modelId="{F794E31B-A830-44FB-B4F5-2A40782FADDA}" type="presParOf" srcId="{44A3BBB0-1C9D-43A6-A8ED-934E6F2E8045}" destId="{6D273EA6-7E9C-432F-9B95-9D9831285E04}" srcOrd="0" destOrd="0" presId="urn:microsoft.com/office/officeart/2005/8/layout/hierarchy1"/>
    <dgm:cxn modelId="{83C7E957-1E6B-4703-8D9C-E5EC57D0EEDE}" type="presParOf" srcId="{6D273EA6-7E9C-432F-9B95-9D9831285E04}" destId="{3CB3DEF7-154A-436C-B0F8-54DDFFF29357}" srcOrd="0" destOrd="0" presId="urn:microsoft.com/office/officeart/2005/8/layout/hierarchy1"/>
    <dgm:cxn modelId="{79909DC5-ACA0-4274-B95D-52B33F5C9D4B}" type="presParOf" srcId="{6D273EA6-7E9C-432F-9B95-9D9831285E04}" destId="{F57CD8C9-39EE-4B18-8130-E6483D46E05A}" srcOrd="1" destOrd="0" presId="urn:microsoft.com/office/officeart/2005/8/layout/hierarchy1"/>
    <dgm:cxn modelId="{4096E3E8-7192-42A9-B90B-E26AF0745BB2}" type="presParOf" srcId="{44A3BBB0-1C9D-43A6-A8ED-934E6F2E8045}" destId="{6389349A-8222-4DF0-A404-70D1497A3385}" srcOrd="1" destOrd="0" presId="urn:microsoft.com/office/officeart/2005/8/layout/hierarchy1"/>
    <dgm:cxn modelId="{6099758A-19C6-4AED-BA77-9D914C60DB6E}" type="presParOf" srcId="{6389349A-8222-4DF0-A404-70D1497A3385}" destId="{0B743B64-E078-4240-862C-19EE0D0C6718}" srcOrd="0" destOrd="0" presId="urn:microsoft.com/office/officeart/2005/8/layout/hierarchy1"/>
    <dgm:cxn modelId="{2D1E37DF-B2C6-4134-A7C6-E35502D10749}" type="presParOf" srcId="{6389349A-8222-4DF0-A404-70D1497A3385}" destId="{CCC52D7E-8CCD-4967-BB2B-992450E1CD85}" srcOrd="1" destOrd="0" presId="urn:microsoft.com/office/officeart/2005/8/layout/hierarchy1"/>
    <dgm:cxn modelId="{28D1DEC4-BB0E-4A0B-A5E2-6CF3FDA0EA47}" type="presParOf" srcId="{CCC52D7E-8CCD-4967-BB2B-992450E1CD85}" destId="{8D0EDDB9-0CAD-4B5F-8017-6FF6A071C5B7}" srcOrd="0" destOrd="0" presId="urn:microsoft.com/office/officeart/2005/8/layout/hierarchy1"/>
    <dgm:cxn modelId="{E9FE6C71-15CA-4C4E-A573-A21A2B9BEA7C}" type="presParOf" srcId="{8D0EDDB9-0CAD-4B5F-8017-6FF6A071C5B7}" destId="{17430F9D-A065-4880-9D35-38DE5C548862}" srcOrd="0" destOrd="0" presId="urn:microsoft.com/office/officeart/2005/8/layout/hierarchy1"/>
    <dgm:cxn modelId="{0935AD84-CA42-4911-BF77-6C9AEE15C701}" type="presParOf" srcId="{8D0EDDB9-0CAD-4B5F-8017-6FF6A071C5B7}" destId="{35254F63-EDF8-4D83-BCA9-FCA3B9DAEF38}" srcOrd="1" destOrd="0" presId="urn:microsoft.com/office/officeart/2005/8/layout/hierarchy1"/>
    <dgm:cxn modelId="{749E3416-6711-4931-A051-6B90CDE9C620}" type="presParOf" srcId="{CCC52D7E-8CCD-4967-BB2B-992450E1CD85}" destId="{ABDD84B2-351B-490B-80B2-4B7188272CDA}"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8B115-0C69-419D-A4B2-7A4A8797F49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IN"/>
        </a:p>
      </dgm:t>
    </dgm:pt>
    <dgm:pt modelId="{3FD0D159-D62C-4456-8B9D-AF67A4804769}">
      <dgm:prSet custT="1"/>
      <dgm:spPr/>
      <dgm:t>
        <a:bodyPr/>
        <a:lstStyle/>
        <a:p>
          <a:r>
            <a:rPr lang="en-IN" sz="1800" dirty="0" smtClean="0">
              <a:solidFill>
                <a:schemeClr val="bg1"/>
              </a:solidFill>
              <a:latin typeface="Calibri" panose="020F0502020204030204" pitchFamily="34" charset="0"/>
            </a:rPr>
            <a:t>CM budget announcement </a:t>
          </a:r>
        </a:p>
      </dgm:t>
    </dgm:pt>
    <dgm:pt modelId="{4983E1A8-3102-4A21-B5F6-136CB18F7AC3}" type="parTrans" cxnId="{C5F3791B-3A28-49DA-91D9-43A29149B94E}">
      <dgm:prSet/>
      <dgm:spPr/>
      <dgm:t>
        <a:bodyPr/>
        <a:lstStyle/>
        <a:p>
          <a:endParaRPr lang="en-IN" sz="1800">
            <a:latin typeface="Calibri" panose="020F0502020204030204" pitchFamily="34" charset="0"/>
          </a:endParaRPr>
        </a:p>
      </dgm:t>
    </dgm:pt>
    <dgm:pt modelId="{C86BED7F-8CDA-422B-9EFD-142AB3B3E495}" type="sibTrans" cxnId="{C5F3791B-3A28-49DA-91D9-43A29149B94E}">
      <dgm:prSet/>
      <dgm:spPr/>
      <dgm:t>
        <a:bodyPr/>
        <a:lstStyle/>
        <a:p>
          <a:endParaRPr lang="en-IN" sz="1800">
            <a:latin typeface="Calibri" panose="020F0502020204030204" pitchFamily="34" charset="0"/>
          </a:endParaRPr>
        </a:p>
      </dgm:t>
    </dgm:pt>
    <dgm:pt modelId="{4C38F7AF-BE2B-4DDC-9BA8-F49D8F5603A5}">
      <dgm:prSet custT="1"/>
      <dgm:spPr/>
      <dgm:t>
        <a:bodyPr/>
        <a:lstStyle/>
        <a:p>
          <a:r>
            <a:rPr lang="en-IN" sz="1800" dirty="0" smtClean="0">
              <a:solidFill>
                <a:schemeClr val="bg1"/>
              </a:solidFill>
              <a:latin typeface="Calibri" panose="020F0502020204030204" pitchFamily="34" charset="0"/>
            </a:rPr>
            <a:t>Mapping of </a:t>
          </a:r>
          <a:r>
            <a:rPr lang="en-IN" sz="1800" dirty="0" err="1" smtClean="0">
              <a:solidFill>
                <a:schemeClr val="bg1"/>
              </a:solidFill>
              <a:latin typeface="Calibri" panose="020F0502020204030204" pitchFamily="34" charset="0"/>
            </a:rPr>
            <a:t>Equipments</a:t>
          </a:r>
          <a:endParaRPr lang="en-IN" sz="1800" dirty="0" smtClean="0">
            <a:solidFill>
              <a:schemeClr val="bg1"/>
            </a:solidFill>
            <a:latin typeface="Calibri" panose="020F0502020204030204" pitchFamily="34" charset="0"/>
          </a:endParaRPr>
        </a:p>
      </dgm:t>
    </dgm:pt>
    <dgm:pt modelId="{671821A2-DBC3-4DCD-9314-88B1F534351B}" type="parTrans" cxnId="{A4720A67-0BE3-4625-B463-997686DAE0F7}">
      <dgm:prSet/>
      <dgm:spPr/>
      <dgm:t>
        <a:bodyPr/>
        <a:lstStyle/>
        <a:p>
          <a:endParaRPr lang="en-IN" sz="1800">
            <a:latin typeface="Calibri" panose="020F0502020204030204" pitchFamily="34" charset="0"/>
          </a:endParaRPr>
        </a:p>
      </dgm:t>
    </dgm:pt>
    <dgm:pt modelId="{1FD923B7-E65A-4246-B23C-7931882275D8}" type="sibTrans" cxnId="{A4720A67-0BE3-4625-B463-997686DAE0F7}">
      <dgm:prSet/>
      <dgm:spPr/>
      <dgm:t>
        <a:bodyPr/>
        <a:lstStyle/>
        <a:p>
          <a:endParaRPr lang="en-IN" sz="1800">
            <a:latin typeface="Calibri" panose="020F0502020204030204" pitchFamily="34" charset="0"/>
          </a:endParaRPr>
        </a:p>
      </dgm:t>
    </dgm:pt>
    <dgm:pt modelId="{9F4F9ADF-D6D0-477A-8478-770644754C3C}">
      <dgm:prSet custT="1"/>
      <dgm:spPr/>
      <dgm:t>
        <a:bodyPr/>
        <a:lstStyle/>
        <a:p>
          <a:r>
            <a:rPr lang="en-IN" sz="1800" dirty="0" smtClean="0">
              <a:solidFill>
                <a:schemeClr val="bg1"/>
              </a:solidFill>
              <a:latin typeface="Calibri" panose="020F0502020204030204" pitchFamily="34" charset="0"/>
            </a:rPr>
            <a:t>Verification (Twice) </a:t>
          </a:r>
        </a:p>
      </dgm:t>
    </dgm:pt>
    <dgm:pt modelId="{62DF4C5E-25E1-430B-8367-EBDA79DE3651}" type="parTrans" cxnId="{F0C94849-5C00-457B-887A-7B30A6816347}">
      <dgm:prSet/>
      <dgm:spPr/>
      <dgm:t>
        <a:bodyPr/>
        <a:lstStyle/>
        <a:p>
          <a:endParaRPr lang="en-IN" sz="1800">
            <a:latin typeface="Calibri" panose="020F0502020204030204" pitchFamily="34" charset="0"/>
          </a:endParaRPr>
        </a:p>
      </dgm:t>
    </dgm:pt>
    <dgm:pt modelId="{C803192D-88DD-4F04-8FB2-2E567C585447}" type="sibTrans" cxnId="{F0C94849-5C00-457B-887A-7B30A6816347}">
      <dgm:prSet/>
      <dgm:spPr/>
      <dgm:t>
        <a:bodyPr/>
        <a:lstStyle/>
        <a:p>
          <a:endParaRPr lang="en-IN" sz="1800">
            <a:latin typeface="Calibri" panose="020F0502020204030204" pitchFamily="34" charset="0"/>
          </a:endParaRPr>
        </a:p>
      </dgm:t>
    </dgm:pt>
    <dgm:pt modelId="{3A6B72DB-5180-4885-BD41-9FBC97229712}">
      <dgm:prSet custT="1"/>
      <dgm:spPr/>
      <dgm:t>
        <a:bodyPr/>
        <a:lstStyle/>
        <a:p>
          <a:r>
            <a:rPr lang="en-IN" sz="1800" dirty="0" smtClean="0">
              <a:solidFill>
                <a:schemeClr val="bg1"/>
              </a:solidFill>
              <a:latin typeface="Calibri" panose="020F0502020204030204" pitchFamily="34" charset="0"/>
            </a:rPr>
            <a:t>Equipment valuation by NHSRC </a:t>
          </a:r>
        </a:p>
      </dgm:t>
    </dgm:pt>
    <dgm:pt modelId="{FEAA7DB7-AEFA-496C-9584-28FFCF22A44A}" type="parTrans" cxnId="{6E55F1BB-0864-40A3-9E6D-C68CB9A55374}">
      <dgm:prSet/>
      <dgm:spPr/>
      <dgm:t>
        <a:bodyPr/>
        <a:lstStyle/>
        <a:p>
          <a:endParaRPr lang="en-IN" sz="1800">
            <a:latin typeface="Calibri" panose="020F0502020204030204" pitchFamily="34" charset="0"/>
          </a:endParaRPr>
        </a:p>
      </dgm:t>
    </dgm:pt>
    <dgm:pt modelId="{77DE9B81-E5AA-4390-A017-383671ACCFBD}" type="sibTrans" cxnId="{6E55F1BB-0864-40A3-9E6D-C68CB9A55374}">
      <dgm:prSet/>
      <dgm:spPr/>
      <dgm:t>
        <a:bodyPr/>
        <a:lstStyle/>
        <a:p>
          <a:endParaRPr lang="en-IN" sz="1800">
            <a:latin typeface="Calibri" panose="020F0502020204030204" pitchFamily="34" charset="0"/>
          </a:endParaRPr>
        </a:p>
      </dgm:t>
    </dgm:pt>
    <dgm:pt modelId="{F42A71AB-52FD-48B7-A816-FE2DF1F5C034}">
      <dgm:prSet custT="1"/>
      <dgm:spPr/>
      <dgm:t>
        <a:bodyPr/>
        <a:lstStyle/>
        <a:p>
          <a:r>
            <a:rPr lang="en-IN" sz="1800" dirty="0" smtClean="0">
              <a:solidFill>
                <a:schemeClr val="bg1"/>
              </a:solidFill>
              <a:latin typeface="Calibri" panose="020F0502020204030204" pitchFamily="34" charset="0"/>
            </a:rPr>
            <a:t>Monitoring </a:t>
          </a:r>
        </a:p>
      </dgm:t>
    </dgm:pt>
    <dgm:pt modelId="{54E1BA55-4F44-4426-895D-D828C4754363}" type="parTrans" cxnId="{26D486C4-78EC-42CC-85BD-70ECDACB7C17}">
      <dgm:prSet/>
      <dgm:spPr/>
      <dgm:t>
        <a:bodyPr/>
        <a:lstStyle/>
        <a:p>
          <a:endParaRPr lang="en-IN" sz="1800">
            <a:latin typeface="Calibri" panose="020F0502020204030204" pitchFamily="34" charset="0"/>
          </a:endParaRPr>
        </a:p>
      </dgm:t>
    </dgm:pt>
    <dgm:pt modelId="{A5C80C4F-15C3-444A-A875-4C393539013D}" type="sibTrans" cxnId="{26D486C4-78EC-42CC-85BD-70ECDACB7C17}">
      <dgm:prSet/>
      <dgm:spPr/>
      <dgm:t>
        <a:bodyPr/>
        <a:lstStyle/>
        <a:p>
          <a:endParaRPr lang="en-IN" sz="1800">
            <a:latin typeface="Calibri" panose="020F0502020204030204" pitchFamily="34" charset="0"/>
          </a:endParaRPr>
        </a:p>
      </dgm:t>
    </dgm:pt>
    <dgm:pt modelId="{69697B71-D967-4E4F-B33C-65102AA53AE3}">
      <dgm:prSet custT="1"/>
      <dgm:spPr/>
      <dgm:t>
        <a:bodyPr/>
        <a:lstStyle/>
        <a:p>
          <a:r>
            <a:rPr lang="en-IN" sz="1800" dirty="0" smtClean="0">
              <a:solidFill>
                <a:schemeClr val="bg1"/>
              </a:solidFill>
              <a:latin typeface="Calibri" panose="020F0502020204030204" pitchFamily="34" charset="0"/>
            </a:rPr>
            <a:t>Hiring of maintenance agency (KTPL) though RMSC</a:t>
          </a:r>
        </a:p>
      </dgm:t>
    </dgm:pt>
    <dgm:pt modelId="{392677E9-BF78-4443-BE6A-6229C7E9E82C}" type="parTrans" cxnId="{087FC98E-6013-4808-8106-72C1D10E8C2F}">
      <dgm:prSet/>
      <dgm:spPr/>
      <dgm:t>
        <a:bodyPr/>
        <a:lstStyle/>
        <a:p>
          <a:endParaRPr lang="en-IN" sz="1800">
            <a:latin typeface="Calibri" panose="020F0502020204030204" pitchFamily="34" charset="0"/>
          </a:endParaRPr>
        </a:p>
      </dgm:t>
    </dgm:pt>
    <dgm:pt modelId="{91E50054-8194-4D3C-9122-850E7B63489B}" type="sibTrans" cxnId="{087FC98E-6013-4808-8106-72C1D10E8C2F}">
      <dgm:prSet/>
      <dgm:spPr/>
      <dgm:t>
        <a:bodyPr/>
        <a:lstStyle/>
        <a:p>
          <a:endParaRPr lang="en-IN" sz="1800">
            <a:latin typeface="Calibri" panose="020F0502020204030204" pitchFamily="34" charset="0"/>
          </a:endParaRPr>
        </a:p>
      </dgm:t>
    </dgm:pt>
    <dgm:pt modelId="{92265A0F-9B6D-4022-9C3D-84531B7C8010}">
      <dgm:prSet custT="1"/>
      <dgm:spPr/>
      <dgm:t>
        <a:bodyPr/>
        <a:lstStyle/>
        <a:p>
          <a:r>
            <a:rPr lang="en-IN" sz="1800" dirty="0" smtClean="0">
              <a:solidFill>
                <a:schemeClr val="bg1"/>
              </a:solidFill>
              <a:latin typeface="Calibri" panose="020F0502020204030204" pitchFamily="34" charset="0"/>
            </a:rPr>
            <a:t>Schedule for repair and maintenance</a:t>
          </a:r>
        </a:p>
      </dgm:t>
    </dgm:pt>
    <dgm:pt modelId="{AE907746-2960-4973-93A3-3861CBF89FC3}" type="parTrans" cxnId="{DBE1D0B1-F5BF-4E05-99B4-BAC8E6203244}">
      <dgm:prSet/>
      <dgm:spPr/>
      <dgm:t>
        <a:bodyPr/>
        <a:lstStyle/>
        <a:p>
          <a:endParaRPr lang="en-US" sz="1800">
            <a:latin typeface="Calibri" panose="020F0502020204030204" pitchFamily="34" charset="0"/>
          </a:endParaRPr>
        </a:p>
      </dgm:t>
    </dgm:pt>
    <dgm:pt modelId="{25CAB7DE-8595-4A52-9526-4D7DD6B3A143}" type="sibTrans" cxnId="{DBE1D0B1-F5BF-4E05-99B4-BAC8E6203244}">
      <dgm:prSet/>
      <dgm:spPr/>
      <dgm:t>
        <a:bodyPr/>
        <a:lstStyle/>
        <a:p>
          <a:endParaRPr lang="en-US" sz="1800">
            <a:latin typeface="Calibri" panose="020F0502020204030204" pitchFamily="34" charset="0"/>
          </a:endParaRPr>
        </a:p>
      </dgm:t>
    </dgm:pt>
    <dgm:pt modelId="{58C748C9-4058-4B62-8F77-968068096AAE}">
      <dgm:prSet custT="1"/>
      <dgm:spPr/>
      <dgm:t>
        <a:bodyPr/>
        <a:lstStyle/>
        <a:p>
          <a:r>
            <a:rPr lang="en-IN" sz="1800" dirty="0" smtClean="0">
              <a:solidFill>
                <a:schemeClr val="bg1"/>
              </a:solidFill>
              <a:latin typeface="Calibri" panose="020F0502020204030204" pitchFamily="34" charset="0"/>
            </a:rPr>
            <a:t> Time bounded Administrative activities  and orders</a:t>
          </a:r>
        </a:p>
      </dgm:t>
    </dgm:pt>
    <dgm:pt modelId="{B3BA9942-0DF4-48CB-8166-9EC796F5DB98}" type="parTrans" cxnId="{C6E993FD-2E83-4DD1-B6D9-AE05205A9BA4}">
      <dgm:prSet/>
      <dgm:spPr/>
      <dgm:t>
        <a:bodyPr/>
        <a:lstStyle/>
        <a:p>
          <a:endParaRPr lang="en-US" sz="1800">
            <a:latin typeface="Calibri" panose="020F0502020204030204" pitchFamily="34" charset="0"/>
          </a:endParaRPr>
        </a:p>
      </dgm:t>
    </dgm:pt>
    <dgm:pt modelId="{9AA28904-5774-4747-9BB0-9F5339908F79}" type="sibTrans" cxnId="{C6E993FD-2E83-4DD1-B6D9-AE05205A9BA4}">
      <dgm:prSet/>
      <dgm:spPr/>
      <dgm:t>
        <a:bodyPr/>
        <a:lstStyle/>
        <a:p>
          <a:endParaRPr lang="en-US" sz="1800">
            <a:latin typeface="Calibri" panose="020F0502020204030204" pitchFamily="34" charset="0"/>
          </a:endParaRPr>
        </a:p>
      </dgm:t>
    </dgm:pt>
    <dgm:pt modelId="{9DBDD9D3-52A7-48A8-AD6A-BC1D836ACC24}">
      <dgm:prSet custT="1"/>
      <dgm:spPr/>
      <dgm:t>
        <a:bodyPr/>
        <a:lstStyle/>
        <a:p>
          <a:r>
            <a:rPr lang="en-IN" sz="1800" dirty="0" smtClean="0">
              <a:solidFill>
                <a:schemeClr val="bg1"/>
              </a:solidFill>
              <a:latin typeface="Calibri" panose="020F0502020204030204" pitchFamily="34" charset="0"/>
            </a:rPr>
            <a:t>Use of opportunity </a:t>
          </a:r>
          <a:r>
            <a:rPr lang="en-IN" sz="1500" dirty="0" smtClean="0">
              <a:solidFill>
                <a:schemeClr val="bg1"/>
              </a:solidFill>
              <a:latin typeface="Calibri" panose="020F0502020204030204" pitchFamily="34" charset="0"/>
            </a:rPr>
            <a:t>(CM Announcement &amp; Equipment Maintenance Program of </a:t>
          </a:r>
          <a:r>
            <a:rPr lang="en-IN" sz="1500" dirty="0" err="1" smtClean="0">
              <a:solidFill>
                <a:schemeClr val="bg1"/>
              </a:solidFill>
              <a:latin typeface="Calibri" panose="020F0502020204030204" pitchFamily="34" charset="0"/>
            </a:rPr>
            <a:t>GoI</a:t>
          </a:r>
          <a:r>
            <a:rPr lang="en-IN" sz="1500" dirty="0" smtClean="0">
              <a:solidFill>
                <a:schemeClr val="bg1"/>
              </a:solidFill>
              <a:latin typeface="Calibri" panose="020F0502020204030204" pitchFamily="34" charset="0"/>
            </a:rPr>
            <a:t> )</a:t>
          </a:r>
          <a:endParaRPr lang="en-IN" sz="1500" dirty="0">
            <a:latin typeface="Calibri" panose="020F0502020204030204" pitchFamily="34" charset="0"/>
          </a:endParaRPr>
        </a:p>
      </dgm:t>
    </dgm:pt>
    <dgm:pt modelId="{315A36FA-829A-45C0-AD96-E02423912A62}" type="parTrans" cxnId="{9370A705-A5D4-4356-88FD-362D05936083}">
      <dgm:prSet/>
      <dgm:spPr/>
      <dgm:t>
        <a:bodyPr/>
        <a:lstStyle/>
        <a:p>
          <a:endParaRPr lang="en-IN" sz="1800">
            <a:latin typeface="Calibri" panose="020F0502020204030204" pitchFamily="34" charset="0"/>
          </a:endParaRPr>
        </a:p>
      </dgm:t>
    </dgm:pt>
    <dgm:pt modelId="{A202B65E-6364-42D7-AA21-BCDBE923BC7D}" type="sibTrans" cxnId="{9370A705-A5D4-4356-88FD-362D05936083}">
      <dgm:prSet/>
      <dgm:spPr/>
      <dgm:t>
        <a:bodyPr/>
        <a:lstStyle/>
        <a:p>
          <a:endParaRPr lang="en-IN" sz="1800">
            <a:latin typeface="Calibri" panose="020F0502020204030204" pitchFamily="34" charset="0"/>
          </a:endParaRPr>
        </a:p>
      </dgm:t>
    </dgm:pt>
    <dgm:pt modelId="{BD8F46E3-B00E-47D1-B937-7120BD02765C}">
      <dgm:prSet custT="1"/>
      <dgm:spPr/>
      <dgm:t>
        <a:bodyPr/>
        <a:lstStyle/>
        <a:p>
          <a:r>
            <a:rPr lang="en-IN" sz="1800" dirty="0" smtClean="0">
              <a:solidFill>
                <a:schemeClr val="bg1"/>
              </a:solidFill>
              <a:latin typeface="Calibri" panose="020F0502020204030204" pitchFamily="34" charset="0"/>
            </a:rPr>
            <a:t>Inventory Management Cell </a:t>
          </a:r>
          <a:endParaRPr lang="en-IN" sz="1800" dirty="0">
            <a:latin typeface="Calibri" panose="020F0502020204030204" pitchFamily="34" charset="0"/>
          </a:endParaRPr>
        </a:p>
      </dgm:t>
    </dgm:pt>
    <dgm:pt modelId="{B30D462F-5296-4D08-841D-1F06CE8EE020}" type="parTrans" cxnId="{9A9C5284-2817-48A6-BFC1-189A509CEA21}">
      <dgm:prSet/>
      <dgm:spPr/>
      <dgm:t>
        <a:bodyPr/>
        <a:lstStyle/>
        <a:p>
          <a:endParaRPr lang="en-IN" sz="1800">
            <a:latin typeface="Calibri" panose="020F0502020204030204" pitchFamily="34" charset="0"/>
          </a:endParaRPr>
        </a:p>
      </dgm:t>
    </dgm:pt>
    <dgm:pt modelId="{E0D42955-B550-434D-A7BF-DF0788961293}" type="sibTrans" cxnId="{9A9C5284-2817-48A6-BFC1-189A509CEA21}">
      <dgm:prSet/>
      <dgm:spPr/>
      <dgm:t>
        <a:bodyPr/>
        <a:lstStyle/>
        <a:p>
          <a:endParaRPr lang="en-IN" sz="1800">
            <a:latin typeface="Calibri" panose="020F0502020204030204" pitchFamily="34" charset="0"/>
          </a:endParaRPr>
        </a:p>
      </dgm:t>
    </dgm:pt>
    <dgm:pt modelId="{D273222A-A6D0-49CB-938C-5AEBE7EA380E}">
      <dgm:prSet custT="1"/>
      <dgm:spPr/>
      <dgm:t>
        <a:bodyPr/>
        <a:lstStyle/>
        <a:p>
          <a:r>
            <a:rPr lang="en-IN" sz="1800" dirty="0" smtClean="0">
              <a:solidFill>
                <a:schemeClr val="bg1"/>
              </a:solidFill>
              <a:latin typeface="Calibri" panose="020F0502020204030204" pitchFamily="34" charset="0"/>
            </a:rPr>
            <a:t>Software development (e-</a:t>
          </a:r>
          <a:r>
            <a:rPr lang="en-IN" sz="1800" dirty="0" err="1" smtClean="0">
              <a:solidFill>
                <a:schemeClr val="bg1"/>
              </a:solidFill>
              <a:latin typeface="Calibri" panose="020F0502020204030204" pitchFamily="34" charset="0"/>
            </a:rPr>
            <a:t>Upkaran</a:t>
          </a:r>
          <a:r>
            <a:rPr lang="en-IN" sz="1800" dirty="0" smtClean="0">
              <a:solidFill>
                <a:schemeClr val="bg1"/>
              </a:solidFill>
              <a:latin typeface="Calibri" panose="020F0502020204030204" pitchFamily="34" charset="0"/>
            </a:rPr>
            <a:t>)</a:t>
          </a:r>
        </a:p>
      </dgm:t>
    </dgm:pt>
    <dgm:pt modelId="{3523F093-0204-4C70-A589-63D7ECB1C438}" type="sibTrans" cxnId="{68C71A35-B9DD-47FA-A362-3221FF15275B}">
      <dgm:prSet/>
      <dgm:spPr/>
      <dgm:t>
        <a:bodyPr/>
        <a:lstStyle/>
        <a:p>
          <a:endParaRPr lang="en-IN" sz="1800">
            <a:latin typeface="Calibri" panose="020F0502020204030204" pitchFamily="34" charset="0"/>
          </a:endParaRPr>
        </a:p>
      </dgm:t>
    </dgm:pt>
    <dgm:pt modelId="{2F8AEFFE-BCC4-4D61-B26F-34BF13E52EC2}" type="parTrans" cxnId="{68C71A35-B9DD-47FA-A362-3221FF15275B}">
      <dgm:prSet/>
      <dgm:spPr/>
      <dgm:t>
        <a:bodyPr/>
        <a:lstStyle/>
        <a:p>
          <a:endParaRPr lang="en-IN" sz="1800">
            <a:latin typeface="Calibri" panose="020F0502020204030204" pitchFamily="34" charset="0"/>
          </a:endParaRPr>
        </a:p>
      </dgm:t>
    </dgm:pt>
    <dgm:pt modelId="{6B857AD8-53CE-4429-9D00-4323859B3F38}" type="pres">
      <dgm:prSet presAssocID="{BA28B115-0C69-419D-A4B2-7A4A8797F49E}" presName="linear" presStyleCnt="0">
        <dgm:presLayoutVars>
          <dgm:animLvl val="lvl"/>
          <dgm:resizeHandles val="exact"/>
        </dgm:presLayoutVars>
      </dgm:prSet>
      <dgm:spPr/>
      <dgm:t>
        <a:bodyPr/>
        <a:lstStyle/>
        <a:p>
          <a:endParaRPr lang="en-IN"/>
        </a:p>
      </dgm:t>
    </dgm:pt>
    <dgm:pt modelId="{111BA85C-F575-4BEA-A070-F2841D19B663}" type="pres">
      <dgm:prSet presAssocID="{3FD0D159-D62C-4456-8B9D-AF67A4804769}" presName="parentText" presStyleLbl="node1" presStyleIdx="0" presStyleCnt="11">
        <dgm:presLayoutVars>
          <dgm:chMax val="0"/>
          <dgm:bulletEnabled val="1"/>
        </dgm:presLayoutVars>
      </dgm:prSet>
      <dgm:spPr/>
      <dgm:t>
        <a:bodyPr/>
        <a:lstStyle/>
        <a:p>
          <a:endParaRPr lang="en-IN"/>
        </a:p>
      </dgm:t>
    </dgm:pt>
    <dgm:pt modelId="{B8C68FE6-2989-457B-BADE-E5C62F1F1705}" type="pres">
      <dgm:prSet presAssocID="{C86BED7F-8CDA-422B-9EFD-142AB3B3E495}" presName="spacer" presStyleCnt="0"/>
      <dgm:spPr/>
    </dgm:pt>
    <dgm:pt modelId="{3D225850-9A0F-4343-A5D4-7A48BD6B805F}" type="pres">
      <dgm:prSet presAssocID="{9DBDD9D3-52A7-48A8-AD6A-BC1D836ACC24}" presName="parentText" presStyleLbl="node1" presStyleIdx="1" presStyleCnt="11">
        <dgm:presLayoutVars>
          <dgm:chMax val="0"/>
          <dgm:bulletEnabled val="1"/>
        </dgm:presLayoutVars>
      </dgm:prSet>
      <dgm:spPr/>
      <dgm:t>
        <a:bodyPr/>
        <a:lstStyle/>
        <a:p>
          <a:endParaRPr lang="en-IN"/>
        </a:p>
      </dgm:t>
    </dgm:pt>
    <dgm:pt modelId="{8F9A335F-3F28-4E6D-8C94-80ADE60B17B0}" type="pres">
      <dgm:prSet presAssocID="{A202B65E-6364-42D7-AA21-BCDBE923BC7D}" presName="spacer" presStyleCnt="0"/>
      <dgm:spPr/>
    </dgm:pt>
    <dgm:pt modelId="{0501CB35-0D3F-4502-8CF8-03097FAF16E4}" type="pres">
      <dgm:prSet presAssocID="{BD8F46E3-B00E-47D1-B937-7120BD02765C}" presName="parentText" presStyleLbl="node1" presStyleIdx="2" presStyleCnt="11">
        <dgm:presLayoutVars>
          <dgm:chMax val="0"/>
          <dgm:bulletEnabled val="1"/>
        </dgm:presLayoutVars>
      </dgm:prSet>
      <dgm:spPr/>
      <dgm:t>
        <a:bodyPr/>
        <a:lstStyle/>
        <a:p>
          <a:endParaRPr lang="en-IN"/>
        </a:p>
      </dgm:t>
    </dgm:pt>
    <dgm:pt modelId="{33753D25-CE34-4526-B468-673CB697FC68}" type="pres">
      <dgm:prSet presAssocID="{E0D42955-B550-434D-A7BF-DF0788961293}" presName="spacer" presStyleCnt="0"/>
      <dgm:spPr/>
    </dgm:pt>
    <dgm:pt modelId="{1C0729C5-0BAB-432A-8D7D-ED4AD0AD336A}" type="pres">
      <dgm:prSet presAssocID="{D273222A-A6D0-49CB-938C-5AEBE7EA380E}" presName="parentText" presStyleLbl="node1" presStyleIdx="3" presStyleCnt="11">
        <dgm:presLayoutVars>
          <dgm:chMax val="0"/>
          <dgm:bulletEnabled val="1"/>
        </dgm:presLayoutVars>
      </dgm:prSet>
      <dgm:spPr/>
      <dgm:t>
        <a:bodyPr/>
        <a:lstStyle/>
        <a:p>
          <a:endParaRPr lang="en-IN"/>
        </a:p>
      </dgm:t>
    </dgm:pt>
    <dgm:pt modelId="{FF36BB75-DD8C-4DC4-A55A-3F9F61398AF0}" type="pres">
      <dgm:prSet presAssocID="{3523F093-0204-4C70-A589-63D7ECB1C438}" presName="spacer" presStyleCnt="0"/>
      <dgm:spPr/>
    </dgm:pt>
    <dgm:pt modelId="{985C59CC-D779-4F22-B0E8-D60B75CF8596}" type="pres">
      <dgm:prSet presAssocID="{58C748C9-4058-4B62-8F77-968068096AAE}" presName="parentText" presStyleLbl="node1" presStyleIdx="4" presStyleCnt="11">
        <dgm:presLayoutVars>
          <dgm:chMax val="0"/>
          <dgm:bulletEnabled val="1"/>
        </dgm:presLayoutVars>
      </dgm:prSet>
      <dgm:spPr/>
      <dgm:t>
        <a:bodyPr/>
        <a:lstStyle/>
        <a:p>
          <a:endParaRPr lang="en-IN"/>
        </a:p>
      </dgm:t>
    </dgm:pt>
    <dgm:pt modelId="{6DFCABE7-71EA-45E7-87C4-2AEE0AAD8305}" type="pres">
      <dgm:prSet presAssocID="{9AA28904-5774-4747-9BB0-9F5339908F79}" presName="spacer" presStyleCnt="0"/>
      <dgm:spPr/>
    </dgm:pt>
    <dgm:pt modelId="{FF0C3FA0-344E-44D0-AFEC-685B0A9C9218}" type="pres">
      <dgm:prSet presAssocID="{4C38F7AF-BE2B-4DDC-9BA8-F49D8F5603A5}" presName="parentText" presStyleLbl="node1" presStyleIdx="5" presStyleCnt="11">
        <dgm:presLayoutVars>
          <dgm:chMax val="0"/>
          <dgm:bulletEnabled val="1"/>
        </dgm:presLayoutVars>
      </dgm:prSet>
      <dgm:spPr/>
      <dgm:t>
        <a:bodyPr/>
        <a:lstStyle/>
        <a:p>
          <a:endParaRPr lang="en-IN"/>
        </a:p>
      </dgm:t>
    </dgm:pt>
    <dgm:pt modelId="{98A9B5D1-7210-4B6A-BEA1-2C6633120244}" type="pres">
      <dgm:prSet presAssocID="{1FD923B7-E65A-4246-B23C-7931882275D8}" presName="spacer" presStyleCnt="0"/>
      <dgm:spPr/>
    </dgm:pt>
    <dgm:pt modelId="{147B7B16-6384-499D-AB11-3EBDB78D5CAA}" type="pres">
      <dgm:prSet presAssocID="{9F4F9ADF-D6D0-477A-8478-770644754C3C}" presName="parentText" presStyleLbl="node1" presStyleIdx="6" presStyleCnt="11" custLinFactNeighborY="26327">
        <dgm:presLayoutVars>
          <dgm:chMax val="0"/>
          <dgm:bulletEnabled val="1"/>
        </dgm:presLayoutVars>
      </dgm:prSet>
      <dgm:spPr/>
      <dgm:t>
        <a:bodyPr/>
        <a:lstStyle/>
        <a:p>
          <a:endParaRPr lang="en-IN"/>
        </a:p>
      </dgm:t>
    </dgm:pt>
    <dgm:pt modelId="{B3CE16A1-E572-4FC0-87BB-C0F056245E5D}" type="pres">
      <dgm:prSet presAssocID="{C803192D-88DD-4F04-8FB2-2E567C585447}" presName="spacer" presStyleCnt="0"/>
      <dgm:spPr/>
    </dgm:pt>
    <dgm:pt modelId="{63581A70-4575-47F2-A63F-1EE80E50BC36}" type="pres">
      <dgm:prSet presAssocID="{3A6B72DB-5180-4885-BD41-9FBC97229712}" presName="parentText" presStyleLbl="node1" presStyleIdx="7" presStyleCnt="11">
        <dgm:presLayoutVars>
          <dgm:chMax val="0"/>
          <dgm:bulletEnabled val="1"/>
        </dgm:presLayoutVars>
      </dgm:prSet>
      <dgm:spPr/>
      <dgm:t>
        <a:bodyPr/>
        <a:lstStyle/>
        <a:p>
          <a:endParaRPr lang="en-IN"/>
        </a:p>
      </dgm:t>
    </dgm:pt>
    <dgm:pt modelId="{060F95A9-CE28-4AA9-8A5D-680AE11A626A}" type="pres">
      <dgm:prSet presAssocID="{77DE9B81-E5AA-4390-A017-383671ACCFBD}" presName="spacer" presStyleCnt="0"/>
      <dgm:spPr/>
    </dgm:pt>
    <dgm:pt modelId="{97DED80A-0FCA-4C81-AB27-ABCDD9A5DF42}" type="pres">
      <dgm:prSet presAssocID="{F42A71AB-52FD-48B7-A816-FE2DF1F5C034}" presName="parentText" presStyleLbl="node1" presStyleIdx="8" presStyleCnt="11">
        <dgm:presLayoutVars>
          <dgm:chMax val="0"/>
          <dgm:bulletEnabled val="1"/>
        </dgm:presLayoutVars>
      </dgm:prSet>
      <dgm:spPr/>
      <dgm:t>
        <a:bodyPr/>
        <a:lstStyle/>
        <a:p>
          <a:endParaRPr lang="en-IN"/>
        </a:p>
      </dgm:t>
    </dgm:pt>
    <dgm:pt modelId="{FEB1144B-31B7-4661-B013-B32A8B748600}" type="pres">
      <dgm:prSet presAssocID="{A5C80C4F-15C3-444A-A875-4C393539013D}" presName="spacer" presStyleCnt="0"/>
      <dgm:spPr/>
    </dgm:pt>
    <dgm:pt modelId="{60C03DF9-DF11-4B37-AE62-22913E8AB3D1}" type="pres">
      <dgm:prSet presAssocID="{69697B71-D967-4E4F-B33C-65102AA53AE3}" presName="parentText" presStyleLbl="node1" presStyleIdx="9" presStyleCnt="11">
        <dgm:presLayoutVars>
          <dgm:chMax val="0"/>
          <dgm:bulletEnabled val="1"/>
        </dgm:presLayoutVars>
      </dgm:prSet>
      <dgm:spPr/>
      <dgm:t>
        <a:bodyPr/>
        <a:lstStyle/>
        <a:p>
          <a:endParaRPr lang="en-IN"/>
        </a:p>
      </dgm:t>
    </dgm:pt>
    <dgm:pt modelId="{E340CE7A-C2A0-466E-B119-1396A08B564B}" type="pres">
      <dgm:prSet presAssocID="{91E50054-8194-4D3C-9122-850E7B63489B}" presName="spacer" presStyleCnt="0"/>
      <dgm:spPr/>
    </dgm:pt>
    <dgm:pt modelId="{189011F2-D62D-4723-8E9F-E71F6E91A287}" type="pres">
      <dgm:prSet presAssocID="{92265A0F-9B6D-4022-9C3D-84531B7C8010}" presName="parentText" presStyleLbl="node1" presStyleIdx="10" presStyleCnt="11">
        <dgm:presLayoutVars>
          <dgm:chMax val="0"/>
          <dgm:bulletEnabled val="1"/>
        </dgm:presLayoutVars>
      </dgm:prSet>
      <dgm:spPr/>
      <dgm:t>
        <a:bodyPr/>
        <a:lstStyle/>
        <a:p>
          <a:endParaRPr lang="en-IN"/>
        </a:p>
      </dgm:t>
    </dgm:pt>
  </dgm:ptLst>
  <dgm:cxnLst>
    <dgm:cxn modelId="{9370A705-A5D4-4356-88FD-362D05936083}" srcId="{BA28B115-0C69-419D-A4B2-7A4A8797F49E}" destId="{9DBDD9D3-52A7-48A8-AD6A-BC1D836ACC24}" srcOrd="1" destOrd="0" parTransId="{315A36FA-829A-45C0-AD96-E02423912A62}" sibTransId="{A202B65E-6364-42D7-AA21-BCDBE923BC7D}"/>
    <dgm:cxn modelId="{6E55F1BB-0864-40A3-9E6D-C68CB9A55374}" srcId="{BA28B115-0C69-419D-A4B2-7A4A8797F49E}" destId="{3A6B72DB-5180-4885-BD41-9FBC97229712}" srcOrd="7" destOrd="0" parTransId="{FEAA7DB7-AEFA-496C-9584-28FFCF22A44A}" sibTransId="{77DE9B81-E5AA-4390-A017-383671ACCFBD}"/>
    <dgm:cxn modelId="{F0C94849-5C00-457B-887A-7B30A6816347}" srcId="{BA28B115-0C69-419D-A4B2-7A4A8797F49E}" destId="{9F4F9ADF-D6D0-477A-8478-770644754C3C}" srcOrd="6" destOrd="0" parTransId="{62DF4C5E-25E1-430B-8367-EBDA79DE3651}" sibTransId="{C803192D-88DD-4F04-8FB2-2E567C585447}"/>
    <dgm:cxn modelId="{C6E993FD-2E83-4DD1-B6D9-AE05205A9BA4}" srcId="{BA28B115-0C69-419D-A4B2-7A4A8797F49E}" destId="{58C748C9-4058-4B62-8F77-968068096AAE}" srcOrd="4" destOrd="0" parTransId="{B3BA9942-0DF4-48CB-8166-9EC796F5DB98}" sibTransId="{9AA28904-5774-4747-9BB0-9F5339908F79}"/>
    <dgm:cxn modelId="{9177BE79-B9B5-4A5B-9C8B-D3E6EB30B708}" type="presOf" srcId="{D273222A-A6D0-49CB-938C-5AEBE7EA380E}" destId="{1C0729C5-0BAB-432A-8D7D-ED4AD0AD336A}" srcOrd="0" destOrd="0" presId="urn:microsoft.com/office/officeart/2005/8/layout/vList2"/>
    <dgm:cxn modelId="{A4720A67-0BE3-4625-B463-997686DAE0F7}" srcId="{BA28B115-0C69-419D-A4B2-7A4A8797F49E}" destId="{4C38F7AF-BE2B-4DDC-9BA8-F49D8F5603A5}" srcOrd="5" destOrd="0" parTransId="{671821A2-DBC3-4DCD-9314-88B1F534351B}" sibTransId="{1FD923B7-E65A-4246-B23C-7931882275D8}"/>
    <dgm:cxn modelId="{350E051B-AB11-4FF8-B3BA-BBE56DF5477F}" type="presOf" srcId="{F42A71AB-52FD-48B7-A816-FE2DF1F5C034}" destId="{97DED80A-0FCA-4C81-AB27-ABCDD9A5DF42}" srcOrd="0" destOrd="0" presId="urn:microsoft.com/office/officeart/2005/8/layout/vList2"/>
    <dgm:cxn modelId="{598F6374-61FD-41E1-8643-B1FF7B353E5C}" type="presOf" srcId="{3A6B72DB-5180-4885-BD41-9FBC97229712}" destId="{63581A70-4575-47F2-A63F-1EE80E50BC36}" srcOrd="0" destOrd="0" presId="urn:microsoft.com/office/officeart/2005/8/layout/vList2"/>
    <dgm:cxn modelId="{B937DAD3-3B46-4A00-9A88-9DA436154B0A}" type="presOf" srcId="{BD8F46E3-B00E-47D1-B937-7120BD02765C}" destId="{0501CB35-0D3F-4502-8CF8-03097FAF16E4}" srcOrd="0" destOrd="0" presId="urn:microsoft.com/office/officeart/2005/8/layout/vList2"/>
    <dgm:cxn modelId="{7B9921B7-8E59-4BE2-AC1B-9D0994D00F2E}" type="presOf" srcId="{4C38F7AF-BE2B-4DDC-9BA8-F49D8F5603A5}" destId="{FF0C3FA0-344E-44D0-AFEC-685B0A9C9218}" srcOrd="0" destOrd="0" presId="urn:microsoft.com/office/officeart/2005/8/layout/vList2"/>
    <dgm:cxn modelId="{534DD992-8D2F-41B8-87C1-595D18FABDF0}" type="presOf" srcId="{58C748C9-4058-4B62-8F77-968068096AAE}" destId="{985C59CC-D779-4F22-B0E8-D60B75CF8596}" srcOrd="0" destOrd="0" presId="urn:microsoft.com/office/officeart/2005/8/layout/vList2"/>
    <dgm:cxn modelId="{9F696D57-53D3-45F8-8A6C-123F2C43F550}" type="presOf" srcId="{3FD0D159-D62C-4456-8B9D-AF67A4804769}" destId="{111BA85C-F575-4BEA-A070-F2841D19B663}" srcOrd="0" destOrd="0" presId="urn:microsoft.com/office/officeart/2005/8/layout/vList2"/>
    <dgm:cxn modelId="{F08280FA-F270-4B07-96FB-9361CE1C6316}" type="presOf" srcId="{92265A0F-9B6D-4022-9C3D-84531B7C8010}" destId="{189011F2-D62D-4723-8E9F-E71F6E91A287}" srcOrd="0" destOrd="0" presId="urn:microsoft.com/office/officeart/2005/8/layout/vList2"/>
    <dgm:cxn modelId="{087FC98E-6013-4808-8106-72C1D10E8C2F}" srcId="{BA28B115-0C69-419D-A4B2-7A4A8797F49E}" destId="{69697B71-D967-4E4F-B33C-65102AA53AE3}" srcOrd="9" destOrd="0" parTransId="{392677E9-BF78-4443-BE6A-6229C7E9E82C}" sibTransId="{91E50054-8194-4D3C-9122-850E7B63489B}"/>
    <dgm:cxn modelId="{B78EA5A0-C50E-4FAE-8438-219260BB198F}" type="presOf" srcId="{9DBDD9D3-52A7-48A8-AD6A-BC1D836ACC24}" destId="{3D225850-9A0F-4343-A5D4-7A48BD6B805F}" srcOrd="0" destOrd="0" presId="urn:microsoft.com/office/officeart/2005/8/layout/vList2"/>
    <dgm:cxn modelId="{81D57143-3341-4CDA-A239-9054E9F44E2C}" type="presOf" srcId="{9F4F9ADF-D6D0-477A-8478-770644754C3C}" destId="{147B7B16-6384-499D-AB11-3EBDB78D5CAA}" srcOrd="0" destOrd="0" presId="urn:microsoft.com/office/officeart/2005/8/layout/vList2"/>
    <dgm:cxn modelId="{000C118C-2C34-4331-AA02-77CB6010734F}" type="presOf" srcId="{69697B71-D967-4E4F-B33C-65102AA53AE3}" destId="{60C03DF9-DF11-4B37-AE62-22913E8AB3D1}" srcOrd="0" destOrd="0" presId="urn:microsoft.com/office/officeart/2005/8/layout/vList2"/>
    <dgm:cxn modelId="{AEE66D44-7651-481B-953C-D1ACC903340E}" type="presOf" srcId="{BA28B115-0C69-419D-A4B2-7A4A8797F49E}" destId="{6B857AD8-53CE-4429-9D00-4323859B3F38}" srcOrd="0" destOrd="0" presId="urn:microsoft.com/office/officeart/2005/8/layout/vList2"/>
    <dgm:cxn modelId="{68C71A35-B9DD-47FA-A362-3221FF15275B}" srcId="{BA28B115-0C69-419D-A4B2-7A4A8797F49E}" destId="{D273222A-A6D0-49CB-938C-5AEBE7EA380E}" srcOrd="3" destOrd="0" parTransId="{2F8AEFFE-BCC4-4D61-B26F-34BF13E52EC2}" sibTransId="{3523F093-0204-4C70-A589-63D7ECB1C438}"/>
    <dgm:cxn modelId="{C5F3791B-3A28-49DA-91D9-43A29149B94E}" srcId="{BA28B115-0C69-419D-A4B2-7A4A8797F49E}" destId="{3FD0D159-D62C-4456-8B9D-AF67A4804769}" srcOrd="0" destOrd="0" parTransId="{4983E1A8-3102-4A21-B5F6-136CB18F7AC3}" sibTransId="{C86BED7F-8CDA-422B-9EFD-142AB3B3E495}"/>
    <dgm:cxn modelId="{DBE1D0B1-F5BF-4E05-99B4-BAC8E6203244}" srcId="{BA28B115-0C69-419D-A4B2-7A4A8797F49E}" destId="{92265A0F-9B6D-4022-9C3D-84531B7C8010}" srcOrd="10" destOrd="0" parTransId="{AE907746-2960-4973-93A3-3861CBF89FC3}" sibTransId="{25CAB7DE-8595-4A52-9526-4D7DD6B3A143}"/>
    <dgm:cxn modelId="{9A9C5284-2817-48A6-BFC1-189A509CEA21}" srcId="{BA28B115-0C69-419D-A4B2-7A4A8797F49E}" destId="{BD8F46E3-B00E-47D1-B937-7120BD02765C}" srcOrd="2" destOrd="0" parTransId="{B30D462F-5296-4D08-841D-1F06CE8EE020}" sibTransId="{E0D42955-B550-434D-A7BF-DF0788961293}"/>
    <dgm:cxn modelId="{26D486C4-78EC-42CC-85BD-70ECDACB7C17}" srcId="{BA28B115-0C69-419D-A4B2-7A4A8797F49E}" destId="{F42A71AB-52FD-48B7-A816-FE2DF1F5C034}" srcOrd="8" destOrd="0" parTransId="{54E1BA55-4F44-4426-895D-D828C4754363}" sibTransId="{A5C80C4F-15C3-444A-A875-4C393539013D}"/>
    <dgm:cxn modelId="{3C8537EA-1A01-4337-8391-8086D1A7B01F}" type="presParOf" srcId="{6B857AD8-53CE-4429-9D00-4323859B3F38}" destId="{111BA85C-F575-4BEA-A070-F2841D19B663}" srcOrd="0" destOrd="0" presId="urn:microsoft.com/office/officeart/2005/8/layout/vList2"/>
    <dgm:cxn modelId="{4E7485EC-39C7-4488-8E37-92621BEDAC5B}" type="presParOf" srcId="{6B857AD8-53CE-4429-9D00-4323859B3F38}" destId="{B8C68FE6-2989-457B-BADE-E5C62F1F1705}" srcOrd="1" destOrd="0" presId="urn:microsoft.com/office/officeart/2005/8/layout/vList2"/>
    <dgm:cxn modelId="{3202D0FD-1B1F-419C-BC75-140C708C4C93}" type="presParOf" srcId="{6B857AD8-53CE-4429-9D00-4323859B3F38}" destId="{3D225850-9A0F-4343-A5D4-7A48BD6B805F}" srcOrd="2" destOrd="0" presId="urn:microsoft.com/office/officeart/2005/8/layout/vList2"/>
    <dgm:cxn modelId="{8FF7635B-46B8-4F0B-822B-7A272F7B98C7}" type="presParOf" srcId="{6B857AD8-53CE-4429-9D00-4323859B3F38}" destId="{8F9A335F-3F28-4E6D-8C94-80ADE60B17B0}" srcOrd="3" destOrd="0" presId="urn:microsoft.com/office/officeart/2005/8/layout/vList2"/>
    <dgm:cxn modelId="{532B8B64-114E-4755-8326-057FA6B592F2}" type="presParOf" srcId="{6B857AD8-53CE-4429-9D00-4323859B3F38}" destId="{0501CB35-0D3F-4502-8CF8-03097FAF16E4}" srcOrd="4" destOrd="0" presId="urn:microsoft.com/office/officeart/2005/8/layout/vList2"/>
    <dgm:cxn modelId="{6A8BD1A0-8FCB-40B2-8C70-2835E371E5D8}" type="presParOf" srcId="{6B857AD8-53CE-4429-9D00-4323859B3F38}" destId="{33753D25-CE34-4526-B468-673CB697FC68}" srcOrd="5" destOrd="0" presId="urn:microsoft.com/office/officeart/2005/8/layout/vList2"/>
    <dgm:cxn modelId="{400DF8CF-29A4-40EE-946F-533DDBDA01C6}" type="presParOf" srcId="{6B857AD8-53CE-4429-9D00-4323859B3F38}" destId="{1C0729C5-0BAB-432A-8D7D-ED4AD0AD336A}" srcOrd="6" destOrd="0" presId="urn:microsoft.com/office/officeart/2005/8/layout/vList2"/>
    <dgm:cxn modelId="{9CFB1881-2C95-4362-854D-D3F4BC910716}" type="presParOf" srcId="{6B857AD8-53CE-4429-9D00-4323859B3F38}" destId="{FF36BB75-DD8C-4DC4-A55A-3F9F61398AF0}" srcOrd="7" destOrd="0" presId="urn:microsoft.com/office/officeart/2005/8/layout/vList2"/>
    <dgm:cxn modelId="{6089AE01-AA2D-4BA1-8622-7758AD706117}" type="presParOf" srcId="{6B857AD8-53CE-4429-9D00-4323859B3F38}" destId="{985C59CC-D779-4F22-B0E8-D60B75CF8596}" srcOrd="8" destOrd="0" presId="urn:microsoft.com/office/officeart/2005/8/layout/vList2"/>
    <dgm:cxn modelId="{7FB7FAAA-229F-4B5D-9C80-A9473A9CF499}" type="presParOf" srcId="{6B857AD8-53CE-4429-9D00-4323859B3F38}" destId="{6DFCABE7-71EA-45E7-87C4-2AEE0AAD8305}" srcOrd="9" destOrd="0" presId="urn:microsoft.com/office/officeart/2005/8/layout/vList2"/>
    <dgm:cxn modelId="{0F47B8F2-503E-4F91-A5F8-1B221809A3CE}" type="presParOf" srcId="{6B857AD8-53CE-4429-9D00-4323859B3F38}" destId="{FF0C3FA0-344E-44D0-AFEC-685B0A9C9218}" srcOrd="10" destOrd="0" presId="urn:microsoft.com/office/officeart/2005/8/layout/vList2"/>
    <dgm:cxn modelId="{058AE0C7-B939-4708-B185-B13F610CEBAA}" type="presParOf" srcId="{6B857AD8-53CE-4429-9D00-4323859B3F38}" destId="{98A9B5D1-7210-4B6A-BEA1-2C6633120244}" srcOrd="11" destOrd="0" presId="urn:microsoft.com/office/officeart/2005/8/layout/vList2"/>
    <dgm:cxn modelId="{9926FF44-111A-4EAA-B2DA-C37AA51AE643}" type="presParOf" srcId="{6B857AD8-53CE-4429-9D00-4323859B3F38}" destId="{147B7B16-6384-499D-AB11-3EBDB78D5CAA}" srcOrd="12" destOrd="0" presId="urn:microsoft.com/office/officeart/2005/8/layout/vList2"/>
    <dgm:cxn modelId="{EADC9B4F-8F5A-4AAC-A301-1E8BADD6EC43}" type="presParOf" srcId="{6B857AD8-53CE-4429-9D00-4323859B3F38}" destId="{B3CE16A1-E572-4FC0-87BB-C0F056245E5D}" srcOrd="13" destOrd="0" presId="urn:microsoft.com/office/officeart/2005/8/layout/vList2"/>
    <dgm:cxn modelId="{A86DFE22-7945-4E81-9648-C23EDBFDD19A}" type="presParOf" srcId="{6B857AD8-53CE-4429-9D00-4323859B3F38}" destId="{63581A70-4575-47F2-A63F-1EE80E50BC36}" srcOrd="14" destOrd="0" presId="urn:microsoft.com/office/officeart/2005/8/layout/vList2"/>
    <dgm:cxn modelId="{6E728DAB-BDCF-4DED-BE3F-5946C930256E}" type="presParOf" srcId="{6B857AD8-53CE-4429-9D00-4323859B3F38}" destId="{060F95A9-CE28-4AA9-8A5D-680AE11A626A}" srcOrd="15" destOrd="0" presId="urn:microsoft.com/office/officeart/2005/8/layout/vList2"/>
    <dgm:cxn modelId="{36F533BF-057B-43D1-97C4-D9C8C591130C}" type="presParOf" srcId="{6B857AD8-53CE-4429-9D00-4323859B3F38}" destId="{97DED80A-0FCA-4C81-AB27-ABCDD9A5DF42}" srcOrd="16" destOrd="0" presId="urn:microsoft.com/office/officeart/2005/8/layout/vList2"/>
    <dgm:cxn modelId="{42D5E705-338E-43BF-8554-503BA7D48EF8}" type="presParOf" srcId="{6B857AD8-53CE-4429-9D00-4323859B3F38}" destId="{FEB1144B-31B7-4661-B013-B32A8B748600}" srcOrd="17" destOrd="0" presId="urn:microsoft.com/office/officeart/2005/8/layout/vList2"/>
    <dgm:cxn modelId="{75F29C0F-EB66-4E1C-A5CF-7949B725C711}" type="presParOf" srcId="{6B857AD8-53CE-4429-9D00-4323859B3F38}" destId="{60C03DF9-DF11-4B37-AE62-22913E8AB3D1}" srcOrd="18" destOrd="0" presId="urn:microsoft.com/office/officeart/2005/8/layout/vList2"/>
    <dgm:cxn modelId="{8E82AE57-F60A-4171-AEC6-210941684DB5}" type="presParOf" srcId="{6B857AD8-53CE-4429-9D00-4323859B3F38}" destId="{E340CE7A-C2A0-466E-B119-1396A08B564B}" srcOrd="19" destOrd="0" presId="urn:microsoft.com/office/officeart/2005/8/layout/vList2"/>
    <dgm:cxn modelId="{2F7FB714-2666-4F2A-8A85-0313059E2AC1}" type="presParOf" srcId="{6B857AD8-53CE-4429-9D00-4323859B3F38}" destId="{189011F2-D62D-4723-8E9F-E71F6E91A287}"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313150-5570-4783-8C56-6F5F630E5F0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IN"/>
        </a:p>
      </dgm:t>
    </dgm:pt>
    <dgm:pt modelId="{56A4D10E-B637-43A5-906B-3DD8226CABCE}">
      <dgm:prSet phldrT="[Text]" custT="1"/>
      <dgm:spPr>
        <a:solidFill>
          <a:srgbClr val="FFC000"/>
        </a:solidFill>
      </dgm:spPr>
      <dgm:t>
        <a:bodyPr/>
        <a:lstStyle/>
        <a:p>
          <a:pPr algn="ctr"/>
          <a:r>
            <a:rPr lang="en-US" sz="2400" dirty="0" smtClean="0">
              <a:solidFill>
                <a:schemeClr val="tx1"/>
              </a:solidFill>
              <a:ea typeface="ＭＳ Ｐゴシック" panose="020B0600070205080204" pitchFamily="34" charset="-128"/>
            </a:rPr>
            <a:t>Mapping:  A detailed  physical survey of each Equipment</a:t>
          </a:r>
          <a:endParaRPr lang="en-IN" sz="2400" dirty="0">
            <a:solidFill>
              <a:schemeClr val="tx1"/>
            </a:solidFill>
          </a:endParaRPr>
        </a:p>
      </dgm:t>
    </dgm:pt>
    <dgm:pt modelId="{5E8633D4-AB58-412F-9FCF-E2A28A5DFB2F}" type="parTrans" cxnId="{D2DD5B4C-4487-4878-9136-E05B9B42F7EB}">
      <dgm:prSet/>
      <dgm:spPr/>
      <dgm:t>
        <a:bodyPr/>
        <a:lstStyle/>
        <a:p>
          <a:endParaRPr lang="en-IN"/>
        </a:p>
      </dgm:t>
    </dgm:pt>
    <dgm:pt modelId="{9E85F435-EE87-47E0-A014-2103EA852120}" type="sibTrans" cxnId="{D2DD5B4C-4487-4878-9136-E05B9B42F7EB}">
      <dgm:prSet/>
      <dgm:spPr/>
      <dgm:t>
        <a:bodyPr/>
        <a:lstStyle/>
        <a:p>
          <a:endParaRPr lang="en-IN"/>
        </a:p>
      </dgm:t>
    </dgm:pt>
    <dgm:pt modelId="{D8113EB5-B76D-4B19-87DF-83787FB4A481}">
      <dgm:prSet phldrT="[Text]" custT="1"/>
      <dgm:spPr>
        <a:solidFill>
          <a:srgbClr val="92D050"/>
        </a:solidFill>
      </dgm:spPr>
      <dgm:t>
        <a:bodyPr/>
        <a:lstStyle/>
        <a:p>
          <a:pPr algn="l"/>
          <a:r>
            <a:rPr lang="en-US" sz="2400" dirty="0" smtClean="0">
              <a:solidFill>
                <a:schemeClr val="tx1"/>
              </a:solidFill>
              <a:ea typeface="ＭＳ Ｐゴシック" panose="020B0600070205080204" pitchFamily="34" charset="-128"/>
            </a:rPr>
            <a:t>Coding: UIN is created &amp; tagged for each  equipment</a:t>
          </a:r>
          <a:endParaRPr lang="en-IN" sz="2400" dirty="0">
            <a:solidFill>
              <a:schemeClr val="tx1"/>
            </a:solidFill>
          </a:endParaRPr>
        </a:p>
      </dgm:t>
    </dgm:pt>
    <dgm:pt modelId="{EB66DFBC-7E8C-45DA-AB67-3A5465A1C51B}" type="parTrans" cxnId="{176332F1-28E6-4410-A7D2-55FA71A39F26}">
      <dgm:prSet/>
      <dgm:spPr/>
      <dgm:t>
        <a:bodyPr/>
        <a:lstStyle/>
        <a:p>
          <a:endParaRPr lang="en-IN"/>
        </a:p>
      </dgm:t>
    </dgm:pt>
    <dgm:pt modelId="{96071330-2CF8-40BF-990E-187C94D736AD}" type="sibTrans" cxnId="{176332F1-28E6-4410-A7D2-55FA71A39F26}">
      <dgm:prSet/>
      <dgm:spPr/>
      <dgm:t>
        <a:bodyPr/>
        <a:lstStyle/>
        <a:p>
          <a:endParaRPr lang="en-IN"/>
        </a:p>
      </dgm:t>
    </dgm:pt>
    <dgm:pt modelId="{2D4774F0-C319-4960-A8AF-5CF097C0AB3F}">
      <dgm:prSet phldrT="[Text]" custT="1"/>
      <dgm:spPr>
        <a:solidFill>
          <a:srgbClr val="95AF11"/>
        </a:solidFill>
      </dgm:spPr>
      <dgm:t>
        <a:bodyPr/>
        <a:lstStyle/>
        <a:p>
          <a:pPr algn="ctr"/>
          <a:r>
            <a:rPr lang="en-US" sz="2400" dirty="0" smtClean="0">
              <a:solidFill>
                <a:schemeClr val="tx1"/>
              </a:solidFill>
              <a:ea typeface="ＭＳ Ｐゴシック" panose="020B0600070205080204" pitchFamily="34" charset="-128"/>
            </a:rPr>
            <a:t>Assessment: Hands-on performance &amp; safety checks</a:t>
          </a:r>
          <a:endParaRPr lang="en-IN" sz="2400" dirty="0">
            <a:solidFill>
              <a:schemeClr val="tx1"/>
            </a:solidFill>
          </a:endParaRPr>
        </a:p>
      </dgm:t>
    </dgm:pt>
    <dgm:pt modelId="{8F15A640-B2AF-410C-8A88-6B77357B289E}" type="parTrans" cxnId="{4E00E9B0-6277-41FA-A17B-CB0B817D04D5}">
      <dgm:prSet/>
      <dgm:spPr/>
      <dgm:t>
        <a:bodyPr/>
        <a:lstStyle/>
        <a:p>
          <a:endParaRPr lang="en-IN"/>
        </a:p>
      </dgm:t>
    </dgm:pt>
    <dgm:pt modelId="{8F4E819D-151A-4799-9884-A6311D0B6C11}" type="sibTrans" cxnId="{4E00E9B0-6277-41FA-A17B-CB0B817D04D5}">
      <dgm:prSet/>
      <dgm:spPr/>
      <dgm:t>
        <a:bodyPr/>
        <a:lstStyle/>
        <a:p>
          <a:endParaRPr lang="en-IN"/>
        </a:p>
      </dgm:t>
    </dgm:pt>
    <dgm:pt modelId="{DB744E72-CCEA-4E68-8276-A4F0E8B255AD}">
      <dgm:prSet phldrT="[Text]" custT="1"/>
      <dgm:spPr>
        <a:solidFill>
          <a:schemeClr val="accent5">
            <a:lumMod val="75000"/>
          </a:schemeClr>
        </a:solidFill>
      </dgm:spPr>
      <dgm:t>
        <a:bodyPr/>
        <a:lstStyle/>
        <a:p>
          <a:pPr algn="ctr"/>
          <a:r>
            <a:rPr lang="en-US" sz="2400" dirty="0" smtClean="0">
              <a:solidFill>
                <a:schemeClr val="tx1"/>
              </a:solidFill>
              <a:ea typeface="ＭＳ Ｐゴシック" panose="020B0600070205080204" pitchFamily="34" charset="-128"/>
            </a:rPr>
            <a:t>Recovery: Dysfunctional to Functional</a:t>
          </a:r>
          <a:endParaRPr lang="en-IN" sz="2400" dirty="0">
            <a:solidFill>
              <a:schemeClr val="tx1"/>
            </a:solidFill>
          </a:endParaRPr>
        </a:p>
      </dgm:t>
    </dgm:pt>
    <dgm:pt modelId="{985B04AC-A8EE-485E-BB9F-B9296D25B568}" type="parTrans" cxnId="{615AB0AB-3E3A-4A6E-AA12-C147AB934A85}">
      <dgm:prSet/>
      <dgm:spPr/>
      <dgm:t>
        <a:bodyPr/>
        <a:lstStyle/>
        <a:p>
          <a:endParaRPr lang="en-IN"/>
        </a:p>
      </dgm:t>
    </dgm:pt>
    <dgm:pt modelId="{86061391-3B22-4B56-804B-76C4E4B1E8C8}" type="sibTrans" cxnId="{615AB0AB-3E3A-4A6E-AA12-C147AB934A85}">
      <dgm:prSet/>
      <dgm:spPr/>
      <dgm:t>
        <a:bodyPr/>
        <a:lstStyle/>
        <a:p>
          <a:endParaRPr lang="en-IN"/>
        </a:p>
      </dgm:t>
    </dgm:pt>
    <dgm:pt modelId="{32C56148-D398-4266-A134-931F138CFB95}">
      <dgm:prSet phldrT="[Text]" custT="1"/>
      <dgm:spPr>
        <a:solidFill>
          <a:schemeClr val="accent3">
            <a:lumMod val="75000"/>
          </a:schemeClr>
        </a:solidFill>
      </dgm:spPr>
      <dgm:t>
        <a:bodyPr/>
        <a:lstStyle/>
        <a:p>
          <a:pPr algn="ctr"/>
          <a:r>
            <a:rPr lang="en-US" sz="2400" dirty="0" smtClean="0">
              <a:solidFill>
                <a:schemeClr val="tx1"/>
              </a:solidFill>
              <a:ea typeface="ＭＳ Ｐゴシック" panose="020B0600070205080204" pitchFamily="34" charset="-128"/>
            </a:rPr>
            <a:t>Type of  Maintenance : Preventive and Breakdown calls </a:t>
          </a:r>
        </a:p>
      </dgm:t>
    </dgm:pt>
    <dgm:pt modelId="{61D14062-8D0E-4DE2-8AC5-EB8807385AA5}" type="parTrans" cxnId="{BE7B6F69-B44E-4E56-AF63-8E0A4A3AE6FD}">
      <dgm:prSet/>
      <dgm:spPr/>
      <dgm:t>
        <a:bodyPr/>
        <a:lstStyle/>
        <a:p>
          <a:endParaRPr lang="en-IN"/>
        </a:p>
      </dgm:t>
    </dgm:pt>
    <dgm:pt modelId="{4DF37A82-B8BE-4A9B-B8A8-80E9EEE1C10F}" type="sibTrans" cxnId="{BE7B6F69-B44E-4E56-AF63-8E0A4A3AE6FD}">
      <dgm:prSet/>
      <dgm:spPr/>
      <dgm:t>
        <a:bodyPr/>
        <a:lstStyle/>
        <a:p>
          <a:endParaRPr lang="en-IN"/>
        </a:p>
      </dgm:t>
    </dgm:pt>
    <dgm:pt modelId="{21DC7B75-8435-4E6C-B060-F2571EA278E3}">
      <dgm:prSet phldrT="[Text]" custT="1"/>
      <dgm:spPr>
        <a:solidFill>
          <a:srgbClr val="00B050"/>
        </a:solidFill>
      </dgm:spPr>
      <dgm:t>
        <a:bodyPr/>
        <a:lstStyle/>
        <a:p>
          <a:pPr algn="ctr"/>
          <a:r>
            <a:rPr lang="en-US" sz="2400" dirty="0" smtClean="0">
              <a:solidFill>
                <a:schemeClr val="tx1"/>
              </a:solidFill>
              <a:ea typeface="ＭＳ Ｐゴシック" panose="020B0600070205080204" pitchFamily="34" charset="-128"/>
            </a:rPr>
            <a:t>Condemnation: 3 level in-house technical assessment  </a:t>
          </a:r>
          <a:endParaRPr lang="en-IN" sz="2400" dirty="0">
            <a:solidFill>
              <a:schemeClr val="tx1"/>
            </a:solidFill>
          </a:endParaRPr>
        </a:p>
      </dgm:t>
    </dgm:pt>
    <dgm:pt modelId="{84776CC0-4FAB-4905-BF59-AFBBA4EA3356}" type="parTrans" cxnId="{5B8E29FF-F6CE-4E9E-9E2B-0142B887EDD5}">
      <dgm:prSet/>
      <dgm:spPr/>
      <dgm:t>
        <a:bodyPr/>
        <a:lstStyle/>
        <a:p>
          <a:endParaRPr lang="en-IN"/>
        </a:p>
      </dgm:t>
    </dgm:pt>
    <dgm:pt modelId="{91E9C377-20B2-46AC-972D-493C303F3143}" type="sibTrans" cxnId="{5B8E29FF-F6CE-4E9E-9E2B-0142B887EDD5}">
      <dgm:prSet/>
      <dgm:spPr/>
      <dgm:t>
        <a:bodyPr/>
        <a:lstStyle/>
        <a:p>
          <a:endParaRPr lang="en-IN"/>
        </a:p>
      </dgm:t>
    </dgm:pt>
    <dgm:pt modelId="{C8C2B500-9861-45DF-9930-9E1A0CDA212A}">
      <dgm:prSet phldrT="[Text]" custT="1"/>
      <dgm:spPr>
        <a:solidFill>
          <a:srgbClr val="FF00FF"/>
        </a:solidFill>
      </dgm:spPr>
      <dgm:t>
        <a:bodyPr/>
        <a:lstStyle/>
        <a:p>
          <a:pPr algn="ctr"/>
          <a:r>
            <a:rPr lang="en-US" sz="1800" b="0" dirty="0" smtClean="0">
              <a:solidFill>
                <a:schemeClr val="tx1"/>
              </a:solidFill>
              <a:ea typeface="ＭＳ Ｐゴシック" panose="020B0600070205080204" pitchFamily="34" charset="-128"/>
            </a:rPr>
            <a:t>IVRS    :  Cloud based call management system &amp; synchronization with e-</a:t>
          </a:r>
          <a:r>
            <a:rPr lang="en-US" sz="1800" b="0" dirty="0" err="1" smtClean="0">
              <a:solidFill>
                <a:schemeClr val="tx1"/>
              </a:solidFill>
              <a:ea typeface="ＭＳ Ｐゴシック" panose="020B0600070205080204" pitchFamily="34" charset="-128"/>
            </a:rPr>
            <a:t>Upkaran</a:t>
          </a:r>
          <a:r>
            <a:rPr lang="en-US" sz="1800" b="0" dirty="0" smtClean="0">
              <a:solidFill>
                <a:schemeClr val="tx1"/>
              </a:solidFill>
              <a:ea typeface="ＭＳ Ｐゴシック" panose="020B0600070205080204" pitchFamily="34" charset="-128"/>
            </a:rPr>
            <a:t>.</a:t>
          </a:r>
          <a:endParaRPr lang="en-IN" sz="1800" b="0" dirty="0">
            <a:solidFill>
              <a:schemeClr val="tx1"/>
            </a:solidFill>
          </a:endParaRPr>
        </a:p>
      </dgm:t>
    </dgm:pt>
    <dgm:pt modelId="{910E2E5D-1396-412E-A18D-5A387ECB9418}" type="parTrans" cxnId="{B1AE8018-B8DB-44EB-BCAD-451646E697D0}">
      <dgm:prSet/>
      <dgm:spPr/>
      <dgm:t>
        <a:bodyPr/>
        <a:lstStyle/>
        <a:p>
          <a:endParaRPr lang="en-IN"/>
        </a:p>
      </dgm:t>
    </dgm:pt>
    <dgm:pt modelId="{70D0B255-EA98-414D-A120-04B79DC09BCC}" type="sibTrans" cxnId="{B1AE8018-B8DB-44EB-BCAD-451646E697D0}">
      <dgm:prSet/>
      <dgm:spPr/>
      <dgm:t>
        <a:bodyPr/>
        <a:lstStyle/>
        <a:p>
          <a:endParaRPr lang="en-IN"/>
        </a:p>
      </dgm:t>
    </dgm:pt>
    <dgm:pt modelId="{2CE9EDE0-1BB6-42E3-8F10-4626E1C41C84}" type="pres">
      <dgm:prSet presAssocID="{18313150-5570-4783-8C56-6F5F630E5F03}" presName="linear" presStyleCnt="0">
        <dgm:presLayoutVars>
          <dgm:dir/>
          <dgm:animLvl val="lvl"/>
          <dgm:resizeHandles val="exact"/>
        </dgm:presLayoutVars>
      </dgm:prSet>
      <dgm:spPr/>
      <dgm:t>
        <a:bodyPr/>
        <a:lstStyle/>
        <a:p>
          <a:endParaRPr lang="en-IN"/>
        </a:p>
      </dgm:t>
    </dgm:pt>
    <dgm:pt modelId="{E2444CAA-83A3-44D4-8939-FC79E9AAE1A4}" type="pres">
      <dgm:prSet presAssocID="{56A4D10E-B637-43A5-906B-3DD8226CABCE}" presName="parentLin" presStyleCnt="0"/>
      <dgm:spPr/>
      <dgm:t>
        <a:bodyPr/>
        <a:lstStyle/>
        <a:p>
          <a:endParaRPr lang="en-IN"/>
        </a:p>
      </dgm:t>
    </dgm:pt>
    <dgm:pt modelId="{1B2313F6-E900-486C-B5CF-D2A075037BEA}" type="pres">
      <dgm:prSet presAssocID="{56A4D10E-B637-43A5-906B-3DD8226CABCE}" presName="parentLeftMargin" presStyleLbl="node1" presStyleIdx="0" presStyleCnt="7"/>
      <dgm:spPr/>
      <dgm:t>
        <a:bodyPr/>
        <a:lstStyle/>
        <a:p>
          <a:endParaRPr lang="en-IN"/>
        </a:p>
      </dgm:t>
    </dgm:pt>
    <dgm:pt modelId="{948A0E61-5C89-41B3-B9FF-A9F46DC87D36}" type="pres">
      <dgm:prSet presAssocID="{56A4D10E-B637-43A5-906B-3DD8226CABCE}" presName="parentText" presStyleLbl="node1" presStyleIdx="0" presStyleCnt="7" custScaleX="130010" custLinFactNeighborX="-43872" custLinFactNeighborY="-123">
        <dgm:presLayoutVars>
          <dgm:chMax val="0"/>
          <dgm:bulletEnabled val="1"/>
        </dgm:presLayoutVars>
      </dgm:prSet>
      <dgm:spPr/>
      <dgm:t>
        <a:bodyPr/>
        <a:lstStyle/>
        <a:p>
          <a:endParaRPr lang="en-IN"/>
        </a:p>
      </dgm:t>
    </dgm:pt>
    <dgm:pt modelId="{096A3E90-30D7-42DB-B04F-5196416A05F1}" type="pres">
      <dgm:prSet presAssocID="{56A4D10E-B637-43A5-906B-3DD8226CABCE}" presName="negativeSpace" presStyleCnt="0"/>
      <dgm:spPr/>
      <dgm:t>
        <a:bodyPr/>
        <a:lstStyle/>
        <a:p>
          <a:endParaRPr lang="en-IN"/>
        </a:p>
      </dgm:t>
    </dgm:pt>
    <dgm:pt modelId="{C1C7C9AE-D47C-4F57-8206-432FCD796AF0}" type="pres">
      <dgm:prSet presAssocID="{56A4D10E-B637-43A5-906B-3DD8226CABCE}" presName="childText" presStyleLbl="conFgAcc1" presStyleIdx="0" presStyleCnt="7" custLinFactY="-18388" custLinFactNeighborY="-100000">
        <dgm:presLayoutVars>
          <dgm:bulletEnabled val="1"/>
        </dgm:presLayoutVars>
      </dgm:prSet>
      <dgm:spPr/>
      <dgm:t>
        <a:bodyPr/>
        <a:lstStyle/>
        <a:p>
          <a:endParaRPr lang="en-IN"/>
        </a:p>
      </dgm:t>
    </dgm:pt>
    <dgm:pt modelId="{3FAA72CD-416B-41A8-B917-4FDF7648E131}" type="pres">
      <dgm:prSet presAssocID="{9E85F435-EE87-47E0-A014-2103EA852120}" presName="spaceBetweenRectangles" presStyleCnt="0"/>
      <dgm:spPr/>
      <dgm:t>
        <a:bodyPr/>
        <a:lstStyle/>
        <a:p>
          <a:endParaRPr lang="en-IN"/>
        </a:p>
      </dgm:t>
    </dgm:pt>
    <dgm:pt modelId="{01C20AFB-7FDB-4FDC-B3B8-A285F5E4016C}" type="pres">
      <dgm:prSet presAssocID="{D8113EB5-B76D-4B19-87DF-83787FB4A481}" presName="parentLin" presStyleCnt="0"/>
      <dgm:spPr/>
      <dgm:t>
        <a:bodyPr/>
        <a:lstStyle/>
        <a:p>
          <a:endParaRPr lang="en-IN"/>
        </a:p>
      </dgm:t>
    </dgm:pt>
    <dgm:pt modelId="{BD126CA7-3D0F-401B-A80F-718EFE309566}" type="pres">
      <dgm:prSet presAssocID="{D8113EB5-B76D-4B19-87DF-83787FB4A481}" presName="parentLeftMargin" presStyleLbl="node1" presStyleIdx="0" presStyleCnt="7"/>
      <dgm:spPr/>
      <dgm:t>
        <a:bodyPr/>
        <a:lstStyle/>
        <a:p>
          <a:endParaRPr lang="en-IN"/>
        </a:p>
      </dgm:t>
    </dgm:pt>
    <dgm:pt modelId="{D8D5B634-6D25-4A1A-A1D7-1400EC61E3E1}" type="pres">
      <dgm:prSet presAssocID="{D8113EB5-B76D-4B19-87DF-83787FB4A481}" presName="parentText" presStyleLbl="node1" presStyleIdx="1" presStyleCnt="7" custScaleX="128797" custLinFactNeighborX="-31094" custLinFactNeighborY="7550">
        <dgm:presLayoutVars>
          <dgm:chMax val="0"/>
          <dgm:bulletEnabled val="1"/>
        </dgm:presLayoutVars>
      </dgm:prSet>
      <dgm:spPr/>
      <dgm:t>
        <a:bodyPr/>
        <a:lstStyle/>
        <a:p>
          <a:endParaRPr lang="en-IN"/>
        </a:p>
      </dgm:t>
    </dgm:pt>
    <dgm:pt modelId="{F790AD7D-9722-49DA-A193-A52107F81E09}" type="pres">
      <dgm:prSet presAssocID="{D8113EB5-B76D-4B19-87DF-83787FB4A481}" presName="negativeSpace" presStyleCnt="0"/>
      <dgm:spPr/>
      <dgm:t>
        <a:bodyPr/>
        <a:lstStyle/>
        <a:p>
          <a:endParaRPr lang="en-IN"/>
        </a:p>
      </dgm:t>
    </dgm:pt>
    <dgm:pt modelId="{A827199E-67C3-449D-A0AE-62782F6A077A}" type="pres">
      <dgm:prSet presAssocID="{D8113EB5-B76D-4B19-87DF-83787FB4A481}" presName="childText" presStyleLbl="conFgAcc1" presStyleIdx="1" presStyleCnt="7" custLinFactY="-9400" custLinFactNeighborY="-100000">
        <dgm:presLayoutVars>
          <dgm:bulletEnabled val="1"/>
        </dgm:presLayoutVars>
      </dgm:prSet>
      <dgm:spPr/>
      <dgm:t>
        <a:bodyPr/>
        <a:lstStyle/>
        <a:p>
          <a:endParaRPr lang="en-IN"/>
        </a:p>
      </dgm:t>
    </dgm:pt>
    <dgm:pt modelId="{C8CF9610-5C5C-4F65-9F52-9BE902062A02}" type="pres">
      <dgm:prSet presAssocID="{96071330-2CF8-40BF-990E-187C94D736AD}" presName="spaceBetweenRectangles" presStyleCnt="0"/>
      <dgm:spPr/>
      <dgm:t>
        <a:bodyPr/>
        <a:lstStyle/>
        <a:p>
          <a:endParaRPr lang="en-IN"/>
        </a:p>
      </dgm:t>
    </dgm:pt>
    <dgm:pt modelId="{816822BA-0F07-4B46-9BA3-0565D7C235F1}" type="pres">
      <dgm:prSet presAssocID="{C8C2B500-9861-45DF-9930-9E1A0CDA212A}" presName="parentLin" presStyleCnt="0"/>
      <dgm:spPr/>
      <dgm:t>
        <a:bodyPr/>
        <a:lstStyle/>
        <a:p>
          <a:endParaRPr lang="en-IN"/>
        </a:p>
      </dgm:t>
    </dgm:pt>
    <dgm:pt modelId="{592246B6-5E2D-4850-B079-AE43E9A4DEDE}" type="pres">
      <dgm:prSet presAssocID="{C8C2B500-9861-45DF-9930-9E1A0CDA212A}" presName="parentLeftMargin" presStyleLbl="node1" presStyleIdx="1" presStyleCnt="7"/>
      <dgm:spPr/>
      <dgm:t>
        <a:bodyPr/>
        <a:lstStyle/>
        <a:p>
          <a:endParaRPr lang="en-IN"/>
        </a:p>
      </dgm:t>
    </dgm:pt>
    <dgm:pt modelId="{D63DB7C0-9501-4D98-B039-134F6A03BD3C}" type="pres">
      <dgm:prSet presAssocID="{C8C2B500-9861-45DF-9930-9E1A0CDA212A}" presName="parentText" presStyleLbl="node1" presStyleIdx="2" presStyleCnt="7" custScaleX="127675" custLinFactNeighborX="-22128" custLinFactNeighborY="28260">
        <dgm:presLayoutVars>
          <dgm:chMax val="0"/>
          <dgm:bulletEnabled val="1"/>
        </dgm:presLayoutVars>
      </dgm:prSet>
      <dgm:spPr/>
      <dgm:t>
        <a:bodyPr/>
        <a:lstStyle/>
        <a:p>
          <a:endParaRPr lang="en-IN"/>
        </a:p>
      </dgm:t>
    </dgm:pt>
    <dgm:pt modelId="{D981D98B-26EC-45E5-9C25-CF72B990B8CB}" type="pres">
      <dgm:prSet presAssocID="{C8C2B500-9861-45DF-9930-9E1A0CDA212A}" presName="negativeSpace" presStyleCnt="0"/>
      <dgm:spPr/>
      <dgm:t>
        <a:bodyPr/>
        <a:lstStyle/>
        <a:p>
          <a:endParaRPr lang="en-IN"/>
        </a:p>
      </dgm:t>
    </dgm:pt>
    <dgm:pt modelId="{B376E8FB-3957-422F-86E1-59818B43538A}" type="pres">
      <dgm:prSet presAssocID="{C8C2B500-9861-45DF-9930-9E1A0CDA212A}" presName="childText" presStyleLbl="conFgAcc1" presStyleIdx="2" presStyleCnt="7" custLinFactY="-412" custLinFactNeighborY="-100000">
        <dgm:presLayoutVars>
          <dgm:bulletEnabled val="1"/>
        </dgm:presLayoutVars>
      </dgm:prSet>
      <dgm:spPr/>
      <dgm:t>
        <a:bodyPr/>
        <a:lstStyle/>
        <a:p>
          <a:endParaRPr lang="en-IN"/>
        </a:p>
      </dgm:t>
    </dgm:pt>
    <dgm:pt modelId="{0E4879D8-C49F-46AA-9CF1-2AAB1D634F8A}" type="pres">
      <dgm:prSet presAssocID="{70D0B255-EA98-414D-A120-04B79DC09BCC}" presName="spaceBetweenRectangles" presStyleCnt="0"/>
      <dgm:spPr/>
      <dgm:t>
        <a:bodyPr/>
        <a:lstStyle/>
        <a:p>
          <a:endParaRPr lang="en-IN"/>
        </a:p>
      </dgm:t>
    </dgm:pt>
    <dgm:pt modelId="{2BA10268-EEFA-45BA-990C-8E23AD79DB88}" type="pres">
      <dgm:prSet presAssocID="{2D4774F0-C319-4960-A8AF-5CF097C0AB3F}" presName="parentLin" presStyleCnt="0"/>
      <dgm:spPr/>
      <dgm:t>
        <a:bodyPr/>
        <a:lstStyle/>
        <a:p>
          <a:endParaRPr lang="en-IN"/>
        </a:p>
      </dgm:t>
    </dgm:pt>
    <dgm:pt modelId="{0663DEFD-6717-478A-849F-39A2504E2944}" type="pres">
      <dgm:prSet presAssocID="{2D4774F0-C319-4960-A8AF-5CF097C0AB3F}" presName="parentLeftMargin" presStyleLbl="node1" presStyleIdx="2" presStyleCnt="7"/>
      <dgm:spPr/>
      <dgm:t>
        <a:bodyPr/>
        <a:lstStyle/>
        <a:p>
          <a:endParaRPr lang="en-IN"/>
        </a:p>
      </dgm:t>
    </dgm:pt>
    <dgm:pt modelId="{DA8990EF-BDB1-45E4-9D8B-C23183EE4CD3}" type="pres">
      <dgm:prSet presAssocID="{2D4774F0-C319-4960-A8AF-5CF097C0AB3F}" presName="parentText" presStyleLbl="node1" presStyleIdx="3" presStyleCnt="7" custScaleX="128698" custLinFactNeighborX="-24501" custLinFactNeighborY="22895">
        <dgm:presLayoutVars>
          <dgm:chMax val="0"/>
          <dgm:bulletEnabled val="1"/>
        </dgm:presLayoutVars>
      </dgm:prSet>
      <dgm:spPr/>
      <dgm:t>
        <a:bodyPr/>
        <a:lstStyle/>
        <a:p>
          <a:endParaRPr lang="en-IN"/>
        </a:p>
      </dgm:t>
    </dgm:pt>
    <dgm:pt modelId="{F34C3B1C-9FB1-4D08-BCA3-5488D20201E9}" type="pres">
      <dgm:prSet presAssocID="{2D4774F0-C319-4960-A8AF-5CF097C0AB3F}" presName="negativeSpace" presStyleCnt="0"/>
      <dgm:spPr/>
      <dgm:t>
        <a:bodyPr/>
        <a:lstStyle/>
        <a:p>
          <a:endParaRPr lang="en-IN"/>
        </a:p>
      </dgm:t>
    </dgm:pt>
    <dgm:pt modelId="{1315621E-D91B-416D-9414-FA37BE955E9D}" type="pres">
      <dgm:prSet presAssocID="{2D4774F0-C319-4960-A8AF-5CF097C0AB3F}" presName="childText" presStyleLbl="conFgAcc1" presStyleIdx="3" presStyleCnt="7" custLinFactNeighborX="874" custLinFactNeighborY="-59977">
        <dgm:presLayoutVars>
          <dgm:bulletEnabled val="1"/>
        </dgm:presLayoutVars>
      </dgm:prSet>
      <dgm:spPr/>
      <dgm:t>
        <a:bodyPr/>
        <a:lstStyle/>
        <a:p>
          <a:endParaRPr lang="en-IN"/>
        </a:p>
      </dgm:t>
    </dgm:pt>
    <dgm:pt modelId="{107A65D7-E0C5-4359-86B5-E568B86E9896}" type="pres">
      <dgm:prSet presAssocID="{8F4E819D-151A-4799-9884-A6311D0B6C11}" presName="spaceBetweenRectangles" presStyleCnt="0"/>
      <dgm:spPr/>
      <dgm:t>
        <a:bodyPr/>
        <a:lstStyle/>
        <a:p>
          <a:endParaRPr lang="en-IN"/>
        </a:p>
      </dgm:t>
    </dgm:pt>
    <dgm:pt modelId="{D4328D02-27DB-47D3-B107-E98074F51A75}" type="pres">
      <dgm:prSet presAssocID="{DB744E72-CCEA-4E68-8276-A4F0E8B255AD}" presName="parentLin" presStyleCnt="0"/>
      <dgm:spPr/>
      <dgm:t>
        <a:bodyPr/>
        <a:lstStyle/>
        <a:p>
          <a:endParaRPr lang="en-IN"/>
        </a:p>
      </dgm:t>
    </dgm:pt>
    <dgm:pt modelId="{F91EADBD-B22A-4E54-96A1-B131FA44199E}" type="pres">
      <dgm:prSet presAssocID="{DB744E72-CCEA-4E68-8276-A4F0E8B255AD}" presName="parentLeftMargin" presStyleLbl="node1" presStyleIdx="3" presStyleCnt="7"/>
      <dgm:spPr/>
      <dgm:t>
        <a:bodyPr/>
        <a:lstStyle/>
        <a:p>
          <a:endParaRPr lang="en-IN"/>
        </a:p>
      </dgm:t>
    </dgm:pt>
    <dgm:pt modelId="{EE125115-C644-4BD9-A233-1B1FF1740ACA}" type="pres">
      <dgm:prSet presAssocID="{DB744E72-CCEA-4E68-8276-A4F0E8B255AD}" presName="parentText" presStyleLbl="node1" presStyleIdx="4" presStyleCnt="7" custScaleX="128713" custLinFactNeighborX="-16602" custLinFactNeighborY="11828">
        <dgm:presLayoutVars>
          <dgm:chMax val="0"/>
          <dgm:bulletEnabled val="1"/>
        </dgm:presLayoutVars>
      </dgm:prSet>
      <dgm:spPr/>
      <dgm:t>
        <a:bodyPr/>
        <a:lstStyle/>
        <a:p>
          <a:endParaRPr lang="en-IN"/>
        </a:p>
      </dgm:t>
    </dgm:pt>
    <dgm:pt modelId="{9980E0C7-EADC-4646-A52F-8609052D81E4}" type="pres">
      <dgm:prSet presAssocID="{DB744E72-CCEA-4E68-8276-A4F0E8B255AD}" presName="negativeSpace" presStyleCnt="0"/>
      <dgm:spPr/>
      <dgm:t>
        <a:bodyPr/>
        <a:lstStyle/>
        <a:p>
          <a:endParaRPr lang="en-IN"/>
        </a:p>
      </dgm:t>
    </dgm:pt>
    <dgm:pt modelId="{014EF10D-59B3-49E9-84F0-AA4F1AC74FA8}" type="pres">
      <dgm:prSet presAssocID="{DB744E72-CCEA-4E68-8276-A4F0E8B255AD}" presName="childText" presStyleLbl="conFgAcc1" presStyleIdx="4" presStyleCnt="7" custLinFactY="-5104" custLinFactNeighborY="-100000">
        <dgm:presLayoutVars>
          <dgm:bulletEnabled val="1"/>
        </dgm:presLayoutVars>
      </dgm:prSet>
      <dgm:spPr/>
      <dgm:t>
        <a:bodyPr/>
        <a:lstStyle/>
        <a:p>
          <a:endParaRPr lang="en-IN"/>
        </a:p>
      </dgm:t>
    </dgm:pt>
    <dgm:pt modelId="{E0204F48-4BCB-4097-8432-16274631CA56}" type="pres">
      <dgm:prSet presAssocID="{86061391-3B22-4B56-804B-76C4E4B1E8C8}" presName="spaceBetweenRectangles" presStyleCnt="0"/>
      <dgm:spPr/>
      <dgm:t>
        <a:bodyPr/>
        <a:lstStyle/>
        <a:p>
          <a:endParaRPr lang="en-IN"/>
        </a:p>
      </dgm:t>
    </dgm:pt>
    <dgm:pt modelId="{B3962E0D-3DB5-4054-A3DE-BDAB56574CF3}" type="pres">
      <dgm:prSet presAssocID="{32C56148-D398-4266-A134-931F138CFB95}" presName="parentLin" presStyleCnt="0"/>
      <dgm:spPr/>
      <dgm:t>
        <a:bodyPr/>
        <a:lstStyle/>
        <a:p>
          <a:endParaRPr lang="en-IN"/>
        </a:p>
      </dgm:t>
    </dgm:pt>
    <dgm:pt modelId="{BDD82D1F-59B4-45BD-B92D-04EA3F7F8A85}" type="pres">
      <dgm:prSet presAssocID="{32C56148-D398-4266-A134-931F138CFB95}" presName="parentLeftMargin" presStyleLbl="node1" presStyleIdx="4" presStyleCnt="7"/>
      <dgm:spPr/>
      <dgm:t>
        <a:bodyPr/>
        <a:lstStyle/>
        <a:p>
          <a:endParaRPr lang="en-IN"/>
        </a:p>
      </dgm:t>
    </dgm:pt>
    <dgm:pt modelId="{5654B9B0-1FB4-4033-9CA2-6808161E5BF7}" type="pres">
      <dgm:prSet presAssocID="{32C56148-D398-4266-A134-931F138CFB95}" presName="parentText" presStyleLbl="node1" presStyleIdx="5" presStyleCnt="7" custScaleX="128223" custLinFactNeighborX="-17433" custLinFactNeighborY="8582">
        <dgm:presLayoutVars>
          <dgm:chMax val="0"/>
          <dgm:bulletEnabled val="1"/>
        </dgm:presLayoutVars>
      </dgm:prSet>
      <dgm:spPr/>
      <dgm:t>
        <a:bodyPr/>
        <a:lstStyle/>
        <a:p>
          <a:endParaRPr lang="en-IN"/>
        </a:p>
      </dgm:t>
    </dgm:pt>
    <dgm:pt modelId="{02FE1D02-428B-4C73-8C17-F2F139AE0BCF}" type="pres">
      <dgm:prSet presAssocID="{32C56148-D398-4266-A134-931F138CFB95}" presName="negativeSpace" presStyleCnt="0"/>
      <dgm:spPr/>
      <dgm:t>
        <a:bodyPr/>
        <a:lstStyle/>
        <a:p>
          <a:endParaRPr lang="en-IN"/>
        </a:p>
      </dgm:t>
    </dgm:pt>
    <dgm:pt modelId="{2954DD61-0D6E-4310-B986-DF15923B63AB}" type="pres">
      <dgm:prSet presAssocID="{32C56148-D398-4266-A134-931F138CFB95}" presName="childText" presStyleLbl="conFgAcc1" presStyleIdx="5" presStyleCnt="7" custLinFactY="-24926" custLinFactNeighborY="-100000">
        <dgm:presLayoutVars>
          <dgm:bulletEnabled val="1"/>
        </dgm:presLayoutVars>
      </dgm:prSet>
      <dgm:spPr/>
      <dgm:t>
        <a:bodyPr/>
        <a:lstStyle/>
        <a:p>
          <a:endParaRPr lang="en-IN"/>
        </a:p>
      </dgm:t>
    </dgm:pt>
    <dgm:pt modelId="{ED7CA2E2-D671-4333-83E0-A63452ACDD44}" type="pres">
      <dgm:prSet presAssocID="{4DF37A82-B8BE-4A9B-B8A8-80E9EEE1C10F}" presName="spaceBetweenRectangles" presStyleCnt="0"/>
      <dgm:spPr/>
      <dgm:t>
        <a:bodyPr/>
        <a:lstStyle/>
        <a:p>
          <a:endParaRPr lang="en-IN"/>
        </a:p>
      </dgm:t>
    </dgm:pt>
    <dgm:pt modelId="{451BCD08-141A-425B-AD4A-56BC199C7E66}" type="pres">
      <dgm:prSet presAssocID="{21DC7B75-8435-4E6C-B060-F2571EA278E3}" presName="parentLin" presStyleCnt="0"/>
      <dgm:spPr/>
      <dgm:t>
        <a:bodyPr/>
        <a:lstStyle/>
        <a:p>
          <a:endParaRPr lang="en-IN"/>
        </a:p>
      </dgm:t>
    </dgm:pt>
    <dgm:pt modelId="{28C3F7FA-C700-44FD-8C0A-2830F65A2955}" type="pres">
      <dgm:prSet presAssocID="{21DC7B75-8435-4E6C-B060-F2571EA278E3}" presName="parentLeftMargin" presStyleLbl="node1" presStyleIdx="5" presStyleCnt="7"/>
      <dgm:spPr/>
      <dgm:t>
        <a:bodyPr/>
        <a:lstStyle/>
        <a:p>
          <a:endParaRPr lang="en-IN"/>
        </a:p>
      </dgm:t>
    </dgm:pt>
    <dgm:pt modelId="{C6BDCDD9-320D-4C3C-B2CF-3343205C3B5A}" type="pres">
      <dgm:prSet presAssocID="{21DC7B75-8435-4E6C-B060-F2571EA278E3}" presName="parentText" presStyleLbl="node1" presStyleIdx="6" presStyleCnt="7" custScaleX="128036" custLinFactNeighborX="-14461" custLinFactNeighborY="-7701">
        <dgm:presLayoutVars>
          <dgm:chMax val="0"/>
          <dgm:bulletEnabled val="1"/>
        </dgm:presLayoutVars>
      </dgm:prSet>
      <dgm:spPr/>
      <dgm:t>
        <a:bodyPr/>
        <a:lstStyle/>
        <a:p>
          <a:endParaRPr lang="en-IN"/>
        </a:p>
      </dgm:t>
    </dgm:pt>
    <dgm:pt modelId="{DAF057E8-B787-4AE3-92AF-8D7093D2A425}" type="pres">
      <dgm:prSet presAssocID="{21DC7B75-8435-4E6C-B060-F2571EA278E3}" presName="negativeSpace" presStyleCnt="0"/>
      <dgm:spPr/>
      <dgm:t>
        <a:bodyPr/>
        <a:lstStyle/>
        <a:p>
          <a:endParaRPr lang="en-IN"/>
        </a:p>
      </dgm:t>
    </dgm:pt>
    <dgm:pt modelId="{B4CADD18-8699-4D9A-BC1E-10F6C79669D7}" type="pres">
      <dgm:prSet presAssocID="{21DC7B75-8435-4E6C-B060-F2571EA278E3}" presName="childText" presStyleLbl="conFgAcc1" presStyleIdx="6" presStyleCnt="7" custLinFactNeighborY="-96062">
        <dgm:presLayoutVars>
          <dgm:bulletEnabled val="1"/>
        </dgm:presLayoutVars>
      </dgm:prSet>
      <dgm:spPr/>
      <dgm:t>
        <a:bodyPr/>
        <a:lstStyle/>
        <a:p>
          <a:endParaRPr lang="en-IN"/>
        </a:p>
      </dgm:t>
    </dgm:pt>
  </dgm:ptLst>
  <dgm:cxnLst>
    <dgm:cxn modelId="{615AB0AB-3E3A-4A6E-AA12-C147AB934A85}" srcId="{18313150-5570-4783-8C56-6F5F630E5F03}" destId="{DB744E72-CCEA-4E68-8276-A4F0E8B255AD}" srcOrd="4" destOrd="0" parTransId="{985B04AC-A8EE-485E-BB9F-B9296D25B568}" sibTransId="{86061391-3B22-4B56-804B-76C4E4B1E8C8}"/>
    <dgm:cxn modelId="{D2DD5B4C-4487-4878-9136-E05B9B42F7EB}" srcId="{18313150-5570-4783-8C56-6F5F630E5F03}" destId="{56A4D10E-B637-43A5-906B-3DD8226CABCE}" srcOrd="0" destOrd="0" parTransId="{5E8633D4-AB58-412F-9FCF-E2A28A5DFB2F}" sibTransId="{9E85F435-EE87-47E0-A014-2103EA852120}"/>
    <dgm:cxn modelId="{DF62041A-5801-4A32-BBB0-8CF5671F03EC}" type="presOf" srcId="{32C56148-D398-4266-A134-931F138CFB95}" destId="{BDD82D1F-59B4-45BD-B92D-04EA3F7F8A85}" srcOrd="0" destOrd="0" presId="urn:microsoft.com/office/officeart/2005/8/layout/list1"/>
    <dgm:cxn modelId="{BE7B6F69-B44E-4E56-AF63-8E0A4A3AE6FD}" srcId="{18313150-5570-4783-8C56-6F5F630E5F03}" destId="{32C56148-D398-4266-A134-931F138CFB95}" srcOrd="5" destOrd="0" parTransId="{61D14062-8D0E-4DE2-8AC5-EB8807385AA5}" sibTransId="{4DF37A82-B8BE-4A9B-B8A8-80E9EEE1C10F}"/>
    <dgm:cxn modelId="{58E10581-B37E-470F-9D02-9ABCE193AA14}" type="presOf" srcId="{DB744E72-CCEA-4E68-8276-A4F0E8B255AD}" destId="{F91EADBD-B22A-4E54-96A1-B131FA44199E}" srcOrd="0" destOrd="0" presId="urn:microsoft.com/office/officeart/2005/8/layout/list1"/>
    <dgm:cxn modelId="{326ACC1B-0927-4049-8681-031A25449AB5}" type="presOf" srcId="{56A4D10E-B637-43A5-906B-3DD8226CABCE}" destId="{948A0E61-5C89-41B3-B9FF-A9F46DC87D36}" srcOrd="1" destOrd="0" presId="urn:microsoft.com/office/officeart/2005/8/layout/list1"/>
    <dgm:cxn modelId="{4E00E9B0-6277-41FA-A17B-CB0B817D04D5}" srcId="{18313150-5570-4783-8C56-6F5F630E5F03}" destId="{2D4774F0-C319-4960-A8AF-5CF097C0AB3F}" srcOrd="3" destOrd="0" parTransId="{8F15A640-B2AF-410C-8A88-6B77357B289E}" sibTransId="{8F4E819D-151A-4799-9884-A6311D0B6C11}"/>
    <dgm:cxn modelId="{DDC4D2ED-5FF7-4D50-B235-913C3578FC48}" type="presOf" srcId="{C8C2B500-9861-45DF-9930-9E1A0CDA212A}" destId="{592246B6-5E2D-4850-B079-AE43E9A4DEDE}" srcOrd="0" destOrd="0" presId="urn:microsoft.com/office/officeart/2005/8/layout/list1"/>
    <dgm:cxn modelId="{4D38CCFC-2086-4DAF-9F67-17E93469E28A}" type="presOf" srcId="{2D4774F0-C319-4960-A8AF-5CF097C0AB3F}" destId="{DA8990EF-BDB1-45E4-9D8B-C23183EE4CD3}" srcOrd="1" destOrd="0" presId="urn:microsoft.com/office/officeart/2005/8/layout/list1"/>
    <dgm:cxn modelId="{2FCBECF9-7432-4DE4-A1D3-22BFF44071C1}" type="presOf" srcId="{DB744E72-CCEA-4E68-8276-A4F0E8B255AD}" destId="{EE125115-C644-4BD9-A233-1B1FF1740ACA}" srcOrd="1" destOrd="0" presId="urn:microsoft.com/office/officeart/2005/8/layout/list1"/>
    <dgm:cxn modelId="{07A911EB-6841-4816-8F89-F0C3CFB906D7}" type="presOf" srcId="{2D4774F0-C319-4960-A8AF-5CF097C0AB3F}" destId="{0663DEFD-6717-478A-849F-39A2504E2944}" srcOrd="0" destOrd="0" presId="urn:microsoft.com/office/officeart/2005/8/layout/list1"/>
    <dgm:cxn modelId="{0421395E-3B03-4F09-A115-6E6B2A6BFF12}" type="presOf" srcId="{D8113EB5-B76D-4B19-87DF-83787FB4A481}" destId="{BD126CA7-3D0F-401B-A80F-718EFE309566}" srcOrd="0" destOrd="0" presId="urn:microsoft.com/office/officeart/2005/8/layout/list1"/>
    <dgm:cxn modelId="{8D3DBDA4-2067-492A-8135-47BE69DCCF5B}" type="presOf" srcId="{32C56148-D398-4266-A134-931F138CFB95}" destId="{5654B9B0-1FB4-4033-9CA2-6808161E5BF7}" srcOrd="1" destOrd="0" presId="urn:microsoft.com/office/officeart/2005/8/layout/list1"/>
    <dgm:cxn modelId="{176332F1-28E6-4410-A7D2-55FA71A39F26}" srcId="{18313150-5570-4783-8C56-6F5F630E5F03}" destId="{D8113EB5-B76D-4B19-87DF-83787FB4A481}" srcOrd="1" destOrd="0" parTransId="{EB66DFBC-7E8C-45DA-AB67-3A5465A1C51B}" sibTransId="{96071330-2CF8-40BF-990E-187C94D736AD}"/>
    <dgm:cxn modelId="{5B8E29FF-F6CE-4E9E-9E2B-0142B887EDD5}" srcId="{18313150-5570-4783-8C56-6F5F630E5F03}" destId="{21DC7B75-8435-4E6C-B060-F2571EA278E3}" srcOrd="6" destOrd="0" parTransId="{84776CC0-4FAB-4905-BF59-AFBBA4EA3356}" sibTransId="{91E9C377-20B2-46AC-972D-493C303F3143}"/>
    <dgm:cxn modelId="{A2F31A1D-6069-4969-8D2A-2724CE182BA1}" type="presOf" srcId="{21DC7B75-8435-4E6C-B060-F2571EA278E3}" destId="{C6BDCDD9-320D-4C3C-B2CF-3343205C3B5A}" srcOrd="1" destOrd="0" presId="urn:microsoft.com/office/officeart/2005/8/layout/list1"/>
    <dgm:cxn modelId="{B1AE8018-B8DB-44EB-BCAD-451646E697D0}" srcId="{18313150-5570-4783-8C56-6F5F630E5F03}" destId="{C8C2B500-9861-45DF-9930-9E1A0CDA212A}" srcOrd="2" destOrd="0" parTransId="{910E2E5D-1396-412E-A18D-5A387ECB9418}" sibTransId="{70D0B255-EA98-414D-A120-04B79DC09BCC}"/>
    <dgm:cxn modelId="{D8582C4B-62EF-4753-9EEC-6BEFF6A6F4A3}" type="presOf" srcId="{21DC7B75-8435-4E6C-B060-F2571EA278E3}" destId="{28C3F7FA-C700-44FD-8C0A-2830F65A2955}" srcOrd="0" destOrd="0" presId="urn:microsoft.com/office/officeart/2005/8/layout/list1"/>
    <dgm:cxn modelId="{8518354F-884E-47AD-80CD-1B2A5EF9BACD}" type="presOf" srcId="{D8113EB5-B76D-4B19-87DF-83787FB4A481}" destId="{D8D5B634-6D25-4A1A-A1D7-1400EC61E3E1}" srcOrd="1" destOrd="0" presId="urn:microsoft.com/office/officeart/2005/8/layout/list1"/>
    <dgm:cxn modelId="{0E98DFD5-71AC-4C8B-82CA-38CC2D603750}" type="presOf" srcId="{56A4D10E-B637-43A5-906B-3DD8226CABCE}" destId="{1B2313F6-E900-486C-B5CF-D2A075037BEA}" srcOrd="0" destOrd="0" presId="urn:microsoft.com/office/officeart/2005/8/layout/list1"/>
    <dgm:cxn modelId="{E1B0A461-A81C-467E-9372-BA3144CD46D7}" type="presOf" srcId="{C8C2B500-9861-45DF-9930-9E1A0CDA212A}" destId="{D63DB7C0-9501-4D98-B039-134F6A03BD3C}" srcOrd="1" destOrd="0" presId="urn:microsoft.com/office/officeart/2005/8/layout/list1"/>
    <dgm:cxn modelId="{9851C92C-15B7-408D-AC9A-AC644211B7BD}" type="presOf" srcId="{18313150-5570-4783-8C56-6F5F630E5F03}" destId="{2CE9EDE0-1BB6-42E3-8F10-4626E1C41C84}" srcOrd="0" destOrd="0" presId="urn:microsoft.com/office/officeart/2005/8/layout/list1"/>
    <dgm:cxn modelId="{CD1C62AD-5040-4F08-9817-E86AB428B81C}" type="presParOf" srcId="{2CE9EDE0-1BB6-42E3-8F10-4626E1C41C84}" destId="{E2444CAA-83A3-44D4-8939-FC79E9AAE1A4}" srcOrd="0" destOrd="0" presId="urn:microsoft.com/office/officeart/2005/8/layout/list1"/>
    <dgm:cxn modelId="{5F5F6A7C-CDC8-49B0-B3E2-38BF8EFB0526}" type="presParOf" srcId="{E2444CAA-83A3-44D4-8939-FC79E9AAE1A4}" destId="{1B2313F6-E900-486C-B5CF-D2A075037BEA}" srcOrd="0" destOrd="0" presId="urn:microsoft.com/office/officeart/2005/8/layout/list1"/>
    <dgm:cxn modelId="{090BE939-2E02-4016-AC15-74DF215FB704}" type="presParOf" srcId="{E2444CAA-83A3-44D4-8939-FC79E9AAE1A4}" destId="{948A0E61-5C89-41B3-B9FF-A9F46DC87D36}" srcOrd="1" destOrd="0" presId="urn:microsoft.com/office/officeart/2005/8/layout/list1"/>
    <dgm:cxn modelId="{C35A8C64-1561-4EF2-B48E-0288733C13CA}" type="presParOf" srcId="{2CE9EDE0-1BB6-42E3-8F10-4626E1C41C84}" destId="{096A3E90-30D7-42DB-B04F-5196416A05F1}" srcOrd="1" destOrd="0" presId="urn:microsoft.com/office/officeart/2005/8/layout/list1"/>
    <dgm:cxn modelId="{713CE017-4166-4932-B4A1-BAE704FDF200}" type="presParOf" srcId="{2CE9EDE0-1BB6-42E3-8F10-4626E1C41C84}" destId="{C1C7C9AE-D47C-4F57-8206-432FCD796AF0}" srcOrd="2" destOrd="0" presId="urn:microsoft.com/office/officeart/2005/8/layout/list1"/>
    <dgm:cxn modelId="{37BC3F52-BBFA-4C3E-868C-1CD973FFF595}" type="presParOf" srcId="{2CE9EDE0-1BB6-42E3-8F10-4626E1C41C84}" destId="{3FAA72CD-416B-41A8-B917-4FDF7648E131}" srcOrd="3" destOrd="0" presId="urn:microsoft.com/office/officeart/2005/8/layout/list1"/>
    <dgm:cxn modelId="{3C0ACC8A-9D9F-4406-86E8-BD78ECF4E90D}" type="presParOf" srcId="{2CE9EDE0-1BB6-42E3-8F10-4626E1C41C84}" destId="{01C20AFB-7FDB-4FDC-B3B8-A285F5E4016C}" srcOrd="4" destOrd="0" presId="urn:microsoft.com/office/officeart/2005/8/layout/list1"/>
    <dgm:cxn modelId="{E52BF3B6-02DD-4579-87E6-3F82EC9FF96D}" type="presParOf" srcId="{01C20AFB-7FDB-4FDC-B3B8-A285F5E4016C}" destId="{BD126CA7-3D0F-401B-A80F-718EFE309566}" srcOrd="0" destOrd="0" presId="urn:microsoft.com/office/officeart/2005/8/layout/list1"/>
    <dgm:cxn modelId="{4F825D65-2422-4DD5-AA2B-AF87DF5565CE}" type="presParOf" srcId="{01C20AFB-7FDB-4FDC-B3B8-A285F5E4016C}" destId="{D8D5B634-6D25-4A1A-A1D7-1400EC61E3E1}" srcOrd="1" destOrd="0" presId="urn:microsoft.com/office/officeart/2005/8/layout/list1"/>
    <dgm:cxn modelId="{7D858029-B269-4F43-A631-15AF83CBDEA8}" type="presParOf" srcId="{2CE9EDE0-1BB6-42E3-8F10-4626E1C41C84}" destId="{F790AD7D-9722-49DA-A193-A52107F81E09}" srcOrd="5" destOrd="0" presId="urn:microsoft.com/office/officeart/2005/8/layout/list1"/>
    <dgm:cxn modelId="{28F3E76B-FB91-478D-B10D-07D07C1F5814}" type="presParOf" srcId="{2CE9EDE0-1BB6-42E3-8F10-4626E1C41C84}" destId="{A827199E-67C3-449D-A0AE-62782F6A077A}" srcOrd="6" destOrd="0" presId="urn:microsoft.com/office/officeart/2005/8/layout/list1"/>
    <dgm:cxn modelId="{1E3FD333-605A-4259-A136-9B5C84432320}" type="presParOf" srcId="{2CE9EDE0-1BB6-42E3-8F10-4626E1C41C84}" destId="{C8CF9610-5C5C-4F65-9F52-9BE902062A02}" srcOrd="7" destOrd="0" presId="urn:microsoft.com/office/officeart/2005/8/layout/list1"/>
    <dgm:cxn modelId="{71155FAE-E2C9-4342-B9FE-2F88B04530ED}" type="presParOf" srcId="{2CE9EDE0-1BB6-42E3-8F10-4626E1C41C84}" destId="{816822BA-0F07-4B46-9BA3-0565D7C235F1}" srcOrd="8" destOrd="0" presId="urn:microsoft.com/office/officeart/2005/8/layout/list1"/>
    <dgm:cxn modelId="{D0810CD6-731C-473D-A839-E15963D2ECCB}" type="presParOf" srcId="{816822BA-0F07-4B46-9BA3-0565D7C235F1}" destId="{592246B6-5E2D-4850-B079-AE43E9A4DEDE}" srcOrd="0" destOrd="0" presId="urn:microsoft.com/office/officeart/2005/8/layout/list1"/>
    <dgm:cxn modelId="{A8E7F6E0-F584-4B99-8733-6F0AF72AB9D2}" type="presParOf" srcId="{816822BA-0F07-4B46-9BA3-0565D7C235F1}" destId="{D63DB7C0-9501-4D98-B039-134F6A03BD3C}" srcOrd="1" destOrd="0" presId="urn:microsoft.com/office/officeart/2005/8/layout/list1"/>
    <dgm:cxn modelId="{3BC92E5D-0662-42E4-99F1-76349392915A}" type="presParOf" srcId="{2CE9EDE0-1BB6-42E3-8F10-4626E1C41C84}" destId="{D981D98B-26EC-45E5-9C25-CF72B990B8CB}" srcOrd="9" destOrd="0" presId="urn:microsoft.com/office/officeart/2005/8/layout/list1"/>
    <dgm:cxn modelId="{29BEC551-FB3A-47FC-8C01-2D702A00702C}" type="presParOf" srcId="{2CE9EDE0-1BB6-42E3-8F10-4626E1C41C84}" destId="{B376E8FB-3957-422F-86E1-59818B43538A}" srcOrd="10" destOrd="0" presId="urn:microsoft.com/office/officeart/2005/8/layout/list1"/>
    <dgm:cxn modelId="{9739775B-9BEC-4F48-A103-819228E741B8}" type="presParOf" srcId="{2CE9EDE0-1BB6-42E3-8F10-4626E1C41C84}" destId="{0E4879D8-C49F-46AA-9CF1-2AAB1D634F8A}" srcOrd="11" destOrd="0" presId="urn:microsoft.com/office/officeart/2005/8/layout/list1"/>
    <dgm:cxn modelId="{08FCC3C0-8DF4-425E-8317-2EE7881B4EFB}" type="presParOf" srcId="{2CE9EDE0-1BB6-42E3-8F10-4626E1C41C84}" destId="{2BA10268-EEFA-45BA-990C-8E23AD79DB88}" srcOrd="12" destOrd="0" presId="urn:microsoft.com/office/officeart/2005/8/layout/list1"/>
    <dgm:cxn modelId="{C4FB9950-4D8B-49A2-B0A0-CFAE01060F55}" type="presParOf" srcId="{2BA10268-EEFA-45BA-990C-8E23AD79DB88}" destId="{0663DEFD-6717-478A-849F-39A2504E2944}" srcOrd="0" destOrd="0" presId="urn:microsoft.com/office/officeart/2005/8/layout/list1"/>
    <dgm:cxn modelId="{D6187208-0338-4FE5-9E56-50DF27C9D640}" type="presParOf" srcId="{2BA10268-EEFA-45BA-990C-8E23AD79DB88}" destId="{DA8990EF-BDB1-45E4-9D8B-C23183EE4CD3}" srcOrd="1" destOrd="0" presId="urn:microsoft.com/office/officeart/2005/8/layout/list1"/>
    <dgm:cxn modelId="{F391634D-F946-44D7-891F-7BE88A3D0C62}" type="presParOf" srcId="{2CE9EDE0-1BB6-42E3-8F10-4626E1C41C84}" destId="{F34C3B1C-9FB1-4D08-BCA3-5488D20201E9}" srcOrd="13" destOrd="0" presId="urn:microsoft.com/office/officeart/2005/8/layout/list1"/>
    <dgm:cxn modelId="{0A5BA45D-C259-48F5-B1CC-1385AE4E036C}" type="presParOf" srcId="{2CE9EDE0-1BB6-42E3-8F10-4626E1C41C84}" destId="{1315621E-D91B-416D-9414-FA37BE955E9D}" srcOrd="14" destOrd="0" presId="urn:microsoft.com/office/officeart/2005/8/layout/list1"/>
    <dgm:cxn modelId="{17BEF6D0-581C-4C00-B8DC-A29C97ACF609}" type="presParOf" srcId="{2CE9EDE0-1BB6-42E3-8F10-4626E1C41C84}" destId="{107A65D7-E0C5-4359-86B5-E568B86E9896}" srcOrd="15" destOrd="0" presId="urn:microsoft.com/office/officeart/2005/8/layout/list1"/>
    <dgm:cxn modelId="{5B7D8459-AF22-4D84-8B9E-528CE55E1153}" type="presParOf" srcId="{2CE9EDE0-1BB6-42E3-8F10-4626E1C41C84}" destId="{D4328D02-27DB-47D3-B107-E98074F51A75}" srcOrd="16" destOrd="0" presId="urn:microsoft.com/office/officeart/2005/8/layout/list1"/>
    <dgm:cxn modelId="{219EB145-099B-4328-9471-729534483AEE}" type="presParOf" srcId="{D4328D02-27DB-47D3-B107-E98074F51A75}" destId="{F91EADBD-B22A-4E54-96A1-B131FA44199E}" srcOrd="0" destOrd="0" presId="urn:microsoft.com/office/officeart/2005/8/layout/list1"/>
    <dgm:cxn modelId="{F0D9AE46-A69F-402A-998F-4541D6C78778}" type="presParOf" srcId="{D4328D02-27DB-47D3-B107-E98074F51A75}" destId="{EE125115-C644-4BD9-A233-1B1FF1740ACA}" srcOrd="1" destOrd="0" presId="urn:microsoft.com/office/officeart/2005/8/layout/list1"/>
    <dgm:cxn modelId="{E81E05B7-5B4B-489A-B993-755AB0E22FEE}" type="presParOf" srcId="{2CE9EDE0-1BB6-42E3-8F10-4626E1C41C84}" destId="{9980E0C7-EADC-4646-A52F-8609052D81E4}" srcOrd="17" destOrd="0" presId="urn:microsoft.com/office/officeart/2005/8/layout/list1"/>
    <dgm:cxn modelId="{7D9667A2-A27B-4BA2-9D9B-22586485D166}" type="presParOf" srcId="{2CE9EDE0-1BB6-42E3-8F10-4626E1C41C84}" destId="{014EF10D-59B3-49E9-84F0-AA4F1AC74FA8}" srcOrd="18" destOrd="0" presId="urn:microsoft.com/office/officeart/2005/8/layout/list1"/>
    <dgm:cxn modelId="{A71B65D2-EF2A-43ED-8B4F-4AC8575359DE}" type="presParOf" srcId="{2CE9EDE0-1BB6-42E3-8F10-4626E1C41C84}" destId="{E0204F48-4BCB-4097-8432-16274631CA56}" srcOrd="19" destOrd="0" presId="urn:microsoft.com/office/officeart/2005/8/layout/list1"/>
    <dgm:cxn modelId="{8018C108-2F30-4EF8-8319-7C69A3AFFC60}" type="presParOf" srcId="{2CE9EDE0-1BB6-42E3-8F10-4626E1C41C84}" destId="{B3962E0D-3DB5-4054-A3DE-BDAB56574CF3}" srcOrd="20" destOrd="0" presId="urn:microsoft.com/office/officeart/2005/8/layout/list1"/>
    <dgm:cxn modelId="{E7ECFE6C-6A0B-4A93-94AC-D14CF1AFF107}" type="presParOf" srcId="{B3962E0D-3DB5-4054-A3DE-BDAB56574CF3}" destId="{BDD82D1F-59B4-45BD-B92D-04EA3F7F8A85}" srcOrd="0" destOrd="0" presId="urn:microsoft.com/office/officeart/2005/8/layout/list1"/>
    <dgm:cxn modelId="{83CDD5CA-E58C-4422-A980-F023555EB635}" type="presParOf" srcId="{B3962E0D-3DB5-4054-A3DE-BDAB56574CF3}" destId="{5654B9B0-1FB4-4033-9CA2-6808161E5BF7}" srcOrd="1" destOrd="0" presId="urn:microsoft.com/office/officeart/2005/8/layout/list1"/>
    <dgm:cxn modelId="{AE18C297-7447-4A2A-9FF5-A7025C472020}" type="presParOf" srcId="{2CE9EDE0-1BB6-42E3-8F10-4626E1C41C84}" destId="{02FE1D02-428B-4C73-8C17-F2F139AE0BCF}" srcOrd="21" destOrd="0" presId="urn:microsoft.com/office/officeart/2005/8/layout/list1"/>
    <dgm:cxn modelId="{8CD41185-904C-4784-84D9-E08C36EDBF43}" type="presParOf" srcId="{2CE9EDE0-1BB6-42E3-8F10-4626E1C41C84}" destId="{2954DD61-0D6E-4310-B986-DF15923B63AB}" srcOrd="22" destOrd="0" presId="urn:microsoft.com/office/officeart/2005/8/layout/list1"/>
    <dgm:cxn modelId="{CC4578AA-9F62-492B-A280-03F6B68BFCE7}" type="presParOf" srcId="{2CE9EDE0-1BB6-42E3-8F10-4626E1C41C84}" destId="{ED7CA2E2-D671-4333-83E0-A63452ACDD44}" srcOrd="23" destOrd="0" presId="urn:microsoft.com/office/officeart/2005/8/layout/list1"/>
    <dgm:cxn modelId="{D12525D6-AFB1-42FE-94FC-BCA202ACB831}" type="presParOf" srcId="{2CE9EDE0-1BB6-42E3-8F10-4626E1C41C84}" destId="{451BCD08-141A-425B-AD4A-56BC199C7E66}" srcOrd="24" destOrd="0" presId="urn:microsoft.com/office/officeart/2005/8/layout/list1"/>
    <dgm:cxn modelId="{1BA93A59-BE88-4995-99A5-644D34013FA7}" type="presParOf" srcId="{451BCD08-141A-425B-AD4A-56BC199C7E66}" destId="{28C3F7FA-C700-44FD-8C0A-2830F65A2955}" srcOrd="0" destOrd="0" presId="urn:microsoft.com/office/officeart/2005/8/layout/list1"/>
    <dgm:cxn modelId="{B309FBA6-BD05-4320-8008-06702690C42F}" type="presParOf" srcId="{451BCD08-141A-425B-AD4A-56BC199C7E66}" destId="{C6BDCDD9-320D-4C3C-B2CF-3343205C3B5A}" srcOrd="1" destOrd="0" presId="urn:microsoft.com/office/officeart/2005/8/layout/list1"/>
    <dgm:cxn modelId="{C0E94772-9F6F-45F2-9E71-16A6B4D2C8F8}" type="presParOf" srcId="{2CE9EDE0-1BB6-42E3-8F10-4626E1C41C84}" destId="{DAF057E8-B787-4AE3-92AF-8D7093D2A425}" srcOrd="25" destOrd="0" presId="urn:microsoft.com/office/officeart/2005/8/layout/list1"/>
    <dgm:cxn modelId="{412A1B3D-E1AB-4DA4-B682-8ADE1AB63647}" type="presParOf" srcId="{2CE9EDE0-1BB6-42E3-8F10-4626E1C41C84}" destId="{B4CADD18-8699-4D9A-BC1E-10F6C79669D7}"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40860-839E-4A9E-9C74-7E2CCA7ADB79}" type="datetimeFigureOut">
              <a:rPr lang="en-IN" smtClean="0"/>
              <a:pPr/>
              <a:t>30-08-2016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75E42-AD6D-4831-97E4-E5004AF7DC1B}" type="slidenum">
              <a:rPr lang="en-IN" smtClean="0"/>
              <a:pPr/>
              <a:t>‹#›</a:t>
            </a:fld>
            <a:endParaRPr lang="en-IN"/>
          </a:p>
        </p:txBody>
      </p:sp>
    </p:spTree>
    <p:extLst>
      <p:ext uri="{BB962C8B-B14F-4D97-AF65-F5344CB8AC3E}">
        <p14:creationId xmlns:p14="http://schemas.microsoft.com/office/powerpoint/2010/main" val="164141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PWC: </a:t>
            </a:r>
            <a:r>
              <a:rPr lang="en-IN" sz="1200" b="0" i="0" kern="1200" dirty="0" smtClean="0">
                <a:solidFill>
                  <a:schemeClr val="tx1"/>
                </a:solidFill>
                <a:effectLst/>
                <a:latin typeface="+mn-lt"/>
                <a:ea typeface="+mn-ea"/>
                <a:cs typeface="+mn-cs"/>
              </a:rPr>
              <a:t>Price</a:t>
            </a:r>
            <a:r>
              <a:rPr lang="en-IN" sz="1200" b="0" i="0" kern="1200" baseline="0" dirty="0" smtClean="0">
                <a:solidFill>
                  <a:schemeClr val="tx1"/>
                </a:solidFill>
                <a:effectLst/>
                <a:latin typeface="+mn-lt"/>
                <a:ea typeface="+mn-ea"/>
                <a:cs typeface="+mn-cs"/>
              </a:rPr>
              <a:t> </a:t>
            </a:r>
            <a:r>
              <a:rPr lang="en-IN" sz="1200" b="0" i="0" kern="1200" dirty="0" err="1" smtClean="0">
                <a:solidFill>
                  <a:schemeClr val="tx1"/>
                </a:solidFill>
                <a:effectLst/>
                <a:latin typeface="+mn-lt"/>
                <a:ea typeface="+mn-ea"/>
                <a:cs typeface="+mn-cs"/>
              </a:rPr>
              <a:t>waterhouse</a:t>
            </a:r>
            <a:r>
              <a:rPr lang="en-IN" sz="1200" b="0" i="0" kern="1200" dirty="0" smtClean="0">
                <a:solidFill>
                  <a:schemeClr val="tx1"/>
                </a:solidFill>
                <a:effectLst/>
                <a:latin typeface="+mn-lt"/>
                <a:ea typeface="+mn-ea"/>
                <a:cs typeface="+mn-cs"/>
              </a:rPr>
              <a:t>  Coopers</a:t>
            </a:r>
            <a:endParaRPr lang="en-IN" dirty="0"/>
          </a:p>
        </p:txBody>
      </p:sp>
      <p:sp>
        <p:nvSpPr>
          <p:cNvPr id="4" name="Slide Number Placeholder 3"/>
          <p:cNvSpPr>
            <a:spLocks noGrp="1"/>
          </p:cNvSpPr>
          <p:nvPr>
            <p:ph type="sldNum" sz="quarter" idx="10"/>
          </p:nvPr>
        </p:nvSpPr>
        <p:spPr/>
        <p:txBody>
          <a:bodyPr/>
          <a:lstStyle/>
          <a:p>
            <a:fld id="{40675E42-AD6D-4831-97E4-E5004AF7DC1B}" type="slidenum">
              <a:rPr lang="en-IN" smtClean="0"/>
              <a:pPr/>
              <a:t>2</a:t>
            </a:fld>
            <a:endParaRPr lang="en-IN"/>
          </a:p>
        </p:txBody>
      </p:sp>
    </p:spTree>
    <p:extLst>
      <p:ext uri="{BB962C8B-B14F-4D97-AF65-F5344CB8AC3E}">
        <p14:creationId xmlns:p14="http://schemas.microsoft.com/office/powerpoint/2010/main" val="3979507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9312428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189294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2739701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2869244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4513978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991597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864784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1803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2707644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6117" y="152401"/>
            <a:ext cx="1674283" cy="110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71201" y="152401"/>
            <a:ext cx="11303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6930850"/>
      </p:ext>
    </p:extLst>
  </p:cSld>
  <p:clrMapOvr>
    <a:overrideClrMapping bg1="lt1" tx1="dk1" bg2="lt2" tx2="dk2" accent1="accent1" accent2="accent2" accent3="accent3" accent4="accent4" accent5="accent5" accent6="accent6" hlink="hlink" folHlink="folHlink"/>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1290482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0286046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4942221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3566144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1594801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6443015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3350092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pPr/>
              <a:t>8/30/2016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2210058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764DE79-268F-4C1A-8933-263129D2AF90}" type="datetimeFigureOut">
              <a:rPr lang="en-US" smtClean="0"/>
              <a:pPr/>
              <a:t>8/30/2016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5531450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1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21.pn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0.jpe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jpe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91338" y="3727614"/>
            <a:ext cx="418527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Upkaran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p:cNvPicPr/>
          <p:nvPr/>
        </p:nvPicPr>
        <p:blipFill rotWithShape="1">
          <a:blip r:embed="rId2"/>
          <a:srcRect r="3061" b="2410"/>
          <a:stretch/>
        </p:blipFill>
        <p:spPr bwMode="auto">
          <a:xfrm>
            <a:off x="3791338" y="227243"/>
            <a:ext cx="4185270" cy="3498595"/>
          </a:xfrm>
          <a:prstGeom prst="rect">
            <a:avLst/>
          </a:prstGeom>
          <a:noFill/>
          <a:ln w="9525">
            <a:noFill/>
            <a:miter lim="800000"/>
            <a:headEnd/>
            <a:tailEnd/>
          </a:ln>
        </p:spPr>
      </p:pic>
      <p:sp>
        <p:nvSpPr>
          <p:cNvPr id="3" name="TextBox 2"/>
          <p:cNvSpPr txBox="1"/>
          <p:nvPr/>
        </p:nvSpPr>
        <p:spPr>
          <a:xfrm>
            <a:off x="1897636" y="4635506"/>
            <a:ext cx="7764379" cy="523220"/>
          </a:xfrm>
          <a:prstGeom prst="rect">
            <a:avLst/>
          </a:prstGeom>
          <a:noFill/>
        </p:spPr>
        <p:txBody>
          <a:bodyPr wrap="square" rtlCol="0">
            <a:spAutoFit/>
          </a:bodyPr>
          <a:lstStyle/>
          <a:p>
            <a:pPr algn="ctr"/>
            <a:r>
              <a:rPr lang="en-US" sz="2800" b="1" dirty="0" smtClean="0">
                <a:latin typeface="Calibri" panose="020F0502020204030204" pitchFamily="34" charset="0"/>
              </a:rPr>
              <a:t>Equipment Management and Maintenance System</a:t>
            </a:r>
            <a:endParaRPr lang="en-IN" sz="2800" b="1" dirty="0">
              <a:latin typeface="Calibri" panose="020F0502020204030204" pitchFamily="34" charset="0"/>
            </a:endParaRPr>
          </a:p>
        </p:txBody>
      </p:sp>
      <p:sp>
        <p:nvSpPr>
          <p:cNvPr id="6" name="TextBox 5"/>
          <p:cNvSpPr txBox="1"/>
          <p:nvPr/>
        </p:nvSpPr>
        <p:spPr>
          <a:xfrm>
            <a:off x="3002505" y="5158726"/>
            <a:ext cx="5554639" cy="1015663"/>
          </a:xfrm>
          <a:prstGeom prst="rect">
            <a:avLst/>
          </a:prstGeom>
          <a:noFill/>
        </p:spPr>
        <p:txBody>
          <a:bodyPr wrap="square" rtlCol="0">
            <a:spAutoFit/>
          </a:bodyPr>
          <a:lstStyle/>
          <a:p>
            <a:pPr algn="ctr"/>
            <a:r>
              <a:rPr lang="en-US" sz="2000" b="1" dirty="0" smtClean="0"/>
              <a:t>Presented BY: 	</a:t>
            </a:r>
          </a:p>
          <a:p>
            <a:pPr algn="ctr"/>
            <a:endParaRPr lang="en-US" sz="2000" b="1" dirty="0" smtClean="0"/>
          </a:p>
          <a:p>
            <a:pPr algn="ctr"/>
            <a:r>
              <a:rPr lang="en-US" sz="2000" b="1" dirty="0" smtClean="0"/>
              <a:t>Naveen Jain, MD NHM, </a:t>
            </a:r>
            <a:r>
              <a:rPr lang="en-US" sz="2000" b="1" dirty="0" smtClean="0"/>
              <a:t>Rajasthan</a:t>
            </a:r>
            <a:endParaRPr lang="en-IN" sz="2000" b="1" dirty="0"/>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563562"/>
          </a:xfrm>
        </p:spPr>
        <p:txBody>
          <a:bodyPr>
            <a:normAutofit fontScale="90000"/>
          </a:bodyPr>
          <a:lstStyle/>
          <a:p>
            <a:r>
              <a:rPr lang="en-US" b="1" dirty="0" smtClean="0"/>
              <a:t>Equipments Mapping &amp; Values</a:t>
            </a:r>
            <a:endParaRPr lang="en-US" b="1" dirty="0"/>
          </a:p>
        </p:txBody>
      </p:sp>
      <p:graphicFrame>
        <p:nvGraphicFramePr>
          <p:cNvPr id="4" name="Content Placeholder 3"/>
          <p:cNvGraphicFramePr>
            <a:graphicFrameLocks noGrp="1"/>
          </p:cNvGraphicFramePr>
          <p:nvPr>
            <p:ph idx="1"/>
          </p:nvPr>
        </p:nvGraphicFramePr>
        <p:xfrm>
          <a:off x="320565" y="1763110"/>
          <a:ext cx="11582400" cy="4050227"/>
        </p:xfrm>
        <a:graphic>
          <a:graphicData uri="http://schemas.openxmlformats.org/drawingml/2006/table">
            <a:tbl>
              <a:tblPr firstRow="1" bandRow="1">
                <a:tableStyleId>{5940675A-B579-460E-94D1-54222C63F5DA}</a:tableStyleId>
              </a:tblPr>
              <a:tblGrid>
                <a:gridCol w="3999186"/>
                <a:gridCol w="1792014"/>
                <a:gridCol w="3657600"/>
                <a:gridCol w="2133600"/>
              </a:tblGrid>
              <a:tr h="288807">
                <a:tc>
                  <a:txBody>
                    <a:bodyPr/>
                    <a:lstStyle/>
                    <a:p>
                      <a:pPr algn="ctr"/>
                      <a:r>
                        <a:rPr lang="en-US" sz="1800" b="1" dirty="0" smtClean="0"/>
                        <a:t>Equipment Name</a:t>
                      </a:r>
                      <a:endParaRPr lang="en-US" sz="1800" b="1" dirty="0"/>
                    </a:p>
                  </a:txBody>
                  <a:tcPr marL="121920" marR="121920"/>
                </a:tc>
                <a:tc>
                  <a:txBody>
                    <a:bodyPr/>
                    <a:lstStyle/>
                    <a:p>
                      <a:pPr algn="ctr"/>
                      <a:r>
                        <a:rPr lang="en-US" sz="1800" b="1" dirty="0" smtClean="0"/>
                        <a:t>numbers</a:t>
                      </a:r>
                      <a:endParaRPr lang="en-US" sz="1800" b="1" dirty="0"/>
                    </a:p>
                  </a:txBody>
                  <a:tcPr marL="121920" marR="121920"/>
                </a:tc>
                <a:tc>
                  <a:txBody>
                    <a:bodyPr/>
                    <a:lstStyle/>
                    <a:p>
                      <a:pPr algn="ctr"/>
                      <a:r>
                        <a:rPr lang="en-US" sz="1800" b="1" dirty="0" smtClean="0"/>
                        <a:t>Rate </a:t>
                      </a:r>
                      <a:endParaRPr lang="en-US" sz="1800" b="1" dirty="0"/>
                    </a:p>
                  </a:txBody>
                  <a:tcPr marL="121920" marR="121920"/>
                </a:tc>
                <a:tc>
                  <a:txBody>
                    <a:bodyPr/>
                    <a:lstStyle/>
                    <a:p>
                      <a:pPr algn="ctr"/>
                      <a:r>
                        <a:rPr lang="en-US" sz="1800" b="1" dirty="0" smtClean="0"/>
                        <a:t>value</a:t>
                      </a:r>
                      <a:endParaRPr lang="en-US" sz="1800" b="1" dirty="0"/>
                    </a:p>
                  </a:txBody>
                  <a:tcPr marL="121920" marR="121920"/>
                </a:tc>
              </a:tr>
              <a:tr h="282203">
                <a:tc>
                  <a:txBody>
                    <a:bodyPr/>
                    <a:lstStyle/>
                    <a:p>
                      <a:pPr algn="ctr"/>
                      <a:r>
                        <a:rPr lang="en-US" sz="1600" kern="1200" dirty="0" smtClean="0"/>
                        <a:t>Baby Weighing Machine</a:t>
                      </a:r>
                      <a:endParaRPr lang="en-US" sz="1600" kern="1200" dirty="0">
                        <a:solidFill>
                          <a:schemeClr val="dk1"/>
                        </a:solidFill>
                        <a:latin typeface="+mn-lt"/>
                        <a:ea typeface="+mn-ea"/>
                        <a:cs typeface="+mn-cs"/>
                      </a:endParaRPr>
                    </a:p>
                  </a:txBody>
                  <a:tcPr marL="121920" marR="121920"/>
                </a:tc>
                <a:tc>
                  <a:txBody>
                    <a:bodyPr/>
                    <a:lstStyle/>
                    <a:p>
                      <a:pPr algn="ctr" fontAlgn="b"/>
                      <a:r>
                        <a:rPr lang="en-US" sz="1600" u="none" strike="noStrike" dirty="0"/>
                        <a:t>2098</a:t>
                      </a:r>
                      <a:endParaRPr lang="en-US" sz="1600" b="0" i="0" u="none" strike="noStrike" dirty="0">
                        <a:solidFill>
                          <a:srgbClr val="000000"/>
                        </a:solidFill>
                        <a:latin typeface="Calibri"/>
                      </a:endParaRPr>
                    </a:p>
                  </a:txBody>
                  <a:tcPr marL="12700" marR="12700" marT="9525" marB="0" anchor="ctr"/>
                </a:tc>
                <a:tc>
                  <a:txBody>
                    <a:bodyPr/>
                    <a:lstStyle/>
                    <a:p>
                      <a:pPr algn="ctr" fontAlgn="b"/>
                      <a:r>
                        <a:rPr lang="en-US" sz="1600" u="none" strike="noStrike"/>
                        <a:t>5000</a:t>
                      </a:r>
                      <a:endParaRPr lang="en-US" sz="1600" b="0" i="0" u="none" strike="noStrike">
                        <a:solidFill>
                          <a:srgbClr val="000000"/>
                        </a:solidFill>
                        <a:latin typeface="Calibri"/>
                      </a:endParaRPr>
                    </a:p>
                  </a:txBody>
                  <a:tcPr marL="12700" marR="12700" marT="9525" marB="0" anchor="b"/>
                </a:tc>
                <a:tc>
                  <a:txBody>
                    <a:bodyPr/>
                    <a:lstStyle/>
                    <a:p>
                      <a:pPr algn="ctr" fontAlgn="b"/>
                      <a:r>
                        <a:rPr lang="en-US" sz="1600" u="none" strike="noStrike" dirty="0"/>
                        <a:t>10490000</a:t>
                      </a:r>
                      <a:endParaRPr lang="en-US" sz="1600" b="0" i="0" u="none" strike="noStrike" dirty="0">
                        <a:solidFill>
                          <a:srgbClr val="000000"/>
                        </a:solidFill>
                        <a:latin typeface="Calibri"/>
                      </a:endParaRPr>
                    </a:p>
                  </a:txBody>
                  <a:tcPr marL="12700" marR="12700" marT="9525" marB="0" anchor="b"/>
                </a:tc>
              </a:tr>
              <a:tr h="276948">
                <a:tc>
                  <a:txBody>
                    <a:bodyPr/>
                    <a:lstStyle/>
                    <a:p>
                      <a:pPr algn="ctr" fontAlgn="b"/>
                      <a:r>
                        <a:rPr lang="en-US" sz="1600" kern="1200" dirty="0" smtClean="0"/>
                        <a:t>Binocular microscope</a:t>
                      </a:r>
                      <a:endParaRPr lang="en-US" sz="1600" kern="1200" dirty="0">
                        <a:solidFill>
                          <a:schemeClr val="dk1"/>
                        </a:solidFill>
                        <a:latin typeface="+mn-lt"/>
                        <a:ea typeface="+mn-ea"/>
                        <a:cs typeface="+mn-cs"/>
                      </a:endParaRPr>
                    </a:p>
                  </a:txBody>
                  <a:tcPr marL="12700" marR="12700" marT="9525" marB="0" anchor="b"/>
                </a:tc>
                <a:tc>
                  <a:txBody>
                    <a:bodyPr/>
                    <a:lstStyle/>
                    <a:p>
                      <a:pPr algn="ctr"/>
                      <a:r>
                        <a:rPr lang="en-US" sz="1600" dirty="0" smtClean="0"/>
                        <a:t>2868</a:t>
                      </a:r>
                      <a:endParaRPr lang="en-US" sz="1600" dirty="0"/>
                    </a:p>
                  </a:txBody>
                  <a:tcPr marL="121920" marR="121920" anchor="ctr"/>
                </a:tc>
                <a:tc>
                  <a:txBody>
                    <a:bodyPr/>
                    <a:lstStyle/>
                    <a:p>
                      <a:pPr algn="ctr"/>
                      <a:r>
                        <a:rPr lang="en-US" sz="1600" dirty="0" smtClean="0"/>
                        <a:t>30000</a:t>
                      </a:r>
                      <a:endParaRPr lang="en-US" sz="1600" dirty="0"/>
                    </a:p>
                  </a:txBody>
                  <a:tcPr marL="121920" marR="121920"/>
                </a:tc>
                <a:tc>
                  <a:txBody>
                    <a:bodyPr/>
                    <a:lstStyle/>
                    <a:p>
                      <a:pPr algn="ctr"/>
                      <a:r>
                        <a:rPr lang="en-US" sz="1600" dirty="0" smtClean="0"/>
                        <a:t>86040000</a:t>
                      </a:r>
                      <a:endParaRPr lang="en-US" sz="1600" dirty="0"/>
                    </a:p>
                  </a:txBody>
                  <a:tcPr marL="121920" marR="121920"/>
                </a:tc>
              </a:tr>
              <a:tr h="303223">
                <a:tc>
                  <a:txBody>
                    <a:bodyPr/>
                    <a:lstStyle/>
                    <a:p>
                      <a:pPr algn="ctr"/>
                      <a:r>
                        <a:rPr lang="en-US" sz="1600" kern="1200" dirty="0" smtClean="0"/>
                        <a:t>Bipolar Cautery Machine</a:t>
                      </a:r>
                      <a:endParaRPr lang="en-US" sz="1600" kern="1200" dirty="0">
                        <a:solidFill>
                          <a:schemeClr val="dk1"/>
                        </a:solidFill>
                        <a:latin typeface="+mn-lt"/>
                        <a:ea typeface="+mn-ea"/>
                        <a:cs typeface="+mn-cs"/>
                      </a:endParaRPr>
                    </a:p>
                  </a:txBody>
                  <a:tcPr marL="121920" marR="121920"/>
                </a:tc>
                <a:tc>
                  <a:txBody>
                    <a:bodyPr/>
                    <a:lstStyle/>
                    <a:p>
                      <a:pPr algn="ctr"/>
                      <a:r>
                        <a:rPr lang="en-US" sz="1600" dirty="0" smtClean="0"/>
                        <a:t>4</a:t>
                      </a:r>
                      <a:endParaRPr lang="en-US" sz="1600" dirty="0"/>
                    </a:p>
                  </a:txBody>
                  <a:tcPr marL="121920" marR="121920" anchor="ctr"/>
                </a:tc>
                <a:tc>
                  <a:txBody>
                    <a:bodyPr/>
                    <a:lstStyle/>
                    <a:p>
                      <a:pPr algn="ctr"/>
                      <a:r>
                        <a:rPr lang="en-US" sz="1600" dirty="0" smtClean="0"/>
                        <a:t>200000</a:t>
                      </a:r>
                      <a:endParaRPr lang="en-US" sz="1600" dirty="0"/>
                    </a:p>
                  </a:txBody>
                  <a:tcPr marL="121920" marR="121920"/>
                </a:tc>
                <a:tc>
                  <a:txBody>
                    <a:bodyPr/>
                    <a:lstStyle/>
                    <a:p>
                      <a:pPr algn="ctr"/>
                      <a:r>
                        <a:rPr lang="en-US" sz="1600" dirty="0" smtClean="0"/>
                        <a:t>800000</a:t>
                      </a:r>
                      <a:endParaRPr lang="en-US" sz="1600" dirty="0"/>
                    </a:p>
                  </a:txBody>
                  <a:tcPr marL="121920" marR="121920"/>
                </a:tc>
              </a:tr>
              <a:tr h="345265">
                <a:tc>
                  <a:txBody>
                    <a:bodyPr/>
                    <a:lstStyle/>
                    <a:p>
                      <a:pPr algn="ctr"/>
                      <a:r>
                        <a:rPr lang="en-US" sz="1600" kern="1200" dirty="0" smtClean="0"/>
                        <a:t>Centrifuge Machine ( 12 Tube )</a:t>
                      </a:r>
                      <a:endParaRPr lang="en-US" sz="1600" kern="1200" dirty="0">
                        <a:solidFill>
                          <a:schemeClr val="dk1"/>
                        </a:solidFill>
                        <a:latin typeface="+mn-lt"/>
                        <a:ea typeface="+mn-ea"/>
                        <a:cs typeface="+mn-cs"/>
                      </a:endParaRPr>
                    </a:p>
                  </a:txBody>
                  <a:tcPr marL="121920" marR="121920"/>
                </a:tc>
                <a:tc>
                  <a:txBody>
                    <a:bodyPr/>
                    <a:lstStyle/>
                    <a:p>
                      <a:pPr algn="ctr"/>
                      <a:r>
                        <a:rPr lang="en-US" sz="1600" dirty="0" smtClean="0"/>
                        <a:t>242</a:t>
                      </a:r>
                      <a:endParaRPr lang="en-US" sz="1600" dirty="0"/>
                    </a:p>
                  </a:txBody>
                  <a:tcPr marL="121920" marR="121920" anchor="ctr"/>
                </a:tc>
                <a:tc>
                  <a:txBody>
                    <a:bodyPr/>
                    <a:lstStyle/>
                    <a:p>
                      <a:pPr algn="ctr"/>
                      <a:r>
                        <a:rPr lang="en-US" sz="1600" dirty="0" smtClean="0"/>
                        <a:t>25000</a:t>
                      </a:r>
                      <a:endParaRPr lang="en-US" sz="1600" dirty="0"/>
                    </a:p>
                  </a:txBody>
                  <a:tcPr marL="121920" marR="121920"/>
                </a:tc>
                <a:tc>
                  <a:txBody>
                    <a:bodyPr/>
                    <a:lstStyle/>
                    <a:p>
                      <a:pPr algn="ctr"/>
                      <a:r>
                        <a:rPr lang="en-US" sz="1600" dirty="0" smtClean="0"/>
                        <a:t>6050000</a:t>
                      </a:r>
                      <a:endParaRPr lang="en-US" sz="1600" dirty="0"/>
                    </a:p>
                  </a:txBody>
                  <a:tcPr marL="121920" marR="121920"/>
                </a:tc>
              </a:tr>
              <a:tr h="409903">
                <a:tc>
                  <a:txBody>
                    <a:bodyPr/>
                    <a:lstStyle/>
                    <a:p>
                      <a:pPr algn="ctr"/>
                      <a:r>
                        <a:rPr lang="en-US" sz="1600" kern="1200" dirty="0" smtClean="0"/>
                        <a:t>Centrifuge Machine ( 4 Tube )</a:t>
                      </a:r>
                      <a:endParaRPr lang="en-US" sz="1600" kern="1200" dirty="0">
                        <a:solidFill>
                          <a:schemeClr val="dk1"/>
                        </a:solidFill>
                        <a:latin typeface="+mn-lt"/>
                        <a:ea typeface="+mn-ea"/>
                        <a:cs typeface="+mn-cs"/>
                      </a:endParaRPr>
                    </a:p>
                  </a:txBody>
                  <a:tcPr marL="121920" marR="121920"/>
                </a:tc>
                <a:tc>
                  <a:txBody>
                    <a:bodyPr/>
                    <a:lstStyle/>
                    <a:p>
                      <a:pPr algn="ctr"/>
                      <a:r>
                        <a:rPr lang="en-US" sz="1600" dirty="0" smtClean="0"/>
                        <a:t>962</a:t>
                      </a:r>
                      <a:endParaRPr lang="en-US" sz="1600" dirty="0"/>
                    </a:p>
                  </a:txBody>
                  <a:tcPr marL="121920" marR="121920" anchor="ctr"/>
                </a:tc>
                <a:tc>
                  <a:txBody>
                    <a:bodyPr/>
                    <a:lstStyle/>
                    <a:p>
                      <a:pPr algn="ctr"/>
                      <a:r>
                        <a:rPr lang="en-US" sz="1600" dirty="0" smtClean="0"/>
                        <a:t>15000</a:t>
                      </a:r>
                      <a:endParaRPr lang="en-US" sz="1600" dirty="0"/>
                    </a:p>
                  </a:txBody>
                  <a:tcPr marL="121920" marR="121920"/>
                </a:tc>
                <a:tc>
                  <a:txBody>
                    <a:bodyPr/>
                    <a:lstStyle/>
                    <a:p>
                      <a:pPr algn="ctr" fontAlgn="b"/>
                      <a:r>
                        <a:rPr lang="en-US" sz="1600" u="none" strike="noStrike" dirty="0" smtClean="0"/>
                        <a:t>144300000</a:t>
                      </a:r>
                      <a:endParaRPr lang="en-US" sz="1600" b="0" i="0" u="none" strike="noStrike" dirty="0">
                        <a:solidFill>
                          <a:srgbClr val="000000"/>
                        </a:solidFill>
                        <a:latin typeface="Calibri"/>
                      </a:endParaRPr>
                    </a:p>
                  </a:txBody>
                  <a:tcPr marL="12700" marR="12700" marT="9525" marB="0" anchor="b"/>
                </a:tc>
              </a:tr>
              <a:tr h="331076">
                <a:tc>
                  <a:txBody>
                    <a:bodyPr/>
                    <a:lstStyle/>
                    <a:p>
                      <a:pPr algn="ctr"/>
                      <a:r>
                        <a:rPr lang="en-US" sz="1600" kern="1200" dirty="0" smtClean="0"/>
                        <a:t>Instrument Sterilizer</a:t>
                      </a:r>
                      <a:endParaRPr lang="en-US" sz="1600" kern="1200" dirty="0">
                        <a:solidFill>
                          <a:schemeClr val="dk1"/>
                        </a:solidFill>
                        <a:latin typeface="+mn-lt"/>
                        <a:ea typeface="+mn-ea"/>
                        <a:cs typeface="+mn-cs"/>
                      </a:endParaRPr>
                    </a:p>
                  </a:txBody>
                  <a:tcPr marL="121920" marR="121920"/>
                </a:tc>
                <a:tc>
                  <a:txBody>
                    <a:bodyPr/>
                    <a:lstStyle/>
                    <a:p>
                      <a:pPr algn="ctr"/>
                      <a:r>
                        <a:rPr lang="en-US" sz="1600" dirty="0" smtClean="0"/>
                        <a:t>1466</a:t>
                      </a:r>
                      <a:endParaRPr lang="en-US" sz="1600" dirty="0"/>
                    </a:p>
                  </a:txBody>
                  <a:tcPr marL="121920" marR="121920" anchor="ctr"/>
                </a:tc>
                <a:tc>
                  <a:txBody>
                    <a:bodyPr/>
                    <a:lstStyle/>
                    <a:p>
                      <a:pPr algn="ctr"/>
                      <a:r>
                        <a:rPr lang="en-US" sz="1600" dirty="0" smtClean="0"/>
                        <a:t>5000</a:t>
                      </a:r>
                      <a:endParaRPr lang="en-US" sz="1600" dirty="0"/>
                    </a:p>
                  </a:txBody>
                  <a:tcPr marL="121920" marR="121920"/>
                </a:tc>
                <a:tc>
                  <a:txBody>
                    <a:bodyPr/>
                    <a:lstStyle/>
                    <a:p>
                      <a:pPr algn="ctr" fontAlgn="b"/>
                      <a:r>
                        <a:rPr lang="en-US" sz="1600" u="none" strike="noStrike" dirty="0" smtClean="0"/>
                        <a:t>7330000</a:t>
                      </a:r>
                      <a:endParaRPr lang="en-US" sz="1600" b="0" i="0" u="none" strike="noStrike" dirty="0">
                        <a:solidFill>
                          <a:srgbClr val="000000"/>
                        </a:solidFill>
                        <a:latin typeface="Calibri"/>
                      </a:endParaRPr>
                    </a:p>
                  </a:txBody>
                  <a:tcPr marL="12700" marR="12700" marT="9525" marB="0" anchor="b"/>
                </a:tc>
              </a:tr>
              <a:tr h="268014">
                <a:tc>
                  <a:txBody>
                    <a:bodyPr/>
                    <a:lstStyle/>
                    <a:p>
                      <a:pPr algn="ctr"/>
                      <a:r>
                        <a:rPr lang="en-US" sz="1600" kern="1200" dirty="0" smtClean="0"/>
                        <a:t>Radiant Heat Warmer</a:t>
                      </a:r>
                      <a:endParaRPr lang="en-US" sz="1600" kern="1200" dirty="0">
                        <a:solidFill>
                          <a:schemeClr val="dk1"/>
                        </a:solidFill>
                        <a:latin typeface="+mn-lt"/>
                        <a:ea typeface="+mn-ea"/>
                        <a:cs typeface="+mn-cs"/>
                      </a:endParaRPr>
                    </a:p>
                  </a:txBody>
                  <a:tcPr marL="121920" marR="121920"/>
                </a:tc>
                <a:tc>
                  <a:txBody>
                    <a:bodyPr/>
                    <a:lstStyle/>
                    <a:p>
                      <a:pPr algn="ctr"/>
                      <a:r>
                        <a:rPr lang="en-US" sz="1600" dirty="0" smtClean="0"/>
                        <a:t>2337</a:t>
                      </a:r>
                      <a:endParaRPr lang="en-US" sz="1600" dirty="0"/>
                    </a:p>
                  </a:txBody>
                  <a:tcPr marL="121920" marR="121920" anchor="ctr"/>
                </a:tc>
                <a:tc>
                  <a:txBody>
                    <a:bodyPr/>
                    <a:lstStyle/>
                    <a:p>
                      <a:pPr algn="ctr"/>
                      <a:r>
                        <a:rPr lang="en-US" sz="1600" dirty="0" smtClean="0"/>
                        <a:t>60000</a:t>
                      </a:r>
                      <a:endParaRPr lang="en-US" sz="1600" dirty="0"/>
                    </a:p>
                  </a:txBody>
                  <a:tcPr marL="121920" marR="121920"/>
                </a:tc>
                <a:tc>
                  <a:txBody>
                    <a:bodyPr/>
                    <a:lstStyle/>
                    <a:p>
                      <a:pPr algn="ctr" fontAlgn="b"/>
                      <a:r>
                        <a:rPr lang="en-US" sz="1600" u="none" strike="noStrike" dirty="0"/>
                        <a:t>140220000</a:t>
                      </a:r>
                      <a:endParaRPr lang="en-US" sz="1600" b="0" i="0" u="none" strike="noStrike" dirty="0">
                        <a:solidFill>
                          <a:srgbClr val="000000"/>
                        </a:solidFill>
                        <a:latin typeface="Calibri"/>
                      </a:endParaRPr>
                    </a:p>
                  </a:txBody>
                  <a:tcPr marL="12700" marR="12700" marT="9525" marB="0" anchor="b"/>
                </a:tc>
              </a:tr>
              <a:tr h="420414">
                <a:tc>
                  <a:txBody>
                    <a:bodyPr/>
                    <a:lstStyle/>
                    <a:p>
                      <a:pPr algn="ctr"/>
                      <a:r>
                        <a:rPr lang="en-US" sz="1600" kern="1200" dirty="0" smtClean="0"/>
                        <a:t>Syringe Needle Destroyer</a:t>
                      </a:r>
                      <a:endParaRPr lang="en-US" sz="1600" kern="1200" dirty="0">
                        <a:solidFill>
                          <a:schemeClr val="dk1"/>
                        </a:solidFill>
                        <a:latin typeface="+mn-lt"/>
                        <a:ea typeface="+mn-ea"/>
                        <a:cs typeface="+mn-cs"/>
                      </a:endParaRPr>
                    </a:p>
                  </a:txBody>
                  <a:tcPr marL="121920" marR="121920"/>
                </a:tc>
                <a:tc>
                  <a:txBody>
                    <a:bodyPr/>
                    <a:lstStyle/>
                    <a:p>
                      <a:pPr algn="ctr" fontAlgn="b"/>
                      <a:r>
                        <a:rPr lang="en-US" sz="1600" u="none" strike="noStrike" dirty="0"/>
                        <a:t>4971</a:t>
                      </a:r>
                      <a:endParaRPr lang="en-US" sz="1600" b="0" i="0" u="none" strike="noStrike" dirty="0">
                        <a:solidFill>
                          <a:srgbClr val="000000"/>
                        </a:solidFill>
                        <a:latin typeface="Calibri"/>
                      </a:endParaRPr>
                    </a:p>
                  </a:txBody>
                  <a:tcPr marL="12700" marR="12700" marT="9525" marB="0" anchor="ctr"/>
                </a:tc>
                <a:tc>
                  <a:txBody>
                    <a:bodyPr/>
                    <a:lstStyle/>
                    <a:p>
                      <a:pPr algn="ctr"/>
                      <a:r>
                        <a:rPr lang="en-US" sz="1600" dirty="0" smtClean="0"/>
                        <a:t>1200</a:t>
                      </a:r>
                      <a:endParaRPr lang="en-US" sz="1600" dirty="0"/>
                    </a:p>
                  </a:txBody>
                  <a:tcPr marL="121920" marR="121920"/>
                </a:tc>
                <a:tc>
                  <a:txBody>
                    <a:bodyPr/>
                    <a:lstStyle/>
                    <a:p>
                      <a:pPr algn="ctr" fontAlgn="b"/>
                      <a:r>
                        <a:rPr lang="en-US" sz="1600" u="none" strike="noStrike" dirty="0" smtClean="0"/>
                        <a:t>5965200</a:t>
                      </a:r>
                      <a:endParaRPr lang="en-US" sz="1600" b="0" i="0" u="none" strike="noStrike" dirty="0">
                        <a:solidFill>
                          <a:srgbClr val="000000"/>
                        </a:solidFill>
                        <a:latin typeface="Calibri"/>
                      </a:endParaRPr>
                    </a:p>
                  </a:txBody>
                  <a:tcPr marL="12700" marR="12700" marT="9525" marB="0" anchor="b"/>
                </a:tc>
              </a:tr>
              <a:tr h="288807">
                <a:tc>
                  <a:txBody>
                    <a:bodyPr/>
                    <a:lstStyle/>
                    <a:p>
                      <a:pPr algn="ctr" fontAlgn="b"/>
                      <a:r>
                        <a:rPr lang="en-US" sz="1600" kern="1200" dirty="0"/>
                        <a:t>Ultra </a:t>
                      </a:r>
                      <a:r>
                        <a:rPr lang="en-US" sz="1600" kern="1200" dirty="0" err="1"/>
                        <a:t>Sonography</a:t>
                      </a:r>
                      <a:r>
                        <a:rPr lang="en-US" sz="1600" kern="1200" dirty="0"/>
                        <a:t> (USG) &amp; </a:t>
                      </a:r>
                      <a:r>
                        <a:rPr lang="en-US" sz="1600" kern="1200" dirty="0" err="1"/>
                        <a:t>Colour</a:t>
                      </a:r>
                      <a:r>
                        <a:rPr lang="en-US" sz="1600" kern="1200" dirty="0"/>
                        <a:t> </a:t>
                      </a:r>
                      <a:r>
                        <a:rPr lang="en-US" sz="1600" kern="1200" dirty="0" err="1"/>
                        <a:t>Dopler</a:t>
                      </a:r>
                      <a:r>
                        <a:rPr lang="en-US" sz="1600" kern="1200" dirty="0"/>
                        <a:t> Machine</a:t>
                      </a:r>
                      <a:endParaRPr lang="en-US" sz="1600" kern="1200" dirty="0">
                        <a:solidFill>
                          <a:schemeClr val="dk1"/>
                        </a:solidFill>
                        <a:latin typeface="+mn-lt"/>
                        <a:ea typeface="+mn-ea"/>
                        <a:cs typeface="+mn-cs"/>
                      </a:endParaRPr>
                    </a:p>
                  </a:txBody>
                  <a:tcPr marL="12700" marR="12700" marT="9525" marB="0" anchor="b"/>
                </a:tc>
                <a:tc>
                  <a:txBody>
                    <a:bodyPr/>
                    <a:lstStyle/>
                    <a:p>
                      <a:pPr algn="ctr"/>
                      <a:r>
                        <a:rPr lang="en-US" sz="1600" dirty="0" smtClean="0"/>
                        <a:t>83</a:t>
                      </a:r>
                      <a:endParaRPr lang="en-US" sz="1600" dirty="0"/>
                    </a:p>
                  </a:txBody>
                  <a:tcPr marL="121920" marR="121920" anchor="ctr"/>
                </a:tc>
                <a:tc>
                  <a:txBody>
                    <a:bodyPr/>
                    <a:lstStyle/>
                    <a:p>
                      <a:pPr algn="ctr" fontAlgn="b"/>
                      <a:r>
                        <a:rPr lang="en-US" sz="1600" u="none" strike="noStrike" dirty="0" smtClean="0"/>
                        <a:t>1100000</a:t>
                      </a:r>
                      <a:endParaRPr lang="en-US" sz="1600" b="0" i="0" u="none" strike="noStrike" dirty="0">
                        <a:solidFill>
                          <a:srgbClr val="000000"/>
                        </a:solidFill>
                        <a:latin typeface="Calibri"/>
                      </a:endParaRPr>
                    </a:p>
                  </a:txBody>
                  <a:tcPr marL="12700" marR="12700" marT="9525" marB="0" anchor="b"/>
                </a:tc>
                <a:tc>
                  <a:txBody>
                    <a:bodyPr/>
                    <a:lstStyle/>
                    <a:p>
                      <a:pPr algn="ctr" fontAlgn="b"/>
                      <a:r>
                        <a:rPr lang="en-US" sz="1600" u="none" strike="noStrike" dirty="0" smtClean="0"/>
                        <a:t>91300000</a:t>
                      </a:r>
                      <a:endParaRPr lang="en-US" sz="1600" b="0" i="0" u="none" strike="noStrike" dirty="0">
                        <a:solidFill>
                          <a:srgbClr val="000000"/>
                        </a:solidFill>
                        <a:latin typeface="Calibri"/>
                      </a:endParaRPr>
                    </a:p>
                  </a:txBody>
                  <a:tcPr marL="12700" marR="12700" marT="9525" marB="0" anchor="b"/>
                </a:tc>
              </a:tr>
              <a:tr h="288807">
                <a:tc>
                  <a:txBody>
                    <a:bodyPr/>
                    <a:lstStyle/>
                    <a:p>
                      <a:pPr algn="ctr" fontAlgn="b"/>
                      <a:r>
                        <a:rPr lang="en-US" sz="1600" kern="1200" dirty="0"/>
                        <a:t>Ventilator</a:t>
                      </a:r>
                      <a:endParaRPr lang="en-US" sz="1600" kern="1200" dirty="0">
                        <a:solidFill>
                          <a:schemeClr val="dk1"/>
                        </a:solidFill>
                        <a:latin typeface="+mn-lt"/>
                        <a:ea typeface="+mn-ea"/>
                        <a:cs typeface="+mn-cs"/>
                      </a:endParaRPr>
                    </a:p>
                  </a:txBody>
                  <a:tcPr marL="12700" marR="12700" marT="9525" marB="0" anchor="b"/>
                </a:tc>
                <a:tc>
                  <a:txBody>
                    <a:bodyPr/>
                    <a:lstStyle/>
                    <a:p>
                      <a:pPr algn="ctr"/>
                      <a:r>
                        <a:rPr lang="en-US" sz="1600" dirty="0" smtClean="0"/>
                        <a:t>203</a:t>
                      </a:r>
                      <a:endParaRPr lang="en-US" sz="1600" dirty="0"/>
                    </a:p>
                  </a:txBody>
                  <a:tcPr marL="121920" marR="121920" anchor="ctr"/>
                </a:tc>
                <a:tc>
                  <a:txBody>
                    <a:bodyPr/>
                    <a:lstStyle/>
                    <a:p>
                      <a:pPr algn="ctr" fontAlgn="b"/>
                      <a:r>
                        <a:rPr lang="en-US" sz="1600" u="none" strike="noStrike" dirty="0"/>
                        <a:t>1100000</a:t>
                      </a:r>
                      <a:endParaRPr lang="en-US" sz="1600" b="0" i="0" u="none" strike="noStrike" dirty="0">
                        <a:solidFill>
                          <a:srgbClr val="000000"/>
                        </a:solidFill>
                        <a:latin typeface="Calibri"/>
                      </a:endParaRPr>
                    </a:p>
                  </a:txBody>
                  <a:tcPr marL="12700" marR="12700" marT="9525" marB="0" anchor="b"/>
                </a:tc>
                <a:tc>
                  <a:txBody>
                    <a:bodyPr/>
                    <a:lstStyle/>
                    <a:p>
                      <a:pPr algn="ctr" fontAlgn="b"/>
                      <a:r>
                        <a:rPr lang="en-US" sz="1600" u="none" strike="noStrike" dirty="0"/>
                        <a:t>223300000</a:t>
                      </a:r>
                      <a:endParaRPr lang="en-US" sz="1600" b="0" i="0" u="none" strike="noStrike" dirty="0">
                        <a:solidFill>
                          <a:srgbClr val="000000"/>
                        </a:solidFill>
                        <a:latin typeface="Calibri"/>
                      </a:endParaRPr>
                    </a:p>
                  </a:txBody>
                  <a:tcPr marL="12700" marR="12700" marT="9525" marB="0" anchor="b"/>
                </a:tc>
              </a:tr>
            </a:tbl>
          </a:graphicData>
        </a:graphic>
      </p:graphicFrame>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2830" y="180109"/>
            <a:ext cx="11900847" cy="553998"/>
          </a:xfrm>
          <a:prstGeom prst="rect">
            <a:avLst/>
          </a:prstGeom>
        </p:spPr>
        <p:txBody>
          <a:bodyPr wrap="square">
            <a:spAutoFit/>
          </a:bodyPr>
          <a:lstStyle/>
          <a:p>
            <a:r>
              <a:rPr lang="en-IN" sz="3000" dirty="0" smtClean="0">
                <a:latin typeface="Calibri" panose="020F0502020204030204" pitchFamily="34" charset="0"/>
              </a:rPr>
              <a:t>Institute wise availability of </a:t>
            </a:r>
            <a:r>
              <a:rPr lang="en-IN" sz="3000" dirty="0">
                <a:latin typeface="Calibri" panose="020F0502020204030204" pitchFamily="34" charset="0"/>
              </a:rPr>
              <a:t>M</a:t>
            </a:r>
            <a:r>
              <a:rPr lang="en-IN" sz="3000" dirty="0" smtClean="0">
                <a:latin typeface="Calibri" panose="020F0502020204030204" pitchFamily="34" charset="0"/>
              </a:rPr>
              <a:t>ax and Min equipment comparison with IPHS: </a:t>
            </a:r>
            <a:endParaRPr lang="en-IN" sz="3000" dirty="0">
              <a:latin typeface="Calibri" panose="020F0502020204030204" pitchFamily="34" charset="0"/>
            </a:endParaRPr>
          </a:p>
        </p:txBody>
      </p:sp>
      <p:graphicFrame>
        <p:nvGraphicFramePr>
          <p:cNvPr id="3" name="Chart 2"/>
          <p:cNvGraphicFramePr/>
          <p:nvPr/>
        </p:nvGraphicFramePr>
        <p:xfrm>
          <a:off x="410874" y="882794"/>
          <a:ext cx="2831090" cy="59752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4310061" y="997527"/>
          <a:ext cx="3157539" cy="5860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8172450" y="928255"/>
          <a:ext cx="3202132" cy="562494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Graphic spid="4" grpId="0">
        <p:bldAsOne/>
      </p:bldGraphic>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422" y="0"/>
            <a:ext cx="9404723" cy="1400530"/>
          </a:xfrm>
        </p:spPr>
        <p:txBody>
          <a:bodyPr/>
          <a:lstStyle/>
          <a:p>
            <a:pPr algn="ctr"/>
            <a:r>
              <a:rPr lang="en-US" sz="3600" dirty="0" smtClean="0">
                <a:latin typeface="Calibri" panose="020F0502020204030204" pitchFamily="34" charset="0"/>
              </a:rPr>
              <a:t>Equipment Usage Monitoring</a:t>
            </a:r>
            <a:endParaRPr lang="en-US" sz="3600" dirty="0">
              <a:latin typeface="Calibri" panose="020F0502020204030204" pitchFamily="34" charset="0"/>
            </a:endParaRPr>
          </a:p>
        </p:txBody>
      </p:sp>
      <p:sp>
        <p:nvSpPr>
          <p:cNvPr id="6" name="Content Placeholder 5"/>
          <p:cNvSpPr>
            <a:spLocks noGrp="1"/>
          </p:cNvSpPr>
          <p:nvPr>
            <p:ph sz="half" idx="2"/>
          </p:nvPr>
        </p:nvSpPr>
        <p:spPr>
          <a:xfrm>
            <a:off x="286749" y="3345607"/>
            <a:ext cx="4742451" cy="3275910"/>
          </a:xfrm>
        </p:spPr>
        <p:txBody>
          <a:bodyPr>
            <a:normAutofit/>
          </a:bodyPr>
          <a:lstStyle/>
          <a:p>
            <a:r>
              <a:rPr lang="en-US" dirty="0" smtClean="0"/>
              <a:t>Daily Monitoring of Equipment Usage</a:t>
            </a:r>
          </a:p>
          <a:p>
            <a:r>
              <a:rPr lang="en-US" dirty="0" smtClean="0"/>
              <a:t>Utility of equipment in Institution </a:t>
            </a:r>
          </a:p>
          <a:p>
            <a:r>
              <a:rPr lang="en-US" dirty="0" smtClean="0"/>
              <a:t>Monitoring of Equipments which are using for revenue generation</a:t>
            </a:r>
          </a:p>
          <a:p>
            <a:r>
              <a:rPr lang="en-US" dirty="0" smtClean="0"/>
              <a:t>Immediate information of Break Down of Equipment</a:t>
            </a:r>
          </a:p>
          <a:p>
            <a:r>
              <a:rPr lang="en-US" dirty="0" smtClean="0"/>
              <a:t>Identification of Malpractices if any</a:t>
            </a:r>
          </a:p>
          <a:p>
            <a:r>
              <a:rPr lang="en-US" dirty="0" smtClean="0"/>
              <a:t>Analysis and record of Equipment’s Usage</a:t>
            </a:r>
          </a:p>
          <a:p>
            <a:endParaRPr lang="en-US" dirty="0"/>
          </a:p>
        </p:txBody>
      </p:sp>
      <p:pic>
        <p:nvPicPr>
          <p:cNvPr id="8" name="Picture 2"/>
          <p:cNvPicPr>
            <a:picLocks noChangeAspect="1" noChangeArrowheads="1"/>
          </p:cNvPicPr>
          <p:nvPr/>
        </p:nvPicPr>
        <p:blipFill>
          <a:blip r:embed="rId2" cstate="print"/>
          <a:srcRect/>
          <a:stretch>
            <a:fillRect/>
          </a:stretch>
        </p:blipFill>
        <p:spPr bwMode="auto">
          <a:xfrm>
            <a:off x="220716" y="756746"/>
            <a:ext cx="4442775" cy="2343021"/>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5108028" y="1522005"/>
            <a:ext cx="7083972" cy="414566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 y="221673"/>
            <a:ext cx="10806545" cy="584775"/>
          </a:xfrm>
          <a:prstGeom prst="rect">
            <a:avLst/>
          </a:prstGeom>
          <a:noFill/>
        </p:spPr>
        <p:txBody>
          <a:bodyPr wrap="square" rtlCol="0">
            <a:spAutoFit/>
          </a:bodyPr>
          <a:lstStyle/>
          <a:p>
            <a:pPr algn="ctr"/>
            <a:r>
              <a:rPr lang="en-IN" sz="3200" dirty="0" smtClean="0">
                <a:latin typeface="Calibri" panose="020F0502020204030204" pitchFamily="34" charset="0"/>
              </a:rPr>
              <a:t>Equipment wise biomedical equipment usage </a:t>
            </a:r>
            <a:endParaRPr lang="en-IN" sz="3200" dirty="0">
              <a:latin typeface="Calibri" panose="020F0502020204030204" pitchFamily="34" charset="0"/>
            </a:endParaRPr>
          </a:p>
        </p:txBody>
      </p:sp>
      <p:graphicFrame>
        <p:nvGraphicFramePr>
          <p:cNvPr id="4" name="Chart 3"/>
          <p:cNvGraphicFramePr/>
          <p:nvPr>
            <p:extLst>
              <p:ext uri="{D42A27DB-BD31-4B8C-83A1-F6EECF244321}">
                <p14:modId xmlns:p14="http://schemas.microsoft.com/office/powerpoint/2010/main" val="3420804891"/>
              </p:ext>
            </p:extLst>
          </p:nvPr>
        </p:nvGraphicFramePr>
        <p:xfrm>
          <a:off x="858982" y="858982"/>
          <a:ext cx="10363200" cy="573578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2" dur="500"/>
                                        <p:tgtEl>
                                          <p:spTgt spid="4">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7" dur="500"/>
                                        <p:tgtEl>
                                          <p:spTgt spid="4">
                                            <p:graphicEl>
                                              <a:chart seriesIdx="0"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22" dur="500"/>
                                        <p:tgtEl>
                                          <p:spTgt spid="4">
                                            <p:graphicEl>
                                              <a:chart seriesIdx="1"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fade">
                                      <p:cBhvr>
                                        <p:cTn id="27" dur="500"/>
                                        <p:tgtEl>
                                          <p:spTgt spid="4">
                                            <p:graphicEl>
                                              <a:chart seriesIdx="2"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fade">
                                      <p:cBhvr>
                                        <p:cTn id="32" dur="500"/>
                                        <p:tgtEl>
                                          <p:spTgt spid="4">
                                            <p:graphicEl>
                                              <a:chart seriesIdx="3"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fade">
                                      <p:cBhvr>
                                        <p:cTn id="37" dur="500"/>
                                        <p:tgtEl>
                                          <p:spTgt spid="4">
                                            <p:graphicEl>
                                              <a:chart seriesIdx="4"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chart seriesIdx="5" categoryIdx="-4" bldStep="series"/>
                                            </p:graphicEl>
                                          </p:spTgt>
                                        </p:tgtEl>
                                        <p:attrNameLst>
                                          <p:attrName>style.visibility</p:attrName>
                                        </p:attrNameLst>
                                      </p:cBhvr>
                                      <p:to>
                                        <p:strVal val="visible"/>
                                      </p:to>
                                    </p:set>
                                    <p:animEffect transition="in" filter="fade">
                                      <p:cBhvr>
                                        <p:cTn id="42" dur="500"/>
                                        <p:tgtEl>
                                          <p:spTgt spid="4">
                                            <p:graphicEl>
                                              <a:chart seriesIdx="5"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chart seriesIdx="6" categoryIdx="-4" bldStep="series"/>
                                            </p:graphicEl>
                                          </p:spTgt>
                                        </p:tgtEl>
                                        <p:attrNameLst>
                                          <p:attrName>style.visibility</p:attrName>
                                        </p:attrNameLst>
                                      </p:cBhvr>
                                      <p:to>
                                        <p:strVal val="visible"/>
                                      </p:to>
                                    </p:set>
                                    <p:animEffect transition="in" filter="fade">
                                      <p:cBhvr>
                                        <p:cTn id="47" dur="500"/>
                                        <p:tgtEl>
                                          <p:spTgt spid="4">
                                            <p:graphicEl>
                                              <a:chart seriesIdx="6"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66254"/>
            <a:ext cx="11984182" cy="1292662"/>
          </a:xfrm>
          <a:prstGeom prst="rect">
            <a:avLst/>
          </a:prstGeom>
          <a:noFill/>
        </p:spPr>
        <p:txBody>
          <a:bodyPr wrap="square" rtlCol="0">
            <a:spAutoFit/>
          </a:bodyPr>
          <a:lstStyle/>
          <a:p>
            <a:pPr algn="ctr">
              <a:defRPr lang="en-IN" sz="1800" b="1" i="0" u="none" strike="noStrike" kern="1200" baseline="0">
                <a:solidFill>
                  <a:prstClr val="white"/>
                </a:solidFill>
                <a:latin typeface="+mn-lt"/>
                <a:ea typeface="+mn-ea"/>
                <a:cs typeface="+mn-cs"/>
              </a:defRPr>
            </a:pPr>
            <a:r>
              <a:rPr lang="en-IN" sz="3600" dirty="0" smtClean="0">
                <a:latin typeface="Calibri" panose="020F0502020204030204" pitchFamily="34" charset="0"/>
              </a:rPr>
              <a:t>District Level </a:t>
            </a:r>
            <a:r>
              <a:rPr lang="en-IN" sz="3600" dirty="0">
                <a:latin typeface="Calibri" panose="020F0502020204030204" pitchFamily="34" charset="0"/>
              </a:rPr>
              <a:t>- equipment  unused </a:t>
            </a:r>
            <a:r>
              <a:rPr lang="en-IN" sz="3600" dirty="0" smtClean="0">
                <a:latin typeface="Calibri" panose="020F0502020204030204" pitchFamily="34" charset="0"/>
              </a:rPr>
              <a:t>details</a:t>
            </a:r>
          </a:p>
          <a:p>
            <a:pPr algn="ctr">
              <a:defRPr lang="en-IN" sz="1800" b="1" i="0" u="none" strike="noStrike" kern="1200" baseline="0">
                <a:solidFill>
                  <a:prstClr val="white"/>
                </a:solidFill>
                <a:latin typeface="+mn-lt"/>
                <a:ea typeface="+mn-ea"/>
                <a:cs typeface="+mn-cs"/>
              </a:defRPr>
            </a:pPr>
            <a:r>
              <a:rPr lang="en-US" sz="2400" dirty="0" smtClean="0">
                <a:latin typeface="Calibri" panose="020F0502020204030204" pitchFamily="34" charset="0"/>
              </a:rPr>
              <a:t>(District Ajmer)</a:t>
            </a:r>
            <a:endParaRPr lang="en-IN" sz="2400" dirty="0">
              <a:latin typeface="Calibri" panose="020F0502020204030204" pitchFamily="34" charset="0"/>
            </a:endParaRPr>
          </a:p>
          <a:p>
            <a:endParaRPr lang="en-IN" dirty="0"/>
          </a:p>
        </p:txBody>
      </p:sp>
      <p:graphicFrame>
        <p:nvGraphicFramePr>
          <p:cNvPr id="3" name="Chart 2"/>
          <p:cNvGraphicFramePr/>
          <p:nvPr>
            <p:extLst>
              <p:ext uri="{D42A27DB-BD31-4B8C-83A1-F6EECF244321}">
                <p14:modId xmlns:p14="http://schemas.microsoft.com/office/powerpoint/2010/main" val="196008024"/>
              </p:ext>
            </p:extLst>
          </p:nvPr>
        </p:nvGraphicFramePr>
        <p:xfrm>
          <a:off x="0" y="983673"/>
          <a:ext cx="12025744" cy="565265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12" dur="500"/>
                                        <p:tgtEl>
                                          <p:spTgt spid="3">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17" dur="500"/>
                                        <p:tgtEl>
                                          <p:spTgt spid="3">
                                            <p:graphicEl>
                                              <a:chart seriesIdx="-4" categoryIdx="0"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22" dur="500"/>
                                        <p:tgtEl>
                                          <p:spTgt spid="3">
                                            <p:graphicEl>
                                              <a:chart seriesIdx="-4" categoryIdx="1"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27" dur="500"/>
                                        <p:tgtEl>
                                          <p:spTgt spid="3">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Chart bld="category"/>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accent1">
              <a:lumMod val="75000"/>
            </a:schemeClr>
          </a:solidFill>
        </p:spPr>
        <p:txBody>
          <a:bodyPr vert="horz" lIns="91440" tIns="45720" rIns="91440" bIns="45720" rtlCol="0" anchor="ctr">
            <a:noAutofit/>
          </a:bodyPr>
          <a:lstStyle/>
          <a:p>
            <a:r>
              <a:rPr lang="en-US" sz="3600" b="1" dirty="0" smtClean="0">
                <a:solidFill>
                  <a:schemeClr val="bg1"/>
                </a:solidFill>
                <a:latin typeface="Arial" pitchFamily="34" charset="0"/>
                <a:ea typeface="+mn-ea"/>
                <a:cs typeface="Arial" pitchFamily="34" charset="0"/>
              </a:rPr>
              <a:t>Action initiated on the base of e-</a:t>
            </a:r>
            <a:r>
              <a:rPr lang="en-US" sz="3600" b="1" dirty="0" err="1" smtClean="0">
                <a:solidFill>
                  <a:schemeClr val="bg1"/>
                </a:solidFill>
                <a:latin typeface="Arial" pitchFamily="34" charset="0"/>
                <a:ea typeface="+mn-ea"/>
                <a:cs typeface="Arial" pitchFamily="34" charset="0"/>
              </a:rPr>
              <a:t>Upkaran</a:t>
            </a:r>
            <a:r>
              <a:rPr lang="en-US" sz="3600" b="1" dirty="0" smtClean="0">
                <a:solidFill>
                  <a:schemeClr val="bg1"/>
                </a:solidFill>
                <a:latin typeface="Arial" pitchFamily="34" charset="0"/>
                <a:ea typeface="+mn-ea"/>
                <a:cs typeface="Arial" pitchFamily="34" charset="0"/>
              </a:rPr>
              <a:t> data base </a:t>
            </a:r>
          </a:p>
        </p:txBody>
      </p:sp>
      <p:sp>
        <p:nvSpPr>
          <p:cNvPr id="3" name="Content Placeholder 2"/>
          <p:cNvSpPr>
            <a:spLocks noGrp="1"/>
          </p:cNvSpPr>
          <p:nvPr>
            <p:ph idx="1"/>
          </p:nvPr>
        </p:nvSpPr>
        <p:spPr>
          <a:xfrm>
            <a:off x="609600" y="1600200"/>
            <a:ext cx="10972800" cy="4724400"/>
          </a:xfrm>
        </p:spPr>
        <p:txBody>
          <a:bodyPr>
            <a:normAutofit fontScale="85000" lnSpcReduction="10000"/>
          </a:bodyPr>
          <a:lstStyle/>
          <a:p>
            <a:pPr algn="just"/>
            <a:r>
              <a:rPr lang="en-US" dirty="0" smtClean="0"/>
              <a:t>Institutions became proactive for </a:t>
            </a:r>
            <a:r>
              <a:rPr lang="en-US" sz="3300" dirty="0" smtClean="0"/>
              <a:t>biomedical equipment management </a:t>
            </a:r>
            <a:r>
              <a:rPr lang="en-US" sz="1800" dirty="0" smtClean="0"/>
              <a:t>(earlier this issue was of least concern ) </a:t>
            </a:r>
            <a:endParaRPr lang="en-US" dirty="0" smtClean="0"/>
          </a:p>
          <a:p>
            <a:pPr algn="just"/>
            <a:r>
              <a:rPr lang="en-US" dirty="0" smtClean="0"/>
              <a:t>Facility started to work on e-</a:t>
            </a:r>
            <a:r>
              <a:rPr lang="en-US" dirty="0" err="1" smtClean="0"/>
              <a:t>Upkaran</a:t>
            </a:r>
            <a:r>
              <a:rPr lang="en-US" dirty="0" smtClean="0"/>
              <a:t> and entering equipments status in e-</a:t>
            </a:r>
            <a:r>
              <a:rPr lang="en-US" dirty="0" err="1" smtClean="0"/>
              <a:t>Upkaran</a:t>
            </a:r>
            <a:r>
              <a:rPr lang="en-US" dirty="0" smtClean="0"/>
              <a:t> software</a:t>
            </a:r>
          </a:p>
          <a:p>
            <a:pPr lvl="2" algn="just"/>
            <a:r>
              <a:rPr lang="en-US" dirty="0" smtClean="0"/>
              <a:t>Approx 9000 new/old equipments and instruments are entered  in software by institutions themselves.</a:t>
            </a:r>
          </a:p>
          <a:p>
            <a:r>
              <a:rPr lang="en-US" b="1" dirty="0" smtClean="0"/>
              <a:t>Not in use equipments </a:t>
            </a:r>
            <a:r>
              <a:rPr lang="en-US" dirty="0" smtClean="0"/>
              <a:t>( Action initiated for  further use of 771 equipments): </a:t>
            </a:r>
          </a:p>
          <a:p>
            <a:pPr lvl="2" algn="just"/>
            <a:r>
              <a:rPr lang="en-US" dirty="0" smtClean="0"/>
              <a:t>HQ received transfer proposal where it can be used;  </a:t>
            </a:r>
          </a:p>
          <a:p>
            <a:pPr lvl="2" algn="just"/>
            <a:r>
              <a:rPr lang="en-US" dirty="0" smtClean="0"/>
              <a:t>Utilization in other dept in same hospital; </a:t>
            </a:r>
          </a:p>
          <a:p>
            <a:pPr lvl="2" algn="just"/>
            <a:r>
              <a:rPr lang="en-US" dirty="0" smtClean="0"/>
              <a:t>By attention of administration, institute has started use of equipments. </a:t>
            </a:r>
          </a:p>
          <a:p>
            <a:pPr algn="just"/>
            <a:r>
              <a:rPr lang="en-US" dirty="0" smtClean="0"/>
              <a:t>Proposal for transfer of 122 equipments received from facilities for transfer to other facilities</a:t>
            </a:r>
          </a:p>
          <a:p>
            <a:pPr algn="just"/>
            <a:r>
              <a:rPr lang="en-US" b="1" dirty="0" smtClean="0"/>
              <a:t>Installation Pending equipments:</a:t>
            </a:r>
            <a:r>
              <a:rPr lang="en-US" dirty="0" smtClean="0"/>
              <a:t>  more then 117 equipments are installed recently</a:t>
            </a:r>
          </a:p>
          <a:p>
            <a:pPr algn="just"/>
            <a:r>
              <a:rPr lang="en-US" b="1" dirty="0" smtClean="0"/>
              <a:t>Non functional non repairable equipments:</a:t>
            </a:r>
            <a:r>
              <a:rPr lang="en-US" dirty="0" smtClean="0"/>
              <a:t> </a:t>
            </a:r>
            <a:r>
              <a:rPr lang="en-US" dirty="0" err="1" smtClean="0"/>
              <a:t>initated</a:t>
            </a:r>
            <a:r>
              <a:rPr lang="en-US" dirty="0" smtClean="0"/>
              <a:t> condemnation processes of approx 800 equipments. </a:t>
            </a:r>
          </a:p>
          <a:p>
            <a:pPr algn="just"/>
            <a:r>
              <a:rPr lang="en-US" dirty="0" smtClean="0"/>
              <a:t>Repair and Maintenance RFP floated on the base of total  cost of biomedical equipments in e-</a:t>
            </a:r>
            <a:r>
              <a:rPr lang="en-US" dirty="0" err="1" smtClean="0"/>
              <a:t>Upkaran</a:t>
            </a:r>
            <a:r>
              <a:rPr lang="en-US" dirty="0" smtClean="0"/>
              <a:t>.</a:t>
            </a: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23924" y="28136"/>
            <a:ext cx="8190411" cy="646331"/>
          </a:xfrm>
          <a:prstGeom prst="rect">
            <a:avLst/>
          </a:prstGeom>
          <a:noFill/>
        </p:spPr>
        <p:txBody>
          <a:bodyPr wrap="square" rtlCol="0">
            <a:spAutoFit/>
          </a:bodyPr>
          <a:lstStyle/>
          <a:p>
            <a:r>
              <a:rPr lang="en-IN" sz="3600" dirty="0" smtClean="0">
                <a:latin typeface="Calibri" panose="020F0502020204030204" pitchFamily="34" charset="0"/>
              </a:rPr>
              <a:t>Implementation: </a:t>
            </a:r>
            <a:endParaRPr lang="en-IN" sz="3600" dirty="0">
              <a:latin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3478968040"/>
              </p:ext>
            </p:extLst>
          </p:nvPr>
        </p:nvGraphicFramePr>
        <p:xfrm>
          <a:off x="112295" y="821387"/>
          <a:ext cx="7251031" cy="5815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CSR-302\Downloads\12183786_1496651353996075_5581735217031014075_o.jpg"/>
          <p:cNvPicPr>
            <a:picLocks noChangeAspect="1" noChangeArrowheads="1"/>
          </p:cNvPicPr>
          <p:nvPr/>
        </p:nvPicPr>
        <p:blipFill>
          <a:blip r:embed="rId7"/>
          <a:srcRect l="1447" t="16140" r="27105" b="4795"/>
          <a:stretch>
            <a:fillRect/>
          </a:stretch>
        </p:blipFill>
        <p:spPr bwMode="auto">
          <a:xfrm>
            <a:off x="7487653" y="1106905"/>
            <a:ext cx="4447673" cy="2622884"/>
          </a:xfrm>
          <a:prstGeom prst="rect">
            <a:avLst/>
          </a:prstGeom>
          <a:noFill/>
        </p:spPr>
      </p:pic>
      <p:pic>
        <p:nvPicPr>
          <p:cNvPr id="1027" name="Picture 3" descr="C:\Users\CSR-302\Downloads\12015100_1478696845791526_6259441165168206184_o.jpg"/>
          <p:cNvPicPr>
            <a:picLocks noChangeAspect="1" noChangeArrowheads="1"/>
          </p:cNvPicPr>
          <p:nvPr/>
        </p:nvPicPr>
        <p:blipFill>
          <a:blip r:embed="rId8"/>
          <a:srcRect t="31228" r="2632"/>
          <a:stretch>
            <a:fillRect/>
          </a:stretch>
        </p:blipFill>
        <p:spPr bwMode="auto">
          <a:xfrm>
            <a:off x="7487653" y="3848876"/>
            <a:ext cx="4451684" cy="2358189"/>
          </a:xfrm>
          <a:prstGeom prst="rect">
            <a:avLst/>
          </a:prstGeom>
          <a:noFill/>
        </p:spPr>
      </p:pic>
      <p:sp>
        <p:nvSpPr>
          <p:cNvPr id="6" name="Title 5"/>
          <p:cNvSpPr>
            <a:spLocks noGrp="1"/>
          </p:cNvSpPr>
          <p:nvPr>
            <p:ph type="title"/>
          </p:nvPr>
        </p:nvSpPr>
        <p:spPr>
          <a:xfrm>
            <a:off x="7487652" y="6316428"/>
            <a:ext cx="4704347" cy="760423"/>
          </a:xfrm>
        </p:spPr>
        <p:txBody>
          <a:bodyPr/>
          <a:lstStyle/>
          <a:p>
            <a:r>
              <a:rPr lang="en-US" sz="2800" dirty="0" err="1" smtClean="0"/>
              <a:t>HelpLine</a:t>
            </a:r>
            <a:r>
              <a:rPr lang="en-US" sz="2800" dirty="0" smtClean="0"/>
              <a:t> No. - 7597627008</a:t>
            </a:r>
            <a:endParaRPr lang="en-US" sz="2800" dirty="0"/>
          </a:p>
        </p:txBody>
      </p:sp>
      <p:pic>
        <p:nvPicPr>
          <p:cNvPr id="7" name="Picture 6" descr="C:\Users\Abhandari\AppData\Local\Temp\Temp1_eupkaranloginscreen.zip\e-upkaran1.png"/>
          <p:cNvPicPr/>
          <p:nvPr/>
        </p:nvPicPr>
        <p:blipFill>
          <a:blip r:embed="rId9" cstate="print"/>
          <a:srcRect/>
          <a:stretch>
            <a:fillRect/>
          </a:stretch>
        </p:blipFill>
        <p:spPr bwMode="auto">
          <a:xfrm>
            <a:off x="2516605" y="1749977"/>
            <a:ext cx="7194884" cy="385354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graphicEl>
                                              <a:dgm id="{111BA85C-F575-4BEA-A070-F2841D19B663}"/>
                                            </p:graphicEl>
                                          </p:spTgt>
                                        </p:tgtEl>
                                        <p:attrNameLst>
                                          <p:attrName>style.visibility</p:attrName>
                                        </p:attrNameLst>
                                      </p:cBhvr>
                                      <p:to>
                                        <p:strVal val="visible"/>
                                      </p:to>
                                    </p:set>
                                    <p:animEffect transition="in" filter="fade">
                                      <p:cBhvr>
                                        <p:cTn id="12" dur="500"/>
                                        <p:tgtEl>
                                          <p:spTgt spid="4">
                                            <p:graphicEl>
                                              <a:dgm id="{111BA85C-F575-4BEA-A070-F2841D19B66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4">
                                            <p:graphicEl>
                                              <a:dgm id="{3D225850-9A0F-4343-A5D4-7A48BD6B805F}"/>
                                            </p:graphicEl>
                                          </p:spTgt>
                                        </p:tgtEl>
                                        <p:attrNameLst>
                                          <p:attrName>style.visibility</p:attrName>
                                        </p:attrNameLst>
                                      </p:cBhvr>
                                      <p:to>
                                        <p:strVal val="visible"/>
                                      </p:to>
                                    </p:set>
                                    <p:animEffect transition="in" filter="fade">
                                      <p:cBhvr>
                                        <p:cTn id="17" dur="500"/>
                                        <p:tgtEl>
                                          <p:spTgt spid="4">
                                            <p:graphicEl>
                                              <a:dgm id="{3D225850-9A0F-4343-A5D4-7A48BD6B805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500"/>
                                  </p:stCondLst>
                                  <p:childTnLst>
                                    <p:set>
                                      <p:cBhvr>
                                        <p:cTn id="29" dur="1" fill="hold">
                                          <p:stCondLst>
                                            <p:cond delay="0"/>
                                          </p:stCondLst>
                                        </p:cTn>
                                        <p:tgtEl>
                                          <p:spTgt spid="4">
                                            <p:graphicEl>
                                              <a:dgm id="{0501CB35-0D3F-4502-8CF8-03097FAF16E4}"/>
                                            </p:graphicEl>
                                          </p:spTgt>
                                        </p:tgtEl>
                                        <p:attrNameLst>
                                          <p:attrName>style.visibility</p:attrName>
                                        </p:attrNameLst>
                                      </p:cBhvr>
                                      <p:to>
                                        <p:strVal val="visible"/>
                                      </p:to>
                                    </p:set>
                                    <p:animEffect transition="in" filter="fade">
                                      <p:cBhvr>
                                        <p:cTn id="30" dur="500"/>
                                        <p:tgtEl>
                                          <p:spTgt spid="4">
                                            <p:graphicEl>
                                              <a:dgm id="{0501CB35-0D3F-4502-8CF8-03097FAF16E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500"/>
                                  </p:stCondLst>
                                  <p:childTnLst>
                                    <p:set>
                                      <p:cBhvr>
                                        <p:cTn id="34" dur="1" fill="hold">
                                          <p:stCondLst>
                                            <p:cond delay="0"/>
                                          </p:stCondLst>
                                        </p:cTn>
                                        <p:tgtEl>
                                          <p:spTgt spid="4">
                                            <p:graphicEl>
                                              <a:dgm id="{1C0729C5-0BAB-432A-8D7D-ED4AD0AD336A}"/>
                                            </p:graphicEl>
                                          </p:spTgt>
                                        </p:tgtEl>
                                        <p:attrNameLst>
                                          <p:attrName>style.visibility</p:attrName>
                                        </p:attrNameLst>
                                      </p:cBhvr>
                                      <p:to>
                                        <p:strVal val="visible"/>
                                      </p:to>
                                    </p:set>
                                    <p:animEffect transition="in" filter="fade">
                                      <p:cBhvr>
                                        <p:cTn id="35" dur="500"/>
                                        <p:tgtEl>
                                          <p:spTgt spid="4">
                                            <p:graphicEl>
                                              <a:dgm id="{1C0729C5-0BAB-432A-8D7D-ED4AD0AD336A}"/>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500"/>
                                  </p:stCondLst>
                                  <p:childTnLst>
                                    <p:set>
                                      <p:cBhvr>
                                        <p:cTn id="49" dur="1" fill="hold">
                                          <p:stCondLst>
                                            <p:cond delay="0"/>
                                          </p:stCondLst>
                                        </p:cTn>
                                        <p:tgtEl>
                                          <p:spTgt spid="4">
                                            <p:graphicEl>
                                              <a:dgm id="{985C59CC-D779-4F22-B0E8-D60B75CF8596}"/>
                                            </p:graphicEl>
                                          </p:spTgt>
                                        </p:tgtEl>
                                        <p:attrNameLst>
                                          <p:attrName>style.visibility</p:attrName>
                                        </p:attrNameLst>
                                      </p:cBhvr>
                                      <p:to>
                                        <p:strVal val="visible"/>
                                      </p:to>
                                    </p:set>
                                    <p:animEffect transition="in" filter="fade">
                                      <p:cBhvr>
                                        <p:cTn id="50" dur="500"/>
                                        <p:tgtEl>
                                          <p:spTgt spid="4">
                                            <p:graphicEl>
                                              <a:dgm id="{985C59CC-D779-4F22-B0E8-D60B75CF859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500"/>
                                  </p:stCondLst>
                                  <p:childTnLst>
                                    <p:set>
                                      <p:cBhvr>
                                        <p:cTn id="54" dur="1" fill="hold">
                                          <p:stCondLst>
                                            <p:cond delay="0"/>
                                          </p:stCondLst>
                                        </p:cTn>
                                        <p:tgtEl>
                                          <p:spTgt spid="4">
                                            <p:graphicEl>
                                              <a:dgm id="{FF0C3FA0-344E-44D0-AFEC-685B0A9C9218}"/>
                                            </p:graphicEl>
                                          </p:spTgt>
                                        </p:tgtEl>
                                        <p:attrNameLst>
                                          <p:attrName>style.visibility</p:attrName>
                                        </p:attrNameLst>
                                      </p:cBhvr>
                                      <p:to>
                                        <p:strVal val="visible"/>
                                      </p:to>
                                    </p:set>
                                    <p:animEffect transition="in" filter="fade">
                                      <p:cBhvr>
                                        <p:cTn id="55" dur="500"/>
                                        <p:tgtEl>
                                          <p:spTgt spid="4">
                                            <p:graphicEl>
                                              <a:dgm id="{FF0C3FA0-344E-44D0-AFEC-685B0A9C9218}"/>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500"/>
                                  </p:stCondLst>
                                  <p:childTnLst>
                                    <p:set>
                                      <p:cBhvr>
                                        <p:cTn id="59" dur="1" fill="hold">
                                          <p:stCondLst>
                                            <p:cond delay="0"/>
                                          </p:stCondLst>
                                        </p:cTn>
                                        <p:tgtEl>
                                          <p:spTgt spid="4">
                                            <p:graphicEl>
                                              <a:dgm id="{147B7B16-6384-499D-AB11-3EBDB78D5CAA}"/>
                                            </p:graphicEl>
                                          </p:spTgt>
                                        </p:tgtEl>
                                        <p:attrNameLst>
                                          <p:attrName>style.visibility</p:attrName>
                                        </p:attrNameLst>
                                      </p:cBhvr>
                                      <p:to>
                                        <p:strVal val="visible"/>
                                      </p:to>
                                    </p:set>
                                    <p:animEffect transition="in" filter="fade">
                                      <p:cBhvr>
                                        <p:cTn id="60" dur="500"/>
                                        <p:tgtEl>
                                          <p:spTgt spid="4">
                                            <p:graphicEl>
                                              <a:dgm id="{147B7B16-6384-499D-AB11-3EBDB78D5CAA}"/>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500"/>
                                  </p:stCondLst>
                                  <p:childTnLst>
                                    <p:set>
                                      <p:cBhvr>
                                        <p:cTn id="64" dur="1" fill="hold">
                                          <p:stCondLst>
                                            <p:cond delay="0"/>
                                          </p:stCondLst>
                                        </p:cTn>
                                        <p:tgtEl>
                                          <p:spTgt spid="4">
                                            <p:graphicEl>
                                              <a:dgm id="{63581A70-4575-47F2-A63F-1EE80E50BC36}"/>
                                            </p:graphicEl>
                                          </p:spTgt>
                                        </p:tgtEl>
                                        <p:attrNameLst>
                                          <p:attrName>style.visibility</p:attrName>
                                        </p:attrNameLst>
                                      </p:cBhvr>
                                      <p:to>
                                        <p:strVal val="visible"/>
                                      </p:to>
                                    </p:set>
                                    <p:animEffect transition="in" filter="fade">
                                      <p:cBhvr>
                                        <p:cTn id="65" dur="500"/>
                                        <p:tgtEl>
                                          <p:spTgt spid="4">
                                            <p:graphicEl>
                                              <a:dgm id="{63581A70-4575-47F2-A63F-1EE80E50BC3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500"/>
                                  </p:stCondLst>
                                  <p:childTnLst>
                                    <p:set>
                                      <p:cBhvr>
                                        <p:cTn id="69" dur="1" fill="hold">
                                          <p:stCondLst>
                                            <p:cond delay="0"/>
                                          </p:stCondLst>
                                        </p:cTn>
                                        <p:tgtEl>
                                          <p:spTgt spid="4">
                                            <p:graphicEl>
                                              <a:dgm id="{97DED80A-0FCA-4C81-AB27-ABCDD9A5DF42}"/>
                                            </p:graphicEl>
                                          </p:spTgt>
                                        </p:tgtEl>
                                        <p:attrNameLst>
                                          <p:attrName>style.visibility</p:attrName>
                                        </p:attrNameLst>
                                      </p:cBhvr>
                                      <p:to>
                                        <p:strVal val="visible"/>
                                      </p:to>
                                    </p:set>
                                    <p:animEffect transition="in" filter="fade">
                                      <p:cBhvr>
                                        <p:cTn id="70" dur="500"/>
                                        <p:tgtEl>
                                          <p:spTgt spid="4">
                                            <p:graphicEl>
                                              <a:dgm id="{97DED80A-0FCA-4C81-AB27-ABCDD9A5DF4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500"/>
                                  </p:stCondLst>
                                  <p:childTnLst>
                                    <p:set>
                                      <p:cBhvr>
                                        <p:cTn id="74" dur="1" fill="hold">
                                          <p:stCondLst>
                                            <p:cond delay="0"/>
                                          </p:stCondLst>
                                        </p:cTn>
                                        <p:tgtEl>
                                          <p:spTgt spid="4">
                                            <p:graphicEl>
                                              <a:dgm id="{60C03DF9-DF11-4B37-AE62-22913E8AB3D1}"/>
                                            </p:graphicEl>
                                          </p:spTgt>
                                        </p:tgtEl>
                                        <p:attrNameLst>
                                          <p:attrName>style.visibility</p:attrName>
                                        </p:attrNameLst>
                                      </p:cBhvr>
                                      <p:to>
                                        <p:strVal val="visible"/>
                                      </p:to>
                                    </p:set>
                                    <p:animEffect transition="in" filter="fade">
                                      <p:cBhvr>
                                        <p:cTn id="75" dur="500"/>
                                        <p:tgtEl>
                                          <p:spTgt spid="4">
                                            <p:graphicEl>
                                              <a:dgm id="{60C03DF9-DF11-4B37-AE62-22913E8AB3D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500"/>
                                  </p:stCondLst>
                                  <p:childTnLst>
                                    <p:set>
                                      <p:cBhvr>
                                        <p:cTn id="79" dur="1" fill="hold">
                                          <p:stCondLst>
                                            <p:cond delay="0"/>
                                          </p:stCondLst>
                                        </p:cTn>
                                        <p:tgtEl>
                                          <p:spTgt spid="4">
                                            <p:graphicEl>
                                              <a:dgm id="{189011F2-D62D-4723-8E9F-E71F6E91A287}"/>
                                            </p:graphicEl>
                                          </p:spTgt>
                                        </p:tgtEl>
                                        <p:attrNameLst>
                                          <p:attrName>style.visibility</p:attrName>
                                        </p:attrNameLst>
                                      </p:cBhvr>
                                      <p:to>
                                        <p:strVal val="visible"/>
                                      </p:to>
                                    </p:set>
                                    <p:animEffect transition="in" filter="fade">
                                      <p:cBhvr>
                                        <p:cTn id="80" dur="500"/>
                                        <p:tgtEl>
                                          <p:spTgt spid="4">
                                            <p:graphicEl>
                                              <a:dgm id="{189011F2-D62D-4723-8E9F-E71F6E91A28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iterate type="lt">
                                    <p:tmPct val="0"/>
                                  </p:iterate>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4" grpId="0" uiExpand="1">
        <p:bldSub>
          <a:bldDgm bld="lvlOne"/>
        </p:bldSub>
      </p:bldGraphic>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9090" y="958828"/>
            <a:ext cx="11366938" cy="4524315"/>
          </a:xfrm>
          <a:prstGeom prst="rect">
            <a:avLst/>
          </a:prstGeom>
        </p:spPr>
        <p:txBody>
          <a:bodyPr wrap="square">
            <a:spAutoFit/>
          </a:bodyPr>
          <a:lstStyle/>
          <a:p>
            <a:pPr marL="457200" indent="-457200" algn="just"/>
            <a:r>
              <a:rPr lang="en-US" sz="3200" b="1" dirty="0">
                <a:latin typeface="Calibri" panose="020F0502020204030204" pitchFamily="34" charset="0"/>
              </a:rPr>
              <a:t>B</a:t>
            </a:r>
            <a:r>
              <a:rPr lang="en-US" sz="3200" b="1" dirty="0" smtClean="0">
                <a:latin typeface="Calibri" panose="020F0502020204030204" pitchFamily="34" charset="0"/>
              </a:rPr>
              <a:t>iomedical maintenance program –</a:t>
            </a:r>
          </a:p>
          <a:p>
            <a:pPr marL="457200" indent="-457200" algn="just"/>
            <a:endParaRPr lang="en-US" sz="3200" dirty="0" smtClean="0">
              <a:latin typeface="Calibri" panose="020F0502020204030204" pitchFamily="34" charset="0"/>
            </a:endParaRPr>
          </a:p>
          <a:p>
            <a:pPr marL="457200" lvl="0" indent="-457200" algn="just">
              <a:buFont typeface="+mj-lt"/>
              <a:buAutoNum type="arabicPeriod"/>
            </a:pPr>
            <a:r>
              <a:rPr lang="en-US" sz="3200" dirty="0" smtClean="0">
                <a:latin typeface="Calibri" panose="020F0502020204030204" pitchFamily="34" charset="0"/>
              </a:rPr>
              <a:t>Biomedical maintenance 24 X 7, 365 days (90% uptime)</a:t>
            </a:r>
          </a:p>
          <a:p>
            <a:pPr marL="457200" lvl="0" indent="-457200" algn="just">
              <a:buFont typeface="+mj-lt"/>
              <a:buAutoNum type="arabicPeriod"/>
            </a:pPr>
            <a:r>
              <a:rPr lang="en-US" sz="3200" dirty="0" smtClean="0">
                <a:latin typeface="Calibri" panose="020F0502020204030204" pitchFamily="34" charset="0"/>
              </a:rPr>
              <a:t>Equipment Downtime &lt; 4 days</a:t>
            </a:r>
          </a:p>
          <a:p>
            <a:pPr marL="457200" lvl="0" indent="-457200" algn="just">
              <a:buFont typeface="+mj-lt"/>
              <a:buAutoNum type="arabicPeriod"/>
            </a:pPr>
            <a:r>
              <a:rPr lang="en-US" sz="3200" dirty="0" smtClean="0">
                <a:latin typeface="Calibri" panose="020F0502020204030204" pitchFamily="34" charset="0"/>
              </a:rPr>
              <a:t>Exclusive customer care (24X7 toll free Call Center)</a:t>
            </a:r>
          </a:p>
          <a:p>
            <a:pPr marL="457200" lvl="0" indent="-457200" algn="just">
              <a:buFont typeface="+mj-lt"/>
              <a:buAutoNum type="arabicPeriod"/>
            </a:pPr>
            <a:r>
              <a:rPr lang="en-US" sz="3200" dirty="0" smtClean="0">
                <a:latin typeface="Calibri" panose="020F0502020204030204" pitchFamily="34" charset="0"/>
              </a:rPr>
              <a:t>Maintenance of all Non Functional  &amp; Repairable Equipments</a:t>
            </a:r>
          </a:p>
          <a:p>
            <a:pPr marL="457200" lvl="0" indent="-457200" algn="just">
              <a:buFont typeface="+mj-lt"/>
              <a:buAutoNum type="arabicPeriod"/>
            </a:pPr>
            <a:r>
              <a:rPr lang="en-US" sz="3200" dirty="0" smtClean="0">
                <a:latin typeface="Calibri" panose="020F0502020204030204" pitchFamily="34" charset="0"/>
              </a:rPr>
              <a:t>No Advance paid, first installment after 3 months</a:t>
            </a:r>
          </a:p>
          <a:p>
            <a:pPr marL="457200" lvl="0" indent="-457200" algn="just">
              <a:buFont typeface="+mj-lt"/>
              <a:buAutoNum type="arabicPeriod"/>
            </a:pPr>
            <a:r>
              <a:rPr lang="en-US" sz="3200" dirty="0" smtClean="0">
                <a:latin typeface="Calibri" panose="020F0502020204030204" pitchFamily="34" charset="0"/>
              </a:rPr>
              <a:t>Availability of Bio Medical Engineers at every District HQ</a:t>
            </a:r>
          </a:p>
          <a:p>
            <a:pPr marL="457200" lvl="0" indent="-457200" algn="just">
              <a:buFont typeface="+mj-lt"/>
              <a:buAutoNum type="arabicPeriod"/>
            </a:pPr>
            <a:r>
              <a:rPr lang="en-US" sz="3200" dirty="0" smtClean="0">
                <a:latin typeface="Calibri" panose="020F0502020204030204" pitchFamily="34" charset="0"/>
              </a:rPr>
              <a:t>Penalties for noncompliance on tender conditions</a:t>
            </a:r>
          </a:p>
        </p:txBody>
      </p:sp>
      <p:sp>
        <p:nvSpPr>
          <p:cNvPr id="9" name="Rectangle 8"/>
          <p:cNvSpPr/>
          <p:nvPr/>
        </p:nvSpPr>
        <p:spPr>
          <a:xfrm>
            <a:off x="409074" y="-1"/>
            <a:ext cx="10888579" cy="646331"/>
          </a:xfrm>
          <a:prstGeom prst="rect">
            <a:avLst/>
          </a:prstGeom>
        </p:spPr>
        <p:txBody>
          <a:bodyPr wrap="square">
            <a:spAutoFit/>
          </a:bodyPr>
          <a:lstStyle/>
          <a:p>
            <a:pPr marL="457200" indent="-457200" algn="ctr"/>
            <a:r>
              <a:rPr lang="en-US" sz="3600" dirty="0" smtClean="0">
                <a:latin typeface="Calibri" panose="020F0502020204030204" pitchFamily="34" charset="0"/>
              </a:rPr>
              <a:t>Scope of work/Key Features of Agreement</a:t>
            </a: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iterate type="wd">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250"/>
                                        <p:tgtEl>
                                          <p:spTgt spid="2">
                                            <p:txEl>
                                              <p:pRg st="0" end="0"/>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35131" y="74073"/>
            <a:ext cx="11364686" cy="646331"/>
          </a:xfrm>
          <a:prstGeom prst="rect">
            <a:avLst/>
          </a:prstGeom>
        </p:spPr>
        <p:txBody>
          <a:bodyPr wrap="square">
            <a:spAutoFit/>
          </a:bodyPr>
          <a:lstStyle/>
          <a:p>
            <a:pPr algn="ctr"/>
            <a:r>
              <a:rPr lang="en-US" altLang="en-US" sz="3600" b="1" dirty="0" smtClean="0">
                <a:solidFill>
                  <a:srgbClr val="FFC000"/>
                </a:solidFill>
                <a:latin typeface="Calibri" panose="020F0502020204030204" pitchFamily="34" charset="0"/>
              </a:rPr>
              <a:t>Maintenance Methodology</a:t>
            </a:r>
          </a:p>
        </p:txBody>
      </p:sp>
      <p:graphicFrame>
        <p:nvGraphicFramePr>
          <p:cNvPr id="3" name="Content Placeholder 3"/>
          <p:cNvGraphicFramePr>
            <a:graphicFrameLocks/>
          </p:cNvGraphicFramePr>
          <p:nvPr>
            <p:extLst>
              <p:ext uri="{D42A27DB-BD31-4B8C-83A1-F6EECF244321}">
                <p14:modId xmlns:p14="http://schemas.microsoft.com/office/powerpoint/2010/main" val="4290527606"/>
              </p:ext>
            </p:extLst>
          </p:nvPr>
        </p:nvGraphicFramePr>
        <p:xfrm>
          <a:off x="228599" y="1005840"/>
          <a:ext cx="11619411" cy="5665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graphicEl>
                                              <a:dgm id="{948A0E61-5C89-41B3-B9FF-A9F46DC87D36}"/>
                                            </p:graphicEl>
                                          </p:spTgt>
                                        </p:tgtEl>
                                        <p:attrNameLst>
                                          <p:attrName>style.visibility</p:attrName>
                                        </p:attrNameLst>
                                      </p:cBhvr>
                                      <p:to>
                                        <p:strVal val="visible"/>
                                      </p:to>
                                    </p:set>
                                    <p:animEffect transition="in" filter="fade">
                                      <p:cBhvr>
                                        <p:cTn id="11" dur="250"/>
                                        <p:tgtEl>
                                          <p:spTgt spid="3">
                                            <p:graphicEl>
                                              <a:dgm id="{948A0E61-5C89-41B3-B9FF-A9F46DC87D36}"/>
                                            </p:graphicEl>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3">
                                            <p:graphicEl>
                                              <a:dgm id="{C1C7C9AE-D47C-4F57-8206-432FCD796AF0}"/>
                                            </p:graphicEl>
                                          </p:spTgt>
                                        </p:tgtEl>
                                        <p:attrNameLst>
                                          <p:attrName>style.visibility</p:attrName>
                                        </p:attrNameLst>
                                      </p:cBhvr>
                                      <p:to>
                                        <p:strVal val="visible"/>
                                      </p:to>
                                    </p:set>
                                    <p:animEffect transition="in" filter="fade">
                                      <p:cBhvr>
                                        <p:cTn id="15" dur="250"/>
                                        <p:tgtEl>
                                          <p:spTgt spid="3">
                                            <p:graphicEl>
                                              <a:dgm id="{C1C7C9AE-D47C-4F57-8206-432FCD796AF0}"/>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graphicEl>
                                              <a:dgm id="{D8D5B634-6D25-4A1A-A1D7-1400EC61E3E1}"/>
                                            </p:graphicEl>
                                          </p:spTgt>
                                        </p:tgtEl>
                                        <p:attrNameLst>
                                          <p:attrName>style.visibility</p:attrName>
                                        </p:attrNameLst>
                                      </p:cBhvr>
                                      <p:to>
                                        <p:strVal val="visible"/>
                                      </p:to>
                                    </p:set>
                                    <p:animEffect transition="in" filter="fade">
                                      <p:cBhvr>
                                        <p:cTn id="19" dur="250"/>
                                        <p:tgtEl>
                                          <p:spTgt spid="3">
                                            <p:graphicEl>
                                              <a:dgm id="{D8D5B634-6D25-4A1A-A1D7-1400EC61E3E1}"/>
                                            </p:graphicEl>
                                          </p:spTgt>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3">
                                            <p:graphicEl>
                                              <a:dgm id="{A827199E-67C3-449D-A0AE-62782F6A077A}"/>
                                            </p:graphicEl>
                                          </p:spTgt>
                                        </p:tgtEl>
                                        <p:attrNameLst>
                                          <p:attrName>style.visibility</p:attrName>
                                        </p:attrNameLst>
                                      </p:cBhvr>
                                      <p:to>
                                        <p:strVal val="visible"/>
                                      </p:to>
                                    </p:set>
                                    <p:animEffect transition="in" filter="fade">
                                      <p:cBhvr>
                                        <p:cTn id="23" dur="250"/>
                                        <p:tgtEl>
                                          <p:spTgt spid="3">
                                            <p:graphicEl>
                                              <a:dgm id="{A827199E-67C3-449D-A0AE-62782F6A077A}"/>
                                            </p:graphic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
                                            <p:graphicEl>
                                              <a:dgm id="{D63DB7C0-9501-4D98-B039-134F6A03BD3C}"/>
                                            </p:graphicEl>
                                          </p:spTgt>
                                        </p:tgtEl>
                                        <p:attrNameLst>
                                          <p:attrName>style.visibility</p:attrName>
                                        </p:attrNameLst>
                                      </p:cBhvr>
                                      <p:to>
                                        <p:strVal val="visible"/>
                                      </p:to>
                                    </p:set>
                                    <p:animEffect transition="in" filter="fade">
                                      <p:cBhvr>
                                        <p:cTn id="27" dur="250"/>
                                        <p:tgtEl>
                                          <p:spTgt spid="3">
                                            <p:graphicEl>
                                              <a:dgm id="{D63DB7C0-9501-4D98-B039-134F6A03BD3C}"/>
                                            </p:graphicEl>
                                          </p:spTgt>
                                        </p:tgtEl>
                                      </p:cBhvr>
                                    </p:animEffect>
                                  </p:childTnLst>
                                </p:cTn>
                              </p:par>
                            </p:childTnLst>
                          </p:cTn>
                        </p:par>
                        <p:par>
                          <p:cTn id="28" fill="hold">
                            <p:stCondLst>
                              <p:cond delay="2250"/>
                            </p:stCondLst>
                            <p:childTnLst>
                              <p:par>
                                <p:cTn id="29" presetID="10" presetClass="entr" presetSubtype="0" fill="hold" grpId="0" nodeType="afterEffect">
                                  <p:stCondLst>
                                    <p:cond delay="0"/>
                                  </p:stCondLst>
                                  <p:childTnLst>
                                    <p:set>
                                      <p:cBhvr>
                                        <p:cTn id="30" dur="1" fill="hold">
                                          <p:stCondLst>
                                            <p:cond delay="0"/>
                                          </p:stCondLst>
                                        </p:cTn>
                                        <p:tgtEl>
                                          <p:spTgt spid="3">
                                            <p:graphicEl>
                                              <a:dgm id="{B376E8FB-3957-422F-86E1-59818B43538A}"/>
                                            </p:graphicEl>
                                          </p:spTgt>
                                        </p:tgtEl>
                                        <p:attrNameLst>
                                          <p:attrName>style.visibility</p:attrName>
                                        </p:attrNameLst>
                                      </p:cBhvr>
                                      <p:to>
                                        <p:strVal val="visible"/>
                                      </p:to>
                                    </p:set>
                                    <p:animEffect transition="in" filter="fade">
                                      <p:cBhvr>
                                        <p:cTn id="31" dur="250"/>
                                        <p:tgtEl>
                                          <p:spTgt spid="3">
                                            <p:graphicEl>
                                              <a:dgm id="{B376E8FB-3957-422F-86E1-59818B43538A}"/>
                                            </p:graphic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3">
                                            <p:graphicEl>
                                              <a:dgm id="{DA8990EF-BDB1-45E4-9D8B-C23183EE4CD3}"/>
                                            </p:graphicEl>
                                          </p:spTgt>
                                        </p:tgtEl>
                                        <p:attrNameLst>
                                          <p:attrName>style.visibility</p:attrName>
                                        </p:attrNameLst>
                                      </p:cBhvr>
                                      <p:to>
                                        <p:strVal val="visible"/>
                                      </p:to>
                                    </p:set>
                                    <p:animEffect transition="in" filter="fade">
                                      <p:cBhvr>
                                        <p:cTn id="35" dur="250"/>
                                        <p:tgtEl>
                                          <p:spTgt spid="3">
                                            <p:graphicEl>
                                              <a:dgm id="{DA8990EF-BDB1-45E4-9D8B-C23183EE4CD3}"/>
                                            </p:graphicEl>
                                          </p:spTgt>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3">
                                            <p:graphicEl>
                                              <a:dgm id="{1315621E-D91B-416D-9414-FA37BE955E9D}"/>
                                            </p:graphicEl>
                                          </p:spTgt>
                                        </p:tgtEl>
                                        <p:attrNameLst>
                                          <p:attrName>style.visibility</p:attrName>
                                        </p:attrNameLst>
                                      </p:cBhvr>
                                      <p:to>
                                        <p:strVal val="visible"/>
                                      </p:to>
                                    </p:set>
                                    <p:animEffect transition="in" filter="fade">
                                      <p:cBhvr>
                                        <p:cTn id="39" dur="250"/>
                                        <p:tgtEl>
                                          <p:spTgt spid="3">
                                            <p:graphicEl>
                                              <a:dgm id="{1315621E-D91B-416D-9414-FA37BE955E9D}"/>
                                            </p:graphicEl>
                                          </p:spTgt>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
                                            <p:graphicEl>
                                              <a:dgm id="{EE125115-C644-4BD9-A233-1B1FF1740ACA}"/>
                                            </p:graphicEl>
                                          </p:spTgt>
                                        </p:tgtEl>
                                        <p:attrNameLst>
                                          <p:attrName>style.visibility</p:attrName>
                                        </p:attrNameLst>
                                      </p:cBhvr>
                                      <p:to>
                                        <p:strVal val="visible"/>
                                      </p:to>
                                    </p:set>
                                    <p:animEffect transition="in" filter="fade">
                                      <p:cBhvr>
                                        <p:cTn id="43" dur="250"/>
                                        <p:tgtEl>
                                          <p:spTgt spid="3">
                                            <p:graphicEl>
                                              <a:dgm id="{EE125115-C644-4BD9-A233-1B1FF1740ACA}"/>
                                            </p:graphicEl>
                                          </p:spTgt>
                                        </p:tgtEl>
                                      </p:cBhvr>
                                    </p:animEffect>
                                  </p:childTnLst>
                                </p:cTn>
                              </p:par>
                            </p:childTnLst>
                          </p:cTn>
                        </p:par>
                        <p:par>
                          <p:cTn id="44" fill="hold">
                            <p:stCondLst>
                              <p:cond delay="3250"/>
                            </p:stCondLst>
                            <p:childTnLst>
                              <p:par>
                                <p:cTn id="45" presetID="10" presetClass="entr" presetSubtype="0" fill="hold" grpId="0" nodeType="afterEffect">
                                  <p:stCondLst>
                                    <p:cond delay="0"/>
                                  </p:stCondLst>
                                  <p:childTnLst>
                                    <p:set>
                                      <p:cBhvr>
                                        <p:cTn id="46" dur="1" fill="hold">
                                          <p:stCondLst>
                                            <p:cond delay="0"/>
                                          </p:stCondLst>
                                        </p:cTn>
                                        <p:tgtEl>
                                          <p:spTgt spid="3">
                                            <p:graphicEl>
                                              <a:dgm id="{014EF10D-59B3-49E9-84F0-AA4F1AC74FA8}"/>
                                            </p:graphicEl>
                                          </p:spTgt>
                                        </p:tgtEl>
                                        <p:attrNameLst>
                                          <p:attrName>style.visibility</p:attrName>
                                        </p:attrNameLst>
                                      </p:cBhvr>
                                      <p:to>
                                        <p:strVal val="visible"/>
                                      </p:to>
                                    </p:set>
                                    <p:animEffect transition="in" filter="fade">
                                      <p:cBhvr>
                                        <p:cTn id="47" dur="250"/>
                                        <p:tgtEl>
                                          <p:spTgt spid="3">
                                            <p:graphicEl>
                                              <a:dgm id="{014EF10D-59B3-49E9-84F0-AA4F1AC74FA8}"/>
                                            </p:graphicEl>
                                          </p:spTgt>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3">
                                            <p:graphicEl>
                                              <a:dgm id="{5654B9B0-1FB4-4033-9CA2-6808161E5BF7}"/>
                                            </p:graphicEl>
                                          </p:spTgt>
                                        </p:tgtEl>
                                        <p:attrNameLst>
                                          <p:attrName>style.visibility</p:attrName>
                                        </p:attrNameLst>
                                      </p:cBhvr>
                                      <p:to>
                                        <p:strVal val="visible"/>
                                      </p:to>
                                    </p:set>
                                    <p:animEffect transition="in" filter="fade">
                                      <p:cBhvr>
                                        <p:cTn id="51" dur="250"/>
                                        <p:tgtEl>
                                          <p:spTgt spid="3">
                                            <p:graphicEl>
                                              <a:dgm id="{5654B9B0-1FB4-4033-9CA2-6808161E5BF7}"/>
                                            </p:graphicEl>
                                          </p:spTgt>
                                        </p:tgtEl>
                                      </p:cBhvr>
                                    </p:animEffect>
                                  </p:childTnLst>
                                </p:cTn>
                              </p:par>
                            </p:childTnLst>
                          </p:cTn>
                        </p:par>
                        <p:par>
                          <p:cTn id="52" fill="hold">
                            <p:stCondLst>
                              <p:cond delay="3750"/>
                            </p:stCondLst>
                            <p:childTnLst>
                              <p:par>
                                <p:cTn id="53" presetID="10" presetClass="entr" presetSubtype="0" fill="hold" grpId="0" nodeType="afterEffect">
                                  <p:stCondLst>
                                    <p:cond delay="0"/>
                                  </p:stCondLst>
                                  <p:childTnLst>
                                    <p:set>
                                      <p:cBhvr>
                                        <p:cTn id="54" dur="1" fill="hold">
                                          <p:stCondLst>
                                            <p:cond delay="0"/>
                                          </p:stCondLst>
                                        </p:cTn>
                                        <p:tgtEl>
                                          <p:spTgt spid="3">
                                            <p:graphicEl>
                                              <a:dgm id="{2954DD61-0D6E-4310-B986-DF15923B63AB}"/>
                                            </p:graphicEl>
                                          </p:spTgt>
                                        </p:tgtEl>
                                        <p:attrNameLst>
                                          <p:attrName>style.visibility</p:attrName>
                                        </p:attrNameLst>
                                      </p:cBhvr>
                                      <p:to>
                                        <p:strVal val="visible"/>
                                      </p:to>
                                    </p:set>
                                    <p:animEffect transition="in" filter="fade">
                                      <p:cBhvr>
                                        <p:cTn id="55" dur="250"/>
                                        <p:tgtEl>
                                          <p:spTgt spid="3">
                                            <p:graphicEl>
                                              <a:dgm id="{2954DD61-0D6E-4310-B986-DF15923B63AB}"/>
                                            </p:graphicEl>
                                          </p:spTgt>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3">
                                            <p:graphicEl>
                                              <a:dgm id="{C6BDCDD9-320D-4C3C-B2CF-3343205C3B5A}"/>
                                            </p:graphicEl>
                                          </p:spTgt>
                                        </p:tgtEl>
                                        <p:attrNameLst>
                                          <p:attrName>style.visibility</p:attrName>
                                        </p:attrNameLst>
                                      </p:cBhvr>
                                      <p:to>
                                        <p:strVal val="visible"/>
                                      </p:to>
                                    </p:set>
                                    <p:animEffect transition="in" filter="fade">
                                      <p:cBhvr>
                                        <p:cTn id="59" dur="250"/>
                                        <p:tgtEl>
                                          <p:spTgt spid="3">
                                            <p:graphicEl>
                                              <a:dgm id="{C6BDCDD9-320D-4C3C-B2CF-3343205C3B5A}"/>
                                            </p:graphicEl>
                                          </p:spTgt>
                                        </p:tgtEl>
                                      </p:cBhvr>
                                    </p:animEffect>
                                  </p:childTnLst>
                                </p:cTn>
                              </p:par>
                            </p:childTnLst>
                          </p:cTn>
                        </p:par>
                        <p:par>
                          <p:cTn id="60" fill="hold">
                            <p:stCondLst>
                              <p:cond delay="4250"/>
                            </p:stCondLst>
                            <p:childTnLst>
                              <p:par>
                                <p:cTn id="61" presetID="10" presetClass="entr" presetSubtype="0" fill="hold" grpId="0" nodeType="afterEffect">
                                  <p:stCondLst>
                                    <p:cond delay="0"/>
                                  </p:stCondLst>
                                  <p:childTnLst>
                                    <p:set>
                                      <p:cBhvr>
                                        <p:cTn id="62" dur="1" fill="hold">
                                          <p:stCondLst>
                                            <p:cond delay="0"/>
                                          </p:stCondLst>
                                        </p:cTn>
                                        <p:tgtEl>
                                          <p:spTgt spid="3">
                                            <p:graphicEl>
                                              <a:dgm id="{B4CADD18-8699-4D9A-BC1E-10F6C79669D7}"/>
                                            </p:graphicEl>
                                          </p:spTgt>
                                        </p:tgtEl>
                                        <p:attrNameLst>
                                          <p:attrName>style.visibility</p:attrName>
                                        </p:attrNameLst>
                                      </p:cBhvr>
                                      <p:to>
                                        <p:strVal val="visible"/>
                                      </p:to>
                                    </p:set>
                                    <p:animEffect transition="in" filter="fade">
                                      <p:cBhvr>
                                        <p:cTn id="63" dur="250"/>
                                        <p:tgtEl>
                                          <p:spTgt spid="3">
                                            <p:graphicEl>
                                              <a:dgm id="{B4CADD18-8699-4D9A-BC1E-10F6C79669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818008" cy="1400530"/>
          </a:xfrm>
        </p:spPr>
        <p:txBody>
          <a:bodyPr/>
          <a:lstStyle/>
          <a:p>
            <a:pPr algn="ctr"/>
            <a:r>
              <a:rPr lang="en-US" b="1" dirty="0" smtClean="0"/>
              <a:t>Overview of E-</a:t>
            </a:r>
            <a:r>
              <a:rPr lang="en-US" b="1" dirty="0" err="1" smtClean="0"/>
              <a:t>Upkaran</a:t>
            </a:r>
            <a:r>
              <a:rPr lang="en-US" b="1" dirty="0" smtClean="0"/>
              <a:t> System</a:t>
            </a:r>
            <a:endParaRPr lang="en-US" b="1" dirty="0"/>
          </a:p>
        </p:txBody>
      </p:sp>
      <p:pic>
        <p:nvPicPr>
          <p:cNvPr id="1026" name="Picture 2" descr="Image result for district hospital of rajasthan"/>
          <p:cNvPicPr>
            <a:picLocks noChangeAspect="1" noChangeArrowheads="1"/>
          </p:cNvPicPr>
          <p:nvPr/>
        </p:nvPicPr>
        <p:blipFill>
          <a:blip r:embed="rId2"/>
          <a:srcRect/>
          <a:stretch>
            <a:fillRect/>
          </a:stretch>
        </p:blipFill>
        <p:spPr bwMode="auto">
          <a:xfrm>
            <a:off x="1621769" y="1970799"/>
            <a:ext cx="2258663" cy="1513380"/>
          </a:xfrm>
          <a:prstGeom prst="rect">
            <a:avLst/>
          </a:prstGeom>
          <a:noFill/>
        </p:spPr>
      </p:pic>
      <p:sp>
        <p:nvSpPr>
          <p:cNvPr id="5" name="Rectangle 4"/>
          <p:cNvSpPr/>
          <p:nvPr/>
        </p:nvSpPr>
        <p:spPr>
          <a:xfrm>
            <a:off x="2166485" y="3608575"/>
            <a:ext cx="1075936" cy="369332"/>
          </a:xfrm>
          <a:prstGeom prst="rect">
            <a:avLst/>
          </a:prstGeom>
        </p:spPr>
        <p:txBody>
          <a:bodyPr wrap="none">
            <a:spAutoFit/>
          </a:bodyPr>
          <a:lstStyle/>
          <a:p>
            <a:r>
              <a:rPr lang="en-US" b="1" dirty="0" smtClean="0"/>
              <a:t>Hospital</a:t>
            </a:r>
            <a:endParaRPr lang="en-US" dirty="0"/>
          </a:p>
        </p:txBody>
      </p:sp>
      <p:sp>
        <p:nvSpPr>
          <p:cNvPr id="6" name="Rectangle 5"/>
          <p:cNvSpPr/>
          <p:nvPr/>
        </p:nvSpPr>
        <p:spPr>
          <a:xfrm>
            <a:off x="1252085" y="1543292"/>
            <a:ext cx="2571538" cy="369332"/>
          </a:xfrm>
          <a:prstGeom prst="rect">
            <a:avLst/>
          </a:prstGeom>
        </p:spPr>
        <p:txBody>
          <a:bodyPr wrap="none">
            <a:spAutoFit/>
          </a:bodyPr>
          <a:lstStyle/>
          <a:p>
            <a:r>
              <a:rPr lang="en-US" b="1" dirty="0" smtClean="0"/>
              <a:t>Total Facilities = 2971 </a:t>
            </a:r>
            <a:endParaRPr lang="en-US" dirty="0"/>
          </a:p>
        </p:txBody>
      </p:sp>
      <p:cxnSp>
        <p:nvCxnSpPr>
          <p:cNvPr id="10" name="Straight Arrow Connector 9"/>
          <p:cNvCxnSpPr>
            <a:stCxn id="1026" idx="3"/>
          </p:cNvCxnSpPr>
          <p:nvPr/>
        </p:nvCxnSpPr>
        <p:spPr>
          <a:xfrm flipV="1">
            <a:off x="3880432" y="2711669"/>
            <a:ext cx="1684796" cy="1582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2" name="Rectangle 11"/>
          <p:cNvSpPr/>
          <p:nvPr/>
        </p:nvSpPr>
        <p:spPr>
          <a:xfrm>
            <a:off x="5030555" y="1601099"/>
            <a:ext cx="3039615" cy="369332"/>
          </a:xfrm>
          <a:prstGeom prst="rect">
            <a:avLst/>
          </a:prstGeom>
        </p:spPr>
        <p:txBody>
          <a:bodyPr wrap="none">
            <a:spAutoFit/>
          </a:bodyPr>
          <a:lstStyle/>
          <a:p>
            <a:r>
              <a:rPr lang="en-US" b="1" dirty="0" smtClean="0"/>
              <a:t>Total </a:t>
            </a:r>
            <a:r>
              <a:rPr lang="en-US" b="1" dirty="0" err="1" smtClean="0"/>
              <a:t>Equipments</a:t>
            </a:r>
            <a:r>
              <a:rPr lang="en-US" b="1" dirty="0" smtClean="0"/>
              <a:t> = 41603 </a:t>
            </a:r>
            <a:endParaRPr lang="en-US" dirty="0"/>
          </a:p>
        </p:txBody>
      </p:sp>
      <p:sp>
        <p:nvSpPr>
          <p:cNvPr id="13" name="Rectangle 12"/>
          <p:cNvSpPr/>
          <p:nvPr/>
        </p:nvSpPr>
        <p:spPr>
          <a:xfrm>
            <a:off x="5958150" y="3608575"/>
            <a:ext cx="1475084" cy="369332"/>
          </a:xfrm>
          <a:prstGeom prst="rect">
            <a:avLst/>
          </a:prstGeom>
        </p:spPr>
        <p:txBody>
          <a:bodyPr wrap="none">
            <a:spAutoFit/>
          </a:bodyPr>
          <a:lstStyle/>
          <a:p>
            <a:r>
              <a:rPr lang="en-US" b="1" dirty="0" smtClean="0"/>
              <a:t>Equipments</a:t>
            </a:r>
            <a:endParaRPr lang="en-US" dirty="0"/>
          </a:p>
        </p:txBody>
      </p:sp>
      <p:cxnSp>
        <p:nvCxnSpPr>
          <p:cNvPr id="15" name="Straight Arrow Connector 14"/>
          <p:cNvCxnSpPr/>
          <p:nvPr/>
        </p:nvCxnSpPr>
        <p:spPr>
          <a:xfrm flipV="1">
            <a:off x="7642746" y="2711670"/>
            <a:ext cx="1214498" cy="1519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16" name="Picture 15"/>
          <p:cNvPicPr/>
          <p:nvPr/>
        </p:nvPicPr>
        <p:blipFill rotWithShape="1">
          <a:blip r:embed="rId3"/>
          <a:srcRect r="3061" b="2410"/>
          <a:stretch/>
        </p:blipFill>
        <p:spPr bwMode="auto">
          <a:xfrm>
            <a:off x="9102952" y="1813034"/>
            <a:ext cx="1523008" cy="1725481"/>
          </a:xfrm>
          <a:prstGeom prst="rect">
            <a:avLst/>
          </a:prstGeom>
          <a:noFill/>
          <a:ln w="9525">
            <a:noFill/>
            <a:miter lim="800000"/>
            <a:headEnd/>
            <a:tailEnd/>
          </a:ln>
        </p:spPr>
      </p:pic>
      <p:sp>
        <p:nvSpPr>
          <p:cNvPr id="17" name="Rectangle 16"/>
          <p:cNvSpPr/>
          <p:nvPr/>
        </p:nvSpPr>
        <p:spPr>
          <a:xfrm>
            <a:off x="9102952" y="3608575"/>
            <a:ext cx="1535998" cy="646331"/>
          </a:xfrm>
          <a:prstGeom prst="rect">
            <a:avLst/>
          </a:prstGeom>
        </p:spPr>
        <p:txBody>
          <a:bodyPr wrap="none">
            <a:spAutoFit/>
          </a:bodyPr>
          <a:lstStyle/>
          <a:p>
            <a:r>
              <a:rPr lang="en-US" b="1" dirty="0" smtClean="0"/>
              <a:t>Mapping of </a:t>
            </a:r>
          </a:p>
          <a:p>
            <a:r>
              <a:rPr lang="en-US" b="1" dirty="0" smtClean="0"/>
              <a:t>Equipments</a:t>
            </a:r>
            <a:endParaRPr lang="en-US" dirty="0"/>
          </a:p>
        </p:txBody>
      </p:sp>
      <p:pic>
        <p:nvPicPr>
          <p:cNvPr id="18" name="Picture 6"/>
          <p:cNvPicPr>
            <a:picLocks noChangeAspect="1" noChangeArrowheads="1"/>
          </p:cNvPicPr>
          <p:nvPr/>
        </p:nvPicPr>
        <p:blipFill>
          <a:blip r:embed="rId4"/>
          <a:srcRect/>
          <a:stretch>
            <a:fillRect/>
          </a:stretch>
        </p:blipFill>
        <p:spPr bwMode="auto">
          <a:xfrm>
            <a:off x="9782676" y="5184433"/>
            <a:ext cx="464909" cy="619879"/>
          </a:xfrm>
          <a:prstGeom prst="rect">
            <a:avLst/>
          </a:prstGeom>
          <a:noFill/>
          <a:ln w="9525">
            <a:noFill/>
            <a:miter lim="800000"/>
            <a:headEnd/>
            <a:tailEnd/>
          </a:ln>
          <a:effectLst/>
        </p:spPr>
      </p:pic>
      <p:cxnSp>
        <p:nvCxnSpPr>
          <p:cNvPr id="20" name="Straight Arrow Connector 19"/>
          <p:cNvCxnSpPr>
            <a:stCxn id="17" idx="2"/>
          </p:cNvCxnSpPr>
          <p:nvPr/>
        </p:nvCxnSpPr>
        <p:spPr>
          <a:xfrm>
            <a:off x="9870951" y="4254906"/>
            <a:ext cx="39941" cy="92669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1" name="Rectangle 20"/>
          <p:cNvSpPr/>
          <p:nvPr/>
        </p:nvSpPr>
        <p:spPr>
          <a:xfrm>
            <a:off x="9297754" y="5915595"/>
            <a:ext cx="1729961" cy="646331"/>
          </a:xfrm>
          <a:prstGeom prst="rect">
            <a:avLst/>
          </a:prstGeom>
        </p:spPr>
        <p:txBody>
          <a:bodyPr wrap="none">
            <a:spAutoFit/>
          </a:bodyPr>
          <a:lstStyle/>
          <a:p>
            <a:pPr algn="ctr"/>
            <a:r>
              <a:rPr lang="en-US" b="1" dirty="0" smtClean="0"/>
              <a:t>Verification of</a:t>
            </a:r>
          </a:p>
          <a:p>
            <a:pPr algn="ctr"/>
            <a:r>
              <a:rPr lang="en-US" b="1" dirty="0" smtClean="0"/>
              <a:t>Equipments</a:t>
            </a:r>
            <a:endParaRPr lang="en-US" dirty="0"/>
          </a:p>
        </p:txBody>
      </p:sp>
      <p:pic>
        <p:nvPicPr>
          <p:cNvPr id="24" name="Picture 2" descr="C:\Users\CSR-302\Desktop\AAEAAQAAAAAAAASkAAAAJDBiNzJlNTZmLTM0MTMtNDE5OC1hOTVkLWQ4NGEzZDk1NjAzYg.png"/>
          <p:cNvPicPr>
            <a:picLocks noChangeAspect="1" noChangeArrowheads="1"/>
          </p:cNvPicPr>
          <p:nvPr/>
        </p:nvPicPr>
        <p:blipFill>
          <a:blip r:embed="rId5"/>
          <a:srcRect/>
          <a:stretch>
            <a:fillRect/>
          </a:stretch>
        </p:blipFill>
        <p:spPr bwMode="auto">
          <a:xfrm>
            <a:off x="6887872" y="4966139"/>
            <a:ext cx="1090724" cy="1090724"/>
          </a:xfrm>
          <a:prstGeom prst="rect">
            <a:avLst/>
          </a:prstGeom>
          <a:noFill/>
        </p:spPr>
      </p:pic>
      <p:cxnSp>
        <p:nvCxnSpPr>
          <p:cNvPr id="27" name="Straight Arrow Connector 26"/>
          <p:cNvCxnSpPr>
            <a:endCxn id="24" idx="3"/>
          </p:cNvCxnSpPr>
          <p:nvPr/>
        </p:nvCxnSpPr>
        <p:spPr>
          <a:xfrm rot="10800000" flipV="1">
            <a:off x="7978597" y="5486399"/>
            <a:ext cx="1717197" cy="2510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a:stCxn id="24" idx="1"/>
          </p:cNvCxnSpPr>
          <p:nvPr/>
        </p:nvCxnSpPr>
        <p:spPr>
          <a:xfrm rot="10800000" flipV="1">
            <a:off x="4761186" y="5511501"/>
            <a:ext cx="2126686" cy="643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0" name="Rectangle 29"/>
          <p:cNvSpPr/>
          <p:nvPr/>
        </p:nvSpPr>
        <p:spPr>
          <a:xfrm>
            <a:off x="6649147" y="5994423"/>
            <a:ext cx="1742785" cy="646331"/>
          </a:xfrm>
          <a:prstGeom prst="rect">
            <a:avLst/>
          </a:prstGeom>
        </p:spPr>
        <p:txBody>
          <a:bodyPr wrap="none">
            <a:spAutoFit/>
          </a:bodyPr>
          <a:lstStyle/>
          <a:p>
            <a:pPr algn="ctr"/>
            <a:r>
              <a:rPr lang="en-US" b="1" dirty="0" smtClean="0"/>
              <a:t>Maintenance </a:t>
            </a:r>
          </a:p>
          <a:p>
            <a:pPr algn="ctr"/>
            <a:r>
              <a:rPr lang="en-US" b="1" dirty="0" smtClean="0"/>
              <a:t>Agency</a:t>
            </a:r>
            <a:endParaRPr lang="en-US" dirty="0"/>
          </a:p>
        </p:txBody>
      </p:sp>
      <p:sp>
        <p:nvSpPr>
          <p:cNvPr id="31" name="Rectangle 30"/>
          <p:cNvSpPr/>
          <p:nvPr/>
        </p:nvSpPr>
        <p:spPr>
          <a:xfrm>
            <a:off x="315310" y="4666593"/>
            <a:ext cx="4459202" cy="1754326"/>
          </a:xfrm>
          <a:prstGeom prst="rect">
            <a:avLst/>
          </a:prstGeom>
          <a:ln cmpd="sng">
            <a:solidFill>
              <a:schemeClr val="accent3">
                <a:lumMod val="75000"/>
              </a:schemeClr>
            </a:solidFill>
          </a:ln>
        </p:spPr>
        <p:txBody>
          <a:bodyPr wrap="square">
            <a:spAutoFit/>
          </a:bodyPr>
          <a:lstStyle/>
          <a:p>
            <a:r>
              <a:rPr lang="en-US" b="1" dirty="0" smtClean="0"/>
              <a:t>Repair &amp; Maintenance </a:t>
            </a:r>
          </a:p>
          <a:p>
            <a:r>
              <a:rPr lang="en-US" b="1" dirty="0" smtClean="0"/>
              <a:t>Of Equipments </a:t>
            </a:r>
          </a:p>
          <a:p>
            <a:pPr marL="457200" lvl="0" indent="-457200" algn="just">
              <a:buFont typeface="+mj-lt"/>
              <a:buAutoNum type="arabicPeriod"/>
            </a:pPr>
            <a:r>
              <a:rPr lang="en-US" dirty="0" smtClean="0"/>
              <a:t>24 X 7, 365 days (90% uptime)</a:t>
            </a:r>
          </a:p>
          <a:p>
            <a:pPr marL="457200" lvl="0" indent="-457200" algn="just">
              <a:buFont typeface="+mj-lt"/>
              <a:buAutoNum type="arabicPeriod"/>
            </a:pPr>
            <a:r>
              <a:rPr lang="en-US" dirty="0" smtClean="0"/>
              <a:t>Equipment Downtime &lt; 4 days</a:t>
            </a:r>
          </a:p>
          <a:p>
            <a:pPr marL="457200" lvl="0" indent="-457200" algn="just">
              <a:buFont typeface="+mj-lt"/>
              <a:buAutoNum type="arabicPeriod"/>
            </a:pPr>
            <a:r>
              <a:rPr lang="en-US" dirty="0" smtClean="0"/>
              <a:t>No Advance paid, first installment after 3 months</a:t>
            </a:r>
          </a:p>
        </p:txBody>
      </p:sp>
      <p:pic>
        <p:nvPicPr>
          <p:cNvPr id="22" name="Picture 13"/>
          <p:cNvPicPr>
            <a:picLocks noChangeAspect="1" noChangeArrowheads="1"/>
          </p:cNvPicPr>
          <p:nvPr/>
        </p:nvPicPr>
        <p:blipFill>
          <a:blip r:embed="rId6" cstate="print"/>
          <a:srcRect/>
          <a:stretch>
            <a:fillRect/>
          </a:stretch>
        </p:blipFill>
        <p:spPr bwMode="auto">
          <a:xfrm>
            <a:off x="5601551" y="1970431"/>
            <a:ext cx="2095191" cy="1513748"/>
          </a:xfrm>
          <a:prstGeom prst="rect">
            <a:avLst/>
          </a:prstGeom>
          <a:noFill/>
          <a:ln w="9525">
            <a:noFill/>
            <a:miter lim="800000"/>
            <a:headEnd/>
            <a:tailEnd/>
          </a:ln>
        </p:spPr>
      </p:pic>
    </p:spTree>
    <p:extLst>
      <p:ext uri="{BB962C8B-B14F-4D97-AF65-F5344CB8AC3E}">
        <p14:creationId xmlns:p14="http://schemas.microsoft.com/office/powerpoint/2010/main" val="366166459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P spid="17" grpId="0"/>
      <p:bldP spid="21"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7033126" y="1463666"/>
            <a:ext cx="4876105" cy="4458508"/>
            <a:chOff x="7183252" y="1497172"/>
            <a:chExt cx="4876105" cy="4458508"/>
          </a:xfrm>
          <a:noFill/>
        </p:grpSpPr>
        <p:pic>
          <p:nvPicPr>
            <p:cNvPr id="3" name="Picture 4" descr="http://www.1usedmedicalequipment.com/wp-content/uploads/2012/08/Refurbished-Used-Medical-Equipment-for-Sale.jpg"/>
            <p:cNvPicPr>
              <a:picLocks noChangeAspect="1" noChangeArrowheads="1"/>
            </p:cNvPicPr>
            <p:nvPr/>
          </p:nvPicPr>
          <p:blipFill>
            <a:blip r:embed="rId3" cstate="print"/>
            <a:srcRect/>
            <a:stretch>
              <a:fillRect/>
            </a:stretch>
          </p:blipFill>
          <p:spPr bwMode="auto">
            <a:xfrm>
              <a:off x="7183253" y="1497172"/>
              <a:ext cx="4876104" cy="4100361"/>
            </a:xfrm>
            <a:prstGeom prst="rect">
              <a:avLst/>
            </a:prstGeom>
            <a:grpFill/>
          </p:spPr>
        </p:pic>
        <p:sp>
          <p:nvSpPr>
            <p:cNvPr id="9" name="Rounded Rectangle 8"/>
            <p:cNvSpPr/>
            <p:nvPr/>
          </p:nvSpPr>
          <p:spPr>
            <a:xfrm>
              <a:off x="7183252" y="5597534"/>
              <a:ext cx="4876105" cy="35814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Unused Equipment</a:t>
              </a:r>
              <a:endParaRPr lang="en-IN" sz="2000" dirty="0"/>
            </a:p>
          </p:txBody>
        </p:sp>
      </p:grpSp>
      <p:grpSp>
        <p:nvGrpSpPr>
          <p:cNvPr id="10" name="Group 9"/>
          <p:cNvGrpSpPr/>
          <p:nvPr/>
        </p:nvGrpSpPr>
        <p:grpSpPr>
          <a:xfrm>
            <a:off x="223433" y="1430160"/>
            <a:ext cx="4615334" cy="4525519"/>
            <a:chOff x="100603" y="1430160"/>
            <a:chExt cx="4615334" cy="4525519"/>
          </a:xfrm>
        </p:grpSpPr>
        <p:pic>
          <p:nvPicPr>
            <p:cNvPr id="5" name="Picture 2" descr="http://archive.thedailystar.net/photo/2011/08/07/2011-08-07__nat01.jpg"/>
            <p:cNvPicPr>
              <a:picLocks noChangeAspect="1" noChangeArrowheads="1"/>
            </p:cNvPicPr>
            <p:nvPr/>
          </p:nvPicPr>
          <p:blipFill>
            <a:blip r:embed="rId4" cstate="print"/>
            <a:srcRect/>
            <a:stretch>
              <a:fillRect/>
            </a:stretch>
          </p:blipFill>
          <p:spPr bwMode="auto">
            <a:xfrm>
              <a:off x="100603" y="1430160"/>
              <a:ext cx="4615334" cy="4094690"/>
            </a:xfrm>
            <a:prstGeom prst="rect">
              <a:avLst/>
            </a:prstGeom>
            <a:noFill/>
          </p:spPr>
        </p:pic>
        <p:sp>
          <p:nvSpPr>
            <p:cNvPr id="6" name="Rounded Rectangle 5"/>
            <p:cNvSpPr/>
            <p:nvPr/>
          </p:nvSpPr>
          <p:spPr>
            <a:xfrm>
              <a:off x="100603" y="5524850"/>
              <a:ext cx="4615333" cy="4308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Non functional Equipment</a:t>
              </a:r>
              <a:endParaRPr lang="en-IN" sz="2000" dirty="0"/>
            </a:p>
          </p:txBody>
        </p:sp>
      </p:grpSp>
      <p:sp>
        <p:nvSpPr>
          <p:cNvPr id="2" name="TextBox 1"/>
          <p:cNvSpPr txBox="1"/>
          <p:nvPr/>
        </p:nvSpPr>
        <p:spPr>
          <a:xfrm>
            <a:off x="496388" y="999331"/>
            <a:ext cx="11167184" cy="4832092"/>
          </a:xfrm>
          <a:prstGeom prst="rect">
            <a:avLst/>
          </a:prstGeom>
          <a:noFill/>
        </p:spPr>
        <p:txBody>
          <a:bodyPr wrap="square" rtlCol="0">
            <a:spAutoFit/>
          </a:bodyPr>
          <a:lstStyle/>
          <a:p>
            <a:pPr marL="342900" indent="-342900" algn="just">
              <a:buFont typeface="+mj-lt"/>
              <a:buAutoNum type="arabicPeriod"/>
            </a:pPr>
            <a:r>
              <a:rPr lang="en-US" sz="2200" dirty="0" smtClean="0">
                <a:latin typeface="Calibri" panose="020F0502020204030204" pitchFamily="34" charset="0"/>
              </a:rPr>
              <a:t>In India, it is estimated that anywhere between</a:t>
            </a:r>
            <a:r>
              <a:rPr lang="en-US" sz="2200" b="1" dirty="0" smtClean="0">
                <a:latin typeface="Calibri" panose="020F0502020204030204" pitchFamily="34" charset="0"/>
              </a:rPr>
              <a:t> 30% and 63% of roughly Rs 10,000 crore worth of existing medical equipment </a:t>
            </a:r>
            <a:r>
              <a:rPr lang="en-US" sz="2200" dirty="0" smtClean="0">
                <a:latin typeface="Calibri" panose="020F0502020204030204" pitchFamily="34" charset="0"/>
              </a:rPr>
              <a:t>in public health facilities across all states is dysfunctional (NHSRC, 2014). </a:t>
            </a:r>
          </a:p>
          <a:p>
            <a:pPr marL="342900" indent="-342900" algn="just">
              <a:buFont typeface="+mj-lt"/>
              <a:buAutoNum type="arabicPeriod"/>
            </a:pPr>
            <a:endParaRPr lang="en-US" sz="2200" dirty="0" smtClean="0">
              <a:latin typeface="Calibri" panose="020F0502020204030204" pitchFamily="34" charset="0"/>
            </a:endParaRPr>
          </a:p>
          <a:p>
            <a:pPr marL="342900" indent="-342900" algn="just">
              <a:buFont typeface="+mj-lt"/>
              <a:buAutoNum type="arabicPeriod"/>
            </a:pPr>
            <a:r>
              <a:rPr lang="en-US" sz="2200" b="1" dirty="0" smtClean="0">
                <a:latin typeface="Calibri" panose="020F0502020204030204" pitchFamily="34" charset="0"/>
              </a:rPr>
              <a:t>2% of machines </a:t>
            </a:r>
            <a:r>
              <a:rPr lang="en-US" sz="2200" dirty="0" smtClean="0">
                <a:latin typeface="Calibri" panose="020F0502020204030204" pitchFamily="34" charset="0"/>
              </a:rPr>
              <a:t>in government facilities are under any kind of </a:t>
            </a:r>
            <a:r>
              <a:rPr lang="en-US" sz="2200" b="1" dirty="0" smtClean="0">
                <a:latin typeface="Calibri" panose="020F0502020204030204" pitchFamily="34" charset="0"/>
              </a:rPr>
              <a:t>maintenance contracts </a:t>
            </a:r>
            <a:r>
              <a:rPr lang="en-US" sz="2200" dirty="0" smtClean="0">
                <a:latin typeface="Calibri" panose="020F0502020204030204" pitchFamily="34" charset="0"/>
              </a:rPr>
              <a:t>(NHSRC, 2014).</a:t>
            </a:r>
          </a:p>
          <a:p>
            <a:pPr marL="342900" indent="-342900" algn="just">
              <a:buFont typeface="+mj-lt"/>
              <a:buAutoNum type="arabicPeriod"/>
            </a:pPr>
            <a:endParaRPr lang="en-IN" sz="2200" dirty="0" smtClean="0">
              <a:latin typeface="Calibri" panose="020F0502020204030204" pitchFamily="34" charset="0"/>
            </a:endParaRPr>
          </a:p>
          <a:p>
            <a:pPr marL="342900" indent="-342900" algn="just">
              <a:buFont typeface="+mj-lt"/>
              <a:buAutoNum type="arabicPeriod"/>
            </a:pPr>
            <a:r>
              <a:rPr lang="en-IN" sz="2200" dirty="0" smtClean="0">
                <a:latin typeface="Calibri" panose="020F0502020204030204" pitchFamily="34" charset="0"/>
              </a:rPr>
              <a:t>The study says even minor improvements in the inventory management performance can have a large effect on health institutes and health system performance, reducing its cost by 10% to 12%, Optimizing inventory can account for 10% of overall savings. (Hospital Based study done by PWC 2010)</a:t>
            </a:r>
          </a:p>
          <a:p>
            <a:pPr marL="342900" indent="-342900" algn="just">
              <a:buFont typeface="+mj-lt"/>
              <a:buAutoNum type="arabicPeriod"/>
            </a:pPr>
            <a:endParaRPr lang="en-US" sz="2200" dirty="0" smtClean="0">
              <a:latin typeface="Calibri" panose="020F0502020204030204" pitchFamily="34" charset="0"/>
            </a:endParaRPr>
          </a:p>
          <a:p>
            <a:pPr marL="342900" indent="-342900" algn="just">
              <a:buFont typeface="+mj-lt"/>
              <a:buAutoNum type="arabicPeriod"/>
            </a:pPr>
            <a:r>
              <a:rPr lang="en-US" sz="2200" dirty="0" smtClean="0">
                <a:latin typeface="Calibri" panose="020F0502020204030204" pitchFamily="34" charset="0"/>
              </a:rPr>
              <a:t>Approximately a third of all countries lack a designated unit responsible for managing medical equipment.</a:t>
            </a:r>
          </a:p>
        </p:txBody>
      </p:sp>
      <p:sp>
        <p:nvSpPr>
          <p:cNvPr id="7" name="Title 1"/>
          <p:cNvSpPr txBox="1">
            <a:spLocks/>
          </p:cNvSpPr>
          <p:nvPr/>
        </p:nvSpPr>
        <p:spPr>
          <a:xfrm>
            <a:off x="496389" y="452718"/>
            <a:ext cx="11412842"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8" name="Title 1"/>
          <p:cNvSpPr txBox="1">
            <a:spLocks/>
          </p:cNvSpPr>
          <p:nvPr/>
        </p:nvSpPr>
        <p:spPr>
          <a:xfrm>
            <a:off x="496389" y="29630"/>
            <a:ext cx="11412842"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latin typeface="Calibri" panose="020F0502020204030204" pitchFamily="34" charset="0"/>
              </a:rPr>
              <a:t>Status of Equipment</a:t>
            </a:r>
            <a:endParaRPr lang="en-US" b="1"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
                                            <p:txEl>
                                              <p:pRg st="0" end="0"/>
                                            </p:txEl>
                                          </p:spTgt>
                                        </p:tgtEl>
                                      </p:cBhvr>
                                    </p:animEffect>
                                    <p:set>
                                      <p:cBhvr>
                                        <p:cTn id="24" dur="1" fill="hold">
                                          <p:stCondLst>
                                            <p:cond delay="499"/>
                                          </p:stCondLst>
                                        </p:cTn>
                                        <p:tgtEl>
                                          <p:spTgt spid="2">
                                            <p:txEl>
                                              <p:pRg st="0" end="0"/>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
                                            <p:txEl>
                                              <p:pRg st="4" end="4"/>
                                            </p:txEl>
                                          </p:spTgt>
                                        </p:tgtEl>
                                      </p:cBhvr>
                                    </p:animEffect>
                                    <p:set>
                                      <p:cBhvr>
                                        <p:cTn id="30" dur="1" fill="hold">
                                          <p:stCondLst>
                                            <p:cond delay="499"/>
                                          </p:stCondLst>
                                        </p:cTn>
                                        <p:tgtEl>
                                          <p:spTgt spid="2">
                                            <p:txEl>
                                              <p:pRg st="4" end="4"/>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xEl>
                                              <p:pRg st="6" end="6"/>
                                            </p:txEl>
                                          </p:spTgt>
                                        </p:tgtEl>
                                      </p:cBhvr>
                                    </p:animEffect>
                                    <p:set>
                                      <p:cBhvr>
                                        <p:cTn id="33"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59469" y="1212568"/>
            <a:ext cx="3991670" cy="4466211"/>
            <a:chOff x="559469" y="1212568"/>
            <a:chExt cx="3991670" cy="4466211"/>
          </a:xfrm>
        </p:grpSpPr>
        <p:sp>
          <p:nvSpPr>
            <p:cNvPr id="6" name="Rounded Rectangle 5"/>
            <p:cNvSpPr/>
            <p:nvPr/>
          </p:nvSpPr>
          <p:spPr>
            <a:xfrm>
              <a:off x="568543" y="5199842"/>
              <a:ext cx="3982596" cy="47893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Calibri" panose="020F0502020204030204" pitchFamily="34" charset="0"/>
                </a:rPr>
                <a:t>Monitoring by Joint Director</a:t>
              </a:r>
              <a:endParaRPr lang="en-IN" sz="2000" b="1" dirty="0">
                <a:solidFill>
                  <a:srgbClr val="FF0000"/>
                </a:solidFill>
                <a:latin typeface="Calibri" panose="020F0502020204030204" pitchFamily="34" charset="0"/>
              </a:endParaRPr>
            </a:p>
          </p:txBody>
        </p:sp>
        <p:pic>
          <p:nvPicPr>
            <p:cNvPr id="1030" name="Picture 6" descr="C:\Users\CSR-302\Downloads\IMG_20160824_160722.jpg"/>
            <p:cNvPicPr>
              <a:picLocks noChangeAspect="1" noChangeArrowheads="1"/>
            </p:cNvPicPr>
            <p:nvPr/>
          </p:nvPicPr>
          <p:blipFill>
            <a:blip r:embed="rId2"/>
            <a:srcRect/>
            <a:stretch>
              <a:fillRect/>
            </a:stretch>
          </p:blipFill>
          <p:spPr bwMode="auto">
            <a:xfrm>
              <a:off x="559469" y="1212568"/>
              <a:ext cx="3982596" cy="3999549"/>
            </a:xfrm>
            <a:prstGeom prst="rect">
              <a:avLst/>
            </a:prstGeom>
            <a:noFill/>
          </p:spPr>
        </p:pic>
      </p:grpSp>
      <p:pic>
        <p:nvPicPr>
          <p:cNvPr id="8" name="Picture 10" descr="D:\NHM 3.6.15\office\INVENTORY CELL\e upkaran\e upkaran delhi\bar coding_e upkaran_mapping.JPG"/>
          <p:cNvPicPr>
            <a:picLocks noChangeAspect="1" noChangeArrowheads="1"/>
          </p:cNvPicPr>
          <p:nvPr/>
        </p:nvPicPr>
        <p:blipFill>
          <a:blip r:embed="rId3"/>
          <a:srcRect/>
          <a:stretch>
            <a:fillRect/>
          </a:stretch>
        </p:blipFill>
        <p:spPr bwMode="auto">
          <a:xfrm rot="5400000">
            <a:off x="233110" y="2478013"/>
            <a:ext cx="4219076" cy="4300273"/>
          </a:xfrm>
          <a:prstGeom prst="rect">
            <a:avLst/>
          </a:prstGeom>
          <a:noFill/>
        </p:spPr>
      </p:pic>
      <p:grpSp>
        <p:nvGrpSpPr>
          <p:cNvPr id="11" name="Group 10"/>
          <p:cNvGrpSpPr/>
          <p:nvPr/>
        </p:nvGrpSpPr>
        <p:grpSpPr>
          <a:xfrm>
            <a:off x="7854115" y="1153069"/>
            <a:ext cx="3994453" cy="4483940"/>
            <a:chOff x="7854115" y="1153069"/>
            <a:chExt cx="3994453" cy="4483940"/>
          </a:xfrm>
        </p:grpSpPr>
        <p:pic>
          <p:nvPicPr>
            <p:cNvPr id="1029" name="Picture 5" descr="C:\Users\CSR-302\Downloads\IMG-20160824-WA0003.jpg"/>
            <p:cNvPicPr>
              <a:picLocks noChangeAspect="1" noChangeArrowheads="1"/>
            </p:cNvPicPr>
            <p:nvPr/>
          </p:nvPicPr>
          <p:blipFill>
            <a:blip r:embed="rId4"/>
            <a:srcRect/>
            <a:stretch>
              <a:fillRect/>
            </a:stretch>
          </p:blipFill>
          <p:spPr bwMode="auto">
            <a:xfrm>
              <a:off x="7854115" y="1153069"/>
              <a:ext cx="3994453" cy="4044573"/>
            </a:xfrm>
            <a:prstGeom prst="rect">
              <a:avLst/>
            </a:prstGeom>
            <a:noFill/>
          </p:spPr>
        </p:pic>
        <p:sp>
          <p:nvSpPr>
            <p:cNvPr id="15" name="Rounded Rectangle 14"/>
            <p:cNvSpPr/>
            <p:nvPr/>
          </p:nvSpPr>
          <p:spPr>
            <a:xfrm>
              <a:off x="7865972" y="5206458"/>
              <a:ext cx="3982596" cy="43055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Calibri" panose="020F0502020204030204" pitchFamily="34" charset="0"/>
                </a:rPr>
                <a:t>Verification by BME</a:t>
              </a:r>
              <a:endParaRPr lang="en-IN" sz="2000" b="1" dirty="0">
                <a:solidFill>
                  <a:srgbClr val="FF0000"/>
                </a:solidFill>
                <a:latin typeface="Calibri" panose="020F0502020204030204" pitchFamily="34" charset="0"/>
              </a:endParaRPr>
            </a:p>
          </p:txBody>
        </p:sp>
      </p:grpSp>
      <p:sp>
        <p:nvSpPr>
          <p:cNvPr id="2" name="Title 1"/>
          <p:cNvSpPr>
            <a:spLocks noGrp="1"/>
          </p:cNvSpPr>
          <p:nvPr>
            <p:ph type="title"/>
          </p:nvPr>
        </p:nvSpPr>
        <p:spPr/>
        <p:txBody>
          <a:bodyPr/>
          <a:lstStyle/>
          <a:p>
            <a:pPr algn="ctr"/>
            <a:r>
              <a:rPr lang="en-US" dirty="0" smtClean="0"/>
              <a:t>Implementation in field</a:t>
            </a:r>
            <a:endParaRPr lang="en-US" dirty="0"/>
          </a:p>
        </p:txBody>
      </p:sp>
      <p:sp>
        <p:nvSpPr>
          <p:cNvPr id="1026" name="AutoShape 2" descr="Displaying IMG-20160824-WA00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isplaying IMG_20160824_1607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1" name="Picture 7" descr="C:\Users\CSR-302\Downloads\IMG-20160824-WA0004.jpg"/>
          <p:cNvPicPr>
            <a:picLocks noChangeAspect="1" noChangeArrowheads="1"/>
          </p:cNvPicPr>
          <p:nvPr/>
        </p:nvPicPr>
        <p:blipFill>
          <a:blip r:embed="rId5"/>
          <a:srcRect/>
          <a:stretch>
            <a:fillRect/>
          </a:stretch>
        </p:blipFill>
        <p:spPr bwMode="auto">
          <a:xfrm>
            <a:off x="8037066" y="2518611"/>
            <a:ext cx="4126930" cy="4339851"/>
          </a:xfrm>
          <a:prstGeom prst="rect">
            <a:avLst/>
          </a:prstGeom>
          <a:noFill/>
        </p:spPr>
      </p:pic>
      <p:sp>
        <p:nvSpPr>
          <p:cNvPr id="3" name="Oval 2"/>
          <p:cNvSpPr/>
          <p:nvPr/>
        </p:nvSpPr>
        <p:spPr>
          <a:xfrm>
            <a:off x="10459453" y="4892842"/>
            <a:ext cx="1010652" cy="9946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p:cNvSpPr/>
          <p:nvPr/>
        </p:nvSpPr>
        <p:spPr>
          <a:xfrm>
            <a:off x="2664195" y="5197642"/>
            <a:ext cx="1185910" cy="9949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ounded Rectangle 4"/>
          <p:cNvSpPr/>
          <p:nvPr/>
        </p:nvSpPr>
        <p:spPr>
          <a:xfrm>
            <a:off x="5390147" y="5741110"/>
            <a:ext cx="2646919" cy="81258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Barcoding for identification</a:t>
            </a:r>
            <a:endParaRPr lang="en-IN" b="1" dirty="0">
              <a:solidFill>
                <a:srgbClr val="FF0000"/>
              </a:solidFill>
            </a:endParaRPr>
          </a:p>
        </p:txBody>
      </p:sp>
      <p:cxnSp>
        <p:nvCxnSpPr>
          <p:cNvPr id="7" name="Straight Arrow Connector 6"/>
          <p:cNvCxnSpPr>
            <a:endCxn id="4" idx="6"/>
          </p:cNvCxnSpPr>
          <p:nvPr/>
        </p:nvCxnSpPr>
        <p:spPr>
          <a:xfrm flipH="1" flipV="1">
            <a:off x="3850105" y="5695139"/>
            <a:ext cx="1459832" cy="192314"/>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a:endCxn id="3" idx="2"/>
          </p:cNvCxnSpPr>
          <p:nvPr/>
        </p:nvCxnSpPr>
        <p:spPr>
          <a:xfrm flipV="1">
            <a:off x="8149389" y="5390148"/>
            <a:ext cx="2310064" cy="551401"/>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1302509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031"/>
                                        </p:tgtEl>
                                        <p:attrNameLst>
                                          <p:attrName>style.visibility</p:attrName>
                                        </p:attrNameLst>
                                      </p:cBhvr>
                                      <p:to>
                                        <p:strVal val="visible"/>
                                      </p:to>
                                    </p:set>
                                    <p:animEffect transition="in" filter="fade">
                                      <p:cBhvr>
                                        <p:cTn id="30" dur="500"/>
                                        <p:tgtEl>
                                          <p:spTgt spid="10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31"/>
                                        </p:tgtEl>
                                      </p:cBhvr>
                                    </p:animEffect>
                                    <p:set>
                                      <p:cBhvr>
                                        <p:cTn id="53" dur="1" fill="hold">
                                          <p:stCondLst>
                                            <p:cond delay="499"/>
                                          </p:stCondLst>
                                        </p:cTn>
                                        <p:tgtEl>
                                          <p:spTgt spid="103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466095" cy="733926"/>
          </a:xfrm>
        </p:spPr>
        <p:txBody>
          <a:bodyPr/>
          <a:lstStyle/>
          <a:p>
            <a:r>
              <a:rPr lang="en-US" sz="4000" b="1" dirty="0" smtClean="0"/>
              <a:t>Call Management for complaint raise system</a:t>
            </a:r>
            <a:br>
              <a:rPr lang="en-US" sz="4000" b="1" dirty="0" smtClean="0"/>
            </a:br>
            <a:endParaRPr lang="en-US" dirty="0"/>
          </a:p>
        </p:txBody>
      </p:sp>
      <p:pic>
        <p:nvPicPr>
          <p:cNvPr id="3" name="Picture 2"/>
          <p:cNvPicPr/>
          <p:nvPr/>
        </p:nvPicPr>
        <p:blipFill>
          <a:blip r:embed="rId2"/>
          <a:srcRect r="6897"/>
          <a:stretch>
            <a:fillRect/>
          </a:stretch>
        </p:blipFill>
        <p:spPr bwMode="auto">
          <a:xfrm>
            <a:off x="1179094" y="2610853"/>
            <a:ext cx="1211931" cy="1455821"/>
          </a:xfrm>
          <a:prstGeom prst="rect">
            <a:avLst/>
          </a:prstGeom>
          <a:noFill/>
          <a:ln w="9525">
            <a:noFill/>
            <a:miter lim="800000"/>
            <a:headEnd/>
            <a:tailEnd/>
          </a:ln>
        </p:spPr>
      </p:pic>
      <p:pic>
        <p:nvPicPr>
          <p:cNvPr id="5" name="Picture 4"/>
          <p:cNvPicPr/>
          <p:nvPr/>
        </p:nvPicPr>
        <p:blipFill>
          <a:blip r:embed="rId3"/>
          <a:srcRect l="5952" t="5797" b="6522"/>
          <a:stretch>
            <a:fillRect/>
          </a:stretch>
        </p:blipFill>
        <p:spPr bwMode="auto">
          <a:xfrm>
            <a:off x="9930815" y="2744453"/>
            <a:ext cx="1210427" cy="1382379"/>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4139615" y="4218823"/>
            <a:ext cx="1828048" cy="1772903"/>
          </a:xfrm>
          <a:prstGeom prst="rect">
            <a:avLst/>
          </a:prstGeom>
          <a:noFill/>
          <a:ln w="9525">
            <a:noFill/>
            <a:miter lim="800000"/>
            <a:headEnd/>
            <a:tailEnd/>
          </a:ln>
        </p:spPr>
      </p:pic>
      <p:pic>
        <p:nvPicPr>
          <p:cNvPr id="2050" name="Picture 2" descr="C:\Users\CSR-302\Desktop\bg.jpg"/>
          <p:cNvPicPr>
            <a:picLocks noChangeAspect="1" noChangeArrowheads="1"/>
          </p:cNvPicPr>
          <p:nvPr/>
        </p:nvPicPr>
        <p:blipFill>
          <a:blip r:embed="rId5"/>
          <a:srcRect/>
          <a:stretch>
            <a:fillRect/>
          </a:stretch>
        </p:blipFill>
        <p:spPr bwMode="auto">
          <a:xfrm>
            <a:off x="1298158" y="4832684"/>
            <a:ext cx="1312694" cy="1427395"/>
          </a:xfrm>
          <a:prstGeom prst="rect">
            <a:avLst/>
          </a:prstGeom>
          <a:noFill/>
        </p:spPr>
      </p:pic>
      <p:pic>
        <p:nvPicPr>
          <p:cNvPr id="9" name="Picture 8"/>
          <p:cNvPicPr/>
          <p:nvPr/>
        </p:nvPicPr>
        <p:blipFill>
          <a:blip r:embed="rId6"/>
          <a:srcRect l="8867" t="6618"/>
          <a:stretch>
            <a:fillRect/>
          </a:stretch>
        </p:blipFill>
        <p:spPr bwMode="auto">
          <a:xfrm>
            <a:off x="6033084" y="2767263"/>
            <a:ext cx="1763379" cy="1350771"/>
          </a:xfrm>
          <a:prstGeom prst="rect">
            <a:avLst/>
          </a:prstGeom>
          <a:noFill/>
          <a:ln w="9525">
            <a:noFill/>
            <a:miter lim="800000"/>
            <a:headEnd/>
            <a:tailEnd/>
          </a:ln>
        </p:spPr>
      </p:pic>
      <p:pic>
        <p:nvPicPr>
          <p:cNvPr id="2051" name="Picture 3"/>
          <p:cNvPicPr>
            <a:picLocks noChangeAspect="1" noChangeArrowheads="1"/>
          </p:cNvPicPr>
          <p:nvPr/>
        </p:nvPicPr>
        <p:blipFill>
          <a:blip r:embed="rId7"/>
          <a:srcRect/>
          <a:stretch>
            <a:fillRect/>
          </a:stretch>
        </p:blipFill>
        <p:spPr bwMode="auto">
          <a:xfrm>
            <a:off x="4475747" y="770022"/>
            <a:ext cx="1447299" cy="1503946"/>
          </a:xfrm>
          <a:prstGeom prst="rect">
            <a:avLst/>
          </a:prstGeom>
          <a:noFill/>
          <a:ln w="9525">
            <a:noFill/>
            <a:miter lim="800000"/>
            <a:headEnd/>
            <a:tailEnd/>
          </a:ln>
          <a:effectLst/>
        </p:spPr>
      </p:pic>
      <p:cxnSp>
        <p:nvCxnSpPr>
          <p:cNvPr id="14" name="Straight Arrow Connector 13"/>
          <p:cNvCxnSpPr/>
          <p:nvPr/>
        </p:nvCxnSpPr>
        <p:spPr>
          <a:xfrm flipV="1">
            <a:off x="7892716" y="3946358"/>
            <a:ext cx="1852863" cy="1203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7" name="Rectangle 16"/>
          <p:cNvSpPr/>
          <p:nvPr/>
        </p:nvSpPr>
        <p:spPr>
          <a:xfrm>
            <a:off x="8028974" y="3529056"/>
            <a:ext cx="1459054" cy="369332"/>
          </a:xfrm>
          <a:prstGeom prst="rect">
            <a:avLst/>
          </a:prstGeom>
        </p:spPr>
        <p:txBody>
          <a:bodyPr wrap="none">
            <a:spAutoFit/>
          </a:bodyPr>
          <a:lstStyle/>
          <a:p>
            <a:r>
              <a:rPr lang="en-US" b="1" dirty="0" smtClean="0">
                <a:solidFill>
                  <a:srgbClr val="FFFF00"/>
                </a:solidFill>
              </a:rPr>
              <a:t>Notification</a:t>
            </a:r>
            <a:endParaRPr lang="en-US" dirty="0">
              <a:solidFill>
                <a:srgbClr val="FFFF00"/>
              </a:solidFill>
            </a:endParaRPr>
          </a:p>
        </p:txBody>
      </p:sp>
      <p:cxnSp>
        <p:nvCxnSpPr>
          <p:cNvPr id="19" name="Straight Arrow Connector 18"/>
          <p:cNvCxnSpPr/>
          <p:nvPr/>
        </p:nvCxnSpPr>
        <p:spPr>
          <a:xfrm rot="10800000">
            <a:off x="7856622" y="3104147"/>
            <a:ext cx="1973179"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Rectangle 19"/>
          <p:cNvSpPr/>
          <p:nvPr/>
        </p:nvSpPr>
        <p:spPr>
          <a:xfrm>
            <a:off x="8085122" y="2622677"/>
            <a:ext cx="1763624" cy="369332"/>
          </a:xfrm>
          <a:prstGeom prst="rect">
            <a:avLst/>
          </a:prstGeom>
        </p:spPr>
        <p:txBody>
          <a:bodyPr wrap="none">
            <a:spAutoFit/>
          </a:bodyPr>
          <a:lstStyle/>
          <a:p>
            <a:r>
              <a:rPr lang="en-US" b="1" dirty="0" smtClean="0">
                <a:solidFill>
                  <a:srgbClr val="FFFF00"/>
                </a:solidFill>
              </a:rPr>
              <a:t>Acknowledge</a:t>
            </a:r>
            <a:endParaRPr lang="en-US" dirty="0">
              <a:solidFill>
                <a:srgbClr val="FFFF00"/>
              </a:solidFill>
            </a:endParaRPr>
          </a:p>
        </p:txBody>
      </p:sp>
      <p:cxnSp>
        <p:nvCxnSpPr>
          <p:cNvPr id="26" name="Straight Arrow Connector 25"/>
          <p:cNvCxnSpPr/>
          <p:nvPr/>
        </p:nvCxnSpPr>
        <p:spPr>
          <a:xfrm rot="16200000" flipH="1">
            <a:off x="6509484" y="2135607"/>
            <a:ext cx="1252075" cy="1123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8" name="Straight Connector 27"/>
          <p:cNvCxnSpPr/>
          <p:nvPr/>
        </p:nvCxnSpPr>
        <p:spPr>
          <a:xfrm rot="5400000" flipH="1" flipV="1">
            <a:off x="6785811" y="1949116"/>
            <a:ext cx="1564105"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30" name="Straight Arrow Connector 29"/>
          <p:cNvCxnSpPr/>
          <p:nvPr/>
        </p:nvCxnSpPr>
        <p:spPr>
          <a:xfrm rot="10800000">
            <a:off x="5871411" y="1167063"/>
            <a:ext cx="1708484"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3" idx="3"/>
          </p:cNvCxnSpPr>
          <p:nvPr/>
        </p:nvCxnSpPr>
        <p:spPr>
          <a:xfrm>
            <a:off x="2391025" y="3338764"/>
            <a:ext cx="1106773" cy="1211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8" name="Straight Connector 37"/>
          <p:cNvCxnSpPr/>
          <p:nvPr/>
        </p:nvCxnSpPr>
        <p:spPr>
          <a:xfrm>
            <a:off x="3557957" y="2783098"/>
            <a:ext cx="5263" cy="549652"/>
          </a:xfrm>
          <a:prstGeom prst="line">
            <a:avLst/>
          </a:prstGeom>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p:nvPr/>
        </p:nvCxnSpPr>
        <p:spPr>
          <a:xfrm>
            <a:off x="3557957" y="2783098"/>
            <a:ext cx="2505959" cy="218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p:nvPr/>
        </p:nvCxnSpPr>
        <p:spPr>
          <a:xfrm>
            <a:off x="4235116" y="3132221"/>
            <a:ext cx="1792705"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7" name="Straight Connector 46"/>
          <p:cNvCxnSpPr/>
          <p:nvPr/>
        </p:nvCxnSpPr>
        <p:spPr>
          <a:xfrm rot="5400000">
            <a:off x="3682877" y="3663618"/>
            <a:ext cx="1083632" cy="12824"/>
          </a:xfrm>
          <a:prstGeom prst="line">
            <a:avLst/>
          </a:prstGeom>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p:nvPr/>
        </p:nvCxnSpPr>
        <p:spPr>
          <a:xfrm>
            <a:off x="3557957" y="4560762"/>
            <a:ext cx="556843" cy="2327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4" name="Straight Connector 53"/>
          <p:cNvCxnSpPr/>
          <p:nvPr/>
        </p:nvCxnSpPr>
        <p:spPr>
          <a:xfrm>
            <a:off x="4499811" y="3573379"/>
            <a:ext cx="1515978"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56" name="Straight Arrow Connector 55"/>
          <p:cNvCxnSpPr/>
          <p:nvPr/>
        </p:nvCxnSpPr>
        <p:spPr>
          <a:xfrm rot="5400000">
            <a:off x="4186990" y="3874168"/>
            <a:ext cx="601579"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7" name="Rectangle 56"/>
          <p:cNvSpPr/>
          <p:nvPr/>
        </p:nvSpPr>
        <p:spPr>
          <a:xfrm>
            <a:off x="3376764" y="2341940"/>
            <a:ext cx="1960793" cy="369332"/>
          </a:xfrm>
          <a:prstGeom prst="rect">
            <a:avLst/>
          </a:prstGeom>
        </p:spPr>
        <p:txBody>
          <a:bodyPr wrap="none">
            <a:spAutoFit/>
          </a:bodyPr>
          <a:lstStyle/>
          <a:p>
            <a:r>
              <a:rPr lang="en-US" b="1" dirty="0" smtClean="0">
                <a:solidFill>
                  <a:srgbClr val="FFFF00"/>
                </a:solidFill>
              </a:rPr>
              <a:t>Service Request</a:t>
            </a:r>
            <a:endParaRPr lang="en-US" dirty="0">
              <a:solidFill>
                <a:srgbClr val="FFFF00"/>
              </a:solidFill>
            </a:endParaRPr>
          </a:p>
        </p:txBody>
      </p:sp>
      <p:sp>
        <p:nvSpPr>
          <p:cNvPr id="58" name="Rectangle 57"/>
          <p:cNvSpPr/>
          <p:nvPr/>
        </p:nvSpPr>
        <p:spPr>
          <a:xfrm>
            <a:off x="4106680" y="2783098"/>
            <a:ext cx="1960793" cy="369332"/>
          </a:xfrm>
          <a:prstGeom prst="rect">
            <a:avLst/>
          </a:prstGeom>
        </p:spPr>
        <p:txBody>
          <a:bodyPr wrap="none">
            <a:spAutoFit/>
          </a:bodyPr>
          <a:lstStyle/>
          <a:p>
            <a:r>
              <a:rPr lang="en-US" b="1" dirty="0" smtClean="0">
                <a:solidFill>
                  <a:srgbClr val="FFFF00"/>
                </a:solidFill>
              </a:rPr>
              <a:t>Service Request</a:t>
            </a:r>
            <a:endParaRPr lang="en-US" dirty="0">
              <a:solidFill>
                <a:srgbClr val="FFFF00"/>
              </a:solidFill>
            </a:endParaRPr>
          </a:p>
        </p:txBody>
      </p:sp>
      <p:sp>
        <p:nvSpPr>
          <p:cNvPr id="59" name="Rectangle 58"/>
          <p:cNvSpPr/>
          <p:nvPr/>
        </p:nvSpPr>
        <p:spPr>
          <a:xfrm>
            <a:off x="4511843" y="3613278"/>
            <a:ext cx="1658060" cy="646331"/>
          </a:xfrm>
          <a:prstGeom prst="rect">
            <a:avLst/>
          </a:prstGeom>
        </p:spPr>
        <p:txBody>
          <a:bodyPr wrap="square">
            <a:spAutoFit/>
          </a:bodyPr>
          <a:lstStyle/>
          <a:p>
            <a:r>
              <a:rPr lang="en-US" b="1" dirty="0" smtClean="0">
                <a:solidFill>
                  <a:srgbClr val="FFFF00"/>
                </a:solidFill>
              </a:rPr>
              <a:t>Receiving Updates</a:t>
            </a:r>
            <a:endParaRPr lang="en-US" dirty="0">
              <a:solidFill>
                <a:srgbClr val="FFFF00"/>
              </a:solidFill>
            </a:endParaRPr>
          </a:p>
        </p:txBody>
      </p:sp>
      <p:cxnSp>
        <p:nvCxnSpPr>
          <p:cNvPr id="65" name="Straight Connector 64"/>
          <p:cNvCxnSpPr/>
          <p:nvPr/>
        </p:nvCxnSpPr>
        <p:spPr>
          <a:xfrm>
            <a:off x="5923046" y="1505953"/>
            <a:ext cx="1223712" cy="6016"/>
          </a:xfrm>
          <a:prstGeom prst="line">
            <a:avLst/>
          </a:prstGeom>
        </p:spPr>
        <p:style>
          <a:lnRef idx="2">
            <a:schemeClr val="accent3"/>
          </a:lnRef>
          <a:fillRef idx="0">
            <a:schemeClr val="accent3"/>
          </a:fillRef>
          <a:effectRef idx="1">
            <a:schemeClr val="accent3"/>
          </a:effectRef>
          <a:fontRef idx="minor">
            <a:schemeClr val="tx1"/>
          </a:fontRef>
        </p:style>
      </p:cxnSp>
      <p:cxnSp>
        <p:nvCxnSpPr>
          <p:cNvPr id="68" name="Straight Connector 67"/>
          <p:cNvCxnSpPr>
            <a:stCxn id="2050" idx="3"/>
          </p:cNvCxnSpPr>
          <p:nvPr/>
        </p:nvCxnSpPr>
        <p:spPr>
          <a:xfrm>
            <a:off x="2610852" y="5546382"/>
            <a:ext cx="938464" cy="176"/>
          </a:xfrm>
          <a:prstGeom prst="line">
            <a:avLst/>
          </a:prstGeom>
        </p:spPr>
        <p:style>
          <a:lnRef idx="2">
            <a:schemeClr val="accent3"/>
          </a:lnRef>
          <a:fillRef idx="0">
            <a:schemeClr val="accent3"/>
          </a:fillRef>
          <a:effectRef idx="1">
            <a:schemeClr val="accent3"/>
          </a:effectRef>
          <a:fontRef idx="minor">
            <a:schemeClr val="tx1"/>
          </a:fontRef>
        </p:style>
      </p:cxnSp>
      <p:cxnSp>
        <p:nvCxnSpPr>
          <p:cNvPr id="70" name="Straight Arrow Connector 69"/>
          <p:cNvCxnSpPr/>
          <p:nvPr/>
        </p:nvCxnSpPr>
        <p:spPr>
          <a:xfrm rot="5400000" flipH="1" flipV="1">
            <a:off x="3074068" y="5047247"/>
            <a:ext cx="974558"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71" name="Rectangle 70"/>
          <p:cNvSpPr/>
          <p:nvPr/>
        </p:nvSpPr>
        <p:spPr>
          <a:xfrm>
            <a:off x="2534654" y="5630573"/>
            <a:ext cx="1989220" cy="646331"/>
          </a:xfrm>
          <a:prstGeom prst="rect">
            <a:avLst/>
          </a:prstGeom>
        </p:spPr>
        <p:txBody>
          <a:bodyPr wrap="square">
            <a:spAutoFit/>
          </a:bodyPr>
          <a:lstStyle/>
          <a:p>
            <a:r>
              <a:rPr lang="en-US" b="1" dirty="0" smtClean="0">
                <a:solidFill>
                  <a:srgbClr val="FFFF00"/>
                </a:solidFill>
              </a:rPr>
              <a:t>For Lifesaving Equipments</a:t>
            </a:r>
            <a:endParaRPr lang="en-US" dirty="0">
              <a:solidFill>
                <a:srgbClr val="FFFF00"/>
              </a:solidFill>
            </a:endParaRPr>
          </a:p>
        </p:txBody>
      </p:sp>
      <p:cxnSp>
        <p:nvCxnSpPr>
          <p:cNvPr id="77" name="Straight Arrow Connector 76"/>
          <p:cNvCxnSpPr>
            <a:stCxn id="2050" idx="0"/>
          </p:cNvCxnSpPr>
          <p:nvPr/>
        </p:nvCxnSpPr>
        <p:spPr>
          <a:xfrm rot="16200000" flipV="1">
            <a:off x="1580838" y="4459016"/>
            <a:ext cx="741947" cy="538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9" name="Straight Connector 78"/>
          <p:cNvCxnSpPr/>
          <p:nvPr/>
        </p:nvCxnSpPr>
        <p:spPr>
          <a:xfrm rot="10800000">
            <a:off x="204537" y="5739063"/>
            <a:ext cx="1034718"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82" name="Straight Connector 81"/>
          <p:cNvCxnSpPr/>
          <p:nvPr/>
        </p:nvCxnSpPr>
        <p:spPr>
          <a:xfrm rot="5400000" flipH="1" flipV="1">
            <a:off x="-2155658" y="3374858"/>
            <a:ext cx="4704348"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84" name="Straight Arrow Connector 83"/>
          <p:cNvCxnSpPr/>
          <p:nvPr/>
        </p:nvCxnSpPr>
        <p:spPr>
          <a:xfrm>
            <a:off x="192505" y="1010653"/>
            <a:ext cx="4283242"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8" name="Straight Connector 87"/>
          <p:cNvCxnSpPr>
            <a:stCxn id="2051" idx="1"/>
          </p:cNvCxnSpPr>
          <p:nvPr/>
        </p:nvCxnSpPr>
        <p:spPr>
          <a:xfrm rot="10800000" flipV="1">
            <a:off x="794085" y="1521994"/>
            <a:ext cx="3681663" cy="18047"/>
          </a:xfrm>
          <a:prstGeom prst="line">
            <a:avLst/>
          </a:prstGeom>
        </p:spPr>
        <p:style>
          <a:lnRef idx="2">
            <a:schemeClr val="accent3"/>
          </a:lnRef>
          <a:fillRef idx="0">
            <a:schemeClr val="accent3"/>
          </a:fillRef>
          <a:effectRef idx="1">
            <a:schemeClr val="accent3"/>
          </a:effectRef>
          <a:fontRef idx="minor">
            <a:schemeClr val="tx1"/>
          </a:fontRef>
        </p:style>
      </p:cxnSp>
      <p:cxnSp>
        <p:nvCxnSpPr>
          <p:cNvPr id="90" name="Straight Connector 89"/>
          <p:cNvCxnSpPr/>
          <p:nvPr/>
        </p:nvCxnSpPr>
        <p:spPr>
          <a:xfrm rot="5400000">
            <a:off x="-1016668" y="3338763"/>
            <a:ext cx="3597442"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92" name="Straight Arrow Connector 91"/>
          <p:cNvCxnSpPr/>
          <p:nvPr/>
        </p:nvCxnSpPr>
        <p:spPr>
          <a:xfrm>
            <a:off x="782053" y="5137484"/>
            <a:ext cx="517358"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93" name="Rectangle 92"/>
          <p:cNvSpPr/>
          <p:nvPr/>
        </p:nvSpPr>
        <p:spPr>
          <a:xfrm>
            <a:off x="693728" y="1050551"/>
            <a:ext cx="3881191" cy="369332"/>
          </a:xfrm>
          <a:prstGeom prst="rect">
            <a:avLst/>
          </a:prstGeom>
        </p:spPr>
        <p:txBody>
          <a:bodyPr wrap="none">
            <a:spAutoFit/>
          </a:bodyPr>
          <a:lstStyle/>
          <a:p>
            <a:r>
              <a:rPr lang="en-US" b="1" dirty="0" smtClean="0">
                <a:solidFill>
                  <a:srgbClr val="FFFF00"/>
                </a:solidFill>
              </a:rPr>
              <a:t>Complaint Raise (Online by User)</a:t>
            </a:r>
            <a:endParaRPr lang="en-US" dirty="0">
              <a:solidFill>
                <a:srgbClr val="FFFF00"/>
              </a:solidFill>
            </a:endParaRPr>
          </a:p>
        </p:txBody>
      </p:sp>
      <p:sp>
        <p:nvSpPr>
          <p:cNvPr id="94" name="Rectangle 93"/>
          <p:cNvSpPr/>
          <p:nvPr/>
        </p:nvSpPr>
        <p:spPr>
          <a:xfrm rot="16200000">
            <a:off x="-1179370" y="3306496"/>
            <a:ext cx="3292645" cy="369332"/>
          </a:xfrm>
          <a:prstGeom prst="rect">
            <a:avLst/>
          </a:prstGeom>
        </p:spPr>
        <p:txBody>
          <a:bodyPr wrap="square">
            <a:spAutoFit/>
          </a:bodyPr>
          <a:lstStyle/>
          <a:p>
            <a:r>
              <a:rPr lang="en-US" b="1" dirty="0" smtClean="0">
                <a:solidFill>
                  <a:srgbClr val="FFFF00"/>
                </a:solidFill>
              </a:rPr>
              <a:t>Task Completion (SMS)</a:t>
            </a:r>
            <a:endParaRPr lang="en-US" dirty="0">
              <a:solidFill>
                <a:srgbClr val="FFFF00"/>
              </a:solidFill>
            </a:endParaRPr>
          </a:p>
        </p:txBody>
      </p:sp>
      <p:cxnSp>
        <p:nvCxnSpPr>
          <p:cNvPr id="43" name="Straight Connector 42"/>
          <p:cNvCxnSpPr/>
          <p:nvPr/>
        </p:nvCxnSpPr>
        <p:spPr>
          <a:xfrm flipH="1">
            <a:off x="3541989" y="3350880"/>
            <a:ext cx="7228" cy="1233152"/>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Elbow Connector 17"/>
          <p:cNvCxnSpPr/>
          <p:nvPr/>
        </p:nvCxnSpPr>
        <p:spPr>
          <a:xfrm rot="10800000" flipV="1">
            <a:off x="2836351" y="4124384"/>
            <a:ext cx="3466161" cy="2152519"/>
          </a:xfrm>
          <a:prstGeom prst="bentConnector3">
            <a:avLst>
              <a:gd name="adj1" fmla="val 478"/>
            </a:avLst>
          </a:prstGeom>
          <a:ln>
            <a:tailEnd type="triangle"/>
          </a:ln>
        </p:spPr>
        <p:style>
          <a:lnRef idx="2">
            <a:schemeClr val="accent3"/>
          </a:lnRef>
          <a:fillRef idx="0">
            <a:schemeClr val="accent3"/>
          </a:fillRef>
          <a:effectRef idx="1">
            <a:schemeClr val="accent3"/>
          </a:effectRef>
          <a:fontRef idx="minor">
            <a:schemeClr val="tx1"/>
          </a:fontRef>
        </p:style>
      </p:cxnSp>
      <p:sp>
        <p:nvSpPr>
          <p:cNvPr id="66" name="Rectangle 65"/>
          <p:cNvSpPr/>
          <p:nvPr/>
        </p:nvSpPr>
        <p:spPr>
          <a:xfrm>
            <a:off x="3126163" y="6260079"/>
            <a:ext cx="2710405" cy="369332"/>
          </a:xfrm>
          <a:prstGeom prst="rect">
            <a:avLst/>
          </a:prstGeom>
        </p:spPr>
        <p:txBody>
          <a:bodyPr wrap="square">
            <a:spAutoFit/>
          </a:bodyPr>
          <a:lstStyle/>
          <a:p>
            <a:r>
              <a:rPr lang="en-US" b="1" dirty="0" smtClean="0">
                <a:solidFill>
                  <a:srgbClr val="FFFF00"/>
                </a:solidFill>
              </a:rPr>
              <a:t>Task Completion SMS</a:t>
            </a:r>
            <a:endParaRPr lang="en-US" b="1" dirty="0">
              <a:solidFill>
                <a:srgbClr val="FFFF00"/>
              </a:solidFill>
            </a:endParaRPr>
          </a:p>
        </p:txBody>
      </p:sp>
      <p:sp>
        <p:nvSpPr>
          <p:cNvPr id="44" name="Rectangle 43"/>
          <p:cNvSpPr/>
          <p:nvPr/>
        </p:nvSpPr>
        <p:spPr>
          <a:xfrm>
            <a:off x="1099122" y="6265102"/>
            <a:ext cx="1989220" cy="646331"/>
          </a:xfrm>
          <a:prstGeom prst="rect">
            <a:avLst/>
          </a:prstGeom>
        </p:spPr>
        <p:txBody>
          <a:bodyPr wrap="square">
            <a:spAutoFit/>
          </a:bodyPr>
          <a:lstStyle/>
          <a:p>
            <a:pPr algn="ctr"/>
            <a:r>
              <a:rPr lang="en-US" b="1" dirty="0" smtClean="0">
                <a:solidFill>
                  <a:srgbClr val="FFFF00"/>
                </a:solidFill>
              </a:rPr>
              <a:t>Complaint via Mobile App</a:t>
            </a:r>
            <a:endParaRPr lang="en-US" b="1" dirty="0">
              <a:solidFill>
                <a:srgbClr val="FFFF00"/>
              </a:solidFill>
            </a:endParaRPr>
          </a:p>
        </p:txBody>
      </p:sp>
      <p:cxnSp>
        <p:nvCxnSpPr>
          <p:cNvPr id="48" name="Straight Connector 47"/>
          <p:cNvCxnSpPr/>
          <p:nvPr/>
        </p:nvCxnSpPr>
        <p:spPr>
          <a:xfrm rot="10800000">
            <a:off x="220700" y="5739063"/>
            <a:ext cx="1034718" cy="1588"/>
          </a:xfrm>
          <a:prstGeom prst="line">
            <a:avLst/>
          </a:prstGeom>
        </p:spPr>
        <p:style>
          <a:lnRef idx="2">
            <a:schemeClr val="accent3"/>
          </a:lnRef>
          <a:fillRef idx="0">
            <a:schemeClr val="accent3"/>
          </a:fillRef>
          <a:effectRef idx="1">
            <a:schemeClr val="accent3"/>
          </a:effectRef>
          <a:fontRef idx="minor">
            <a:schemeClr val="tx1"/>
          </a:fontRef>
        </p:style>
      </p:cxnSp>
      <p:pic>
        <p:nvPicPr>
          <p:cNvPr id="49" name="Picture 48"/>
          <p:cNvPicPr/>
          <p:nvPr/>
        </p:nvPicPr>
        <p:blipFill>
          <a:blip r:embed="rId8"/>
          <a:srcRect l="-4170" t="38722" r="18664" b="8862"/>
          <a:stretch>
            <a:fillRect/>
          </a:stretch>
        </p:blipFill>
        <p:spPr bwMode="auto">
          <a:xfrm>
            <a:off x="1683882" y="1585316"/>
            <a:ext cx="529390" cy="733927"/>
          </a:xfrm>
          <a:prstGeom prst="rect">
            <a:avLst/>
          </a:prstGeom>
          <a:noFill/>
          <a:ln w="9525">
            <a:noFill/>
            <a:miter lim="800000"/>
            <a:headEnd/>
            <a:tailEnd/>
          </a:ln>
        </p:spPr>
      </p:pic>
      <p:pic>
        <p:nvPicPr>
          <p:cNvPr id="85" name="Picture 84" descr="C:\Users\CSR-302\Desktop\bg.jpg"/>
          <p:cNvPicPr>
            <a:picLocks noChangeAspect="1" noChangeArrowheads="1"/>
          </p:cNvPicPr>
          <p:nvPr/>
        </p:nvPicPr>
        <p:blipFill rotWithShape="1">
          <a:blip r:embed="rId5"/>
          <a:srcRect b="17114"/>
          <a:stretch/>
        </p:blipFill>
        <p:spPr bwMode="auto">
          <a:xfrm>
            <a:off x="1298158" y="4832684"/>
            <a:ext cx="1312694" cy="1183105"/>
          </a:xfrm>
          <a:prstGeom prst="rect">
            <a:avLst/>
          </a:prstGeom>
          <a:noFill/>
        </p:spPr>
      </p:pic>
      <p:cxnSp>
        <p:nvCxnSpPr>
          <p:cNvPr id="2061" name="Straight Arrow Connector 2060"/>
          <p:cNvCxnSpPr/>
          <p:nvPr/>
        </p:nvCxnSpPr>
        <p:spPr>
          <a:xfrm flipH="1" flipV="1">
            <a:off x="1840289" y="2319243"/>
            <a:ext cx="5928" cy="251344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063" name="Straight Arrow Connector 2062"/>
          <p:cNvCxnSpPr/>
          <p:nvPr/>
        </p:nvCxnSpPr>
        <p:spPr>
          <a:xfrm flipV="1">
            <a:off x="2213272" y="1708484"/>
            <a:ext cx="2262475" cy="2406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067" name="Straight Connector 2066"/>
          <p:cNvCxnSpPr/>
          <p:nvPr/>
        </p:nvCxnSpPr>
        <p:spPr>
          <a:xfrm>
            <a:off x="5967663" y="1732547"/>
            <a:ext cx="159940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069" name="Straight Arrow Connector 2068"/>
          <p:cNvCxnSpPr/>
          <p:nvPr/>
        </p:nvCxnSpPr>
        <p:spPr>
          <a:xfrm>
            <a:off x="7567069" y="1732547"/>
            <a:ext cx="0" cy="97872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072" name="Straight Connector 2071"/>
          <p:cNvCxnSpPr>
            <a:stCxn id="9" idx="0"/>
          </p:cNvCxnSpPr>
          <p:nvPr/>
        </p:nvCxnSpPr>
        <p:spPr>
          <a:xfrm flipH="1" flipV="1">
            <a:off x="6914773" y="1949910"/>
            <a:ext cx="1" cy="817353"/>
          </a:xfrm>
          <a:prstGeom prst="line">
            <a:avLst/>
          </a:prstGeom>
        </p:spPr>
        <p:style>
          <a:lnRef idx="2">
            <a:schemeClr val="accent3"/>
          </a:lnRef>
          <a:fillRef idx="0">
            <a:schemeClr val="accent3"/>
          </a:fillRef>
          <a:effectRef idx="1">
            <a:schemeClr val="accent3"/>
          </a:effectRef>
          <a:fontRef idx="minor">
            <a:schemeClr val="tx1"/>
          </a:fontRef>
        </p:style>
      </p:cxnSp>
      <p:cxnSp>
        <p:nvCxnSpPr>
          <p:cNvPr id="2074" name="Straight Arrow Connector 2073"/>
          <p:cNvCxnSpPr/>
          <p:nvPr/>
        </p:nvCxnSpPr>
        <p:spPr>
          <a:xfrm flipH="1">
            <a:off x="5956166" y="1887935"/>
            <a:ext cx="957019" cy="1364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4" name="Straight Arrow Connector 33"/>
          <p:cNvCxnSpPr/>
          <p:nvPr/>
        </p:nvCxnSpPr>
        <p:spPr>
          <a:xfrm>
            <a:off x="2093732" y="2330937"/>
            <a:ext cx="0" cy="248361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p:cNvCxnSpPr>
            <a:endCxn id="49" idx="3"/>
          </p:cNvCxnSpPr>
          <p:nvPr/>
        </p:nvCxnSpPr>
        <p:spPr>
          <a:xfrm flipH="1">
            <a:off x="2213272" y="1949910"/>
            <a:ext cx="2262475" cy="237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9" name="TextBox 38"/>
          <p:cNvSpPr txBox="1"/>
          <p:nvPr/>
        </p:nvSpPr>
        <p:spPr>
          <a:xfrm>
            <a:off x="2295641" y="1655592"/>
            <a:ext cx="2135489" cy="646331"/>
          </a:xfrm>
          <a:prstGeom prst="rect">
            <a:avLst/>
          </a:prstGeom>
          <a:noFill/>
        </p:spPr>
        <p:txBody>
          <a:bodyPr wrap="square" rtlCol="0">
            <a:spAutoFit/>
          </a:bodyPr>
          <a:lstStyle/>
          <a:p>
            <a:pPr algn="ctr"/>
            <a:r>
              <a:rPr lang="en-US" b="1" dirty="0" smtClean="0"/>
              <a:t>Notification of Task Completion </a:t>
            </a:r>
            <a:endParaRPr lang="en-IN" b="1" dirty="0"/>
          </a:p>
        </p:txBody>
      </p:sp>
    </p:spTree>
    <p:extLst>
      <p:ext uri="{BB962C8B-B14F-4D97-AF65-F5344CB8AC3E}">
        <p14:creationId xmlns:p14="http://schemas.microsoft.com/office/powerpoint/2010/main" val="230906616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50"/>
                                        </p:tgtEl>
                                      </p:cBhvr>
                                    </p:animEffect>
                                    <p:set>
                                      <p:cBhvr>
                                        <p:cTn id="72" dur="1" fill="hold">
                                          <p:stCondLst>
                                            <p:cond delay="499"/>
                                          </p:stCondLst>
                                        </p:cTn>
                                        <p:tgtEl>
                                          <p:spTgt spid="205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6"/>
                                        </p:tgtEl>
                                      </p:cBhvr>
                                    </p:animEffect>
                                    <p:set>
                                      <p:cBhvr>
                                        <p:cTn id="75" dur="1" fill="hold">
                                          <p:stCondLst>
                                            <p:cond delay="499"/>
                                          </p:stCondLst>
                                        </p:cTn>
                                        <p:tgtEl>
                                          <p:spTgt spid="6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77"/>
                                        </p:tgtEl>
                                      </p:cBhvr>
                                    </p:animEffect>
                                    <p:set>
                                      <p:cBhvr>
                                        <p:cTn id="78" dur="1" fill="hold">
                                          <p:stCondLst>
                                            <p:cond delay="499"/>
                                          </p:stCondLst>
                                        </p:cTn>
                                        <p:tgtEl>
                                          <p:spTgt spid="7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6"/>
                                        </p:tgtEl>
                                      </p:cBhvr>
                                    </p:animEffect>
                                    <p:set>
                                      <p:cBhvr>
                                        <p:cTn id="84" dur="1" fill="hold">
                                          <p:stCondLst>
                                            <p:cond delay="499"/>
                                          </p:stCondLst>
                                        </p:cTn>
                                        <p:tgtEl>
                                          <p:spTgt spid="3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8"/>
                                        </p:tgtEl>
                                      </p:cBhvr>
                                    </p:animEffect>
                                    <p:set>
                                      <p:cBhvr>
                                        <p:cTn id="87" dur="1" fill="hold">
                                          <p:stCondLst>
                                            <p:cond delay="499"/>
                                          </p:stCondLst>
                                        </p:cTn>
                                        <p:tgtEl>
                                          <p:spTgt spid="3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1"/>
                                        </p:tgtEl>
                                      </p:cBhvr>
                                    </p:animEffect>
                                    <p:set>
                                      <p:cBhvr>
                                        <p:cTn id="90" dur="1" fill="hold">
                                          <p:stCondLst>
                                            <p:cond delay="499"/>
                                          </p:stCondLst>
                                        </p:cTn>
                                        <p:tgtEl>
                                          <p:spTgt spid="4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57"/>
                                        </p:tgtEl>
                                      </p:cBhvr>
                                    </p:animEffect>
                                    <p:set>
                                      <p:cBhvr>
                                        <p:cTn id="108" dur="1" fill="hold">
                                          <p:stCondLst>
                                            <p:cond delay="499"/>
                                          </p:stCondLst>
                                        </p:cTn>
                                        <p:tgtEl>
                                          <p:spTgt spid="5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050"/>
                                        </p:tgtEl>
                                        <p:attrNameLst>
                                          <p:attrName>style.visibility</p:attrName>
                                        </p:attrNameLst>
                                      </p:cBhvr>
                                      <p:to>
                                        <p:strVal val="visible"/>
                                      </p:to>
                                    </p:set>
                                    <p:animEffect transition="in" filter="fade">
                                      <p:cBhvr>
                                        <p:cTn id="119" dur="500"/>
                                        <p:tgtEl>
                                          <p:spTgt spid="205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500"/>
                                        <p:tgtEl>
                                          <p:spTgt spid="7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93"/>
                                        </p:tgtEl>
                                        <p:attrNameLst>
                                          <p:attrName>style.visibility</p:attrName>
                                        </p:attrNameLst>
                                      </p:cBhvr>
                                      <p:to>
                                        <p:strVal val="visible"/>
                                      </p:to>
                                    </p:set>
                                    <p:animEffect transition="in" filter="fade">
                                      <p:cBhvr>
                                        <p:cTn id="127" dur="500"/>
                                        <p:tgtEl>
                                          <p:spTgt spid="93"/>
                                        </p:tgtEl>
                                      </p:cBhvr>
                                    </p:animEffect>
                                  </p:childTnLst>
                                </p:cTn>
                              </p:par>
                              <p:par>
                                <p:cTn id="128" presetID="10" presetClass="entr" presetSubtype="0" fill="hold"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par>
                                <p:cTn id="131" presetID="10" presetClass="entr" presetSubtype="0" fill="hold" nodeType="with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fade">
                                      <p:cBhvr>
                                        <p:cTn id="133" dur="500"/>
                                        <p:tgtEl>
                                          <p:spTgt spid="82"/>
                                        </p:tgtEl>
                                      </p:cBhvr>
                                    </p:animEffect>
                                  </p:childTnLst>
                                </p:cTn>
                              </p:par>
                              <p:par>
                                <p:cTn id="134" presetID="10" presetClass="entr" presetSubtype="0" fill="hold" nodeType="with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fade">
                                      <p:cBhvr>
                                        <p:cTn id="136" dur="500"/>
                                        <p:tgtEl>
                                          <p:spTgt spid="84"/>
                                        </p:tgtEl>
                                      </p:cBhvr>
                                    </p:animEffect>
                                  </p:childTnLst>
                                </p:cTn>
                              </p:par>
                              <p:par>
                                <p:cTn id="137" presetID="10" presetClass="entr" presetSubtype="0" fill="hold" nodeType="withEffect">
                                  <p:stCondLst>
                                    <p:cond delay="0"/>
                                  </p:stCondLst>
                                  <p:childTnLst>
                                    <p:set>
                                      <p:cBhvr>
                                        <p:cTn id="138" dur="1" fill="hold">
                                          <p:stCondLst>
                                            <p:cond delay="0"/>
                                          </p:stCondLst>
                                        </p:cTn>
                                        <p:tgtEl>
                                          <p:spTgt spid="2051"/>
                                        </p:tgtEl>
                                        <p:attrNameLst>
                                          <p:attrName>style.visibility</p:attrName>
                                        </p:attrNameLst>
                                      </p:cBhvr>
                                      <p:to>
                                        <p:strVal val="visible"/>
                                      </p:to>
                                    </p:set>
                                    <p:animEffect transition="in" filter="fade">
                                      <p:cBhvr>
                                        <p:cTn id="139" dur="500"/>
                                        <p:tgtEl>
                                          <p:spTgt spid="2051"/>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500"/>
                                        <p:tgtEl>
                                          <p:spTgt spid="9"/>
                                        </p:tgtEl>
                                      </p:cBhvr>
                                    </p:animEffect>
                                  </p:childTnLst>
                                </p:cTn>
                              </p:par>
                              <p:par>
                                <p:cTn id="145" presetID="10" presetClass="entr" presetSubtype="0" fill="hold" nodeType="withEffect">
                                  <p:stCondLst>
                                    <p:cond delay="0"/>
                                  </p:stCondLst>
                                  <p:childTnLst>
                                    <p:set>
                                      <p:cBhvr>
                                        <p:cTn id="146" dur="1" fill="hold">
                                          <p:stCondLst>
                                            <p:cond delay="0"/>
                                          </p:stCondLst>
                                        </p:cTn>
                                        <p:tgtEl>
                                          <p:spTgt spid="65"/>
                                        </p:tgtEl>
                                        <p:attrNameLst>
                                          <p:attrName>style.visibility</p:attrName>
                                        </p:attrNameLst>
                                      </p:cBhvr>
                                      <p:to>
                                        <p:strVal val="visible"/>
                                      </p:to>
                                    </p:set>
                                    <p:animEffect transition="in" filter="fade">
                                      <p:cBhvr>
                                        <p:cTn id="147" dur="500"/>
                                        <p:tgtEl>
                                          <p:spTgt spid="65"/>
                                        </p:tgtEl>
                                      </p:cBhvr>
                                    </p:animEffect>
                                  </p:childTnLst>
                                </p:cTn>
                              </p:par>
                              <p:par>
                                <p:cTn id="148" presetID="10" presetClass="entr" presetSubtype="0" fill="hold" nodeType="with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fade">
                                      <p:cBhvr>
                                        <p:cTn id="150" dur="500"/>
                                        <p:tgtEl>
                                          <p:spTgt spid="26"/>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4"/>
                                        </p:tgtEl>
                                        <p:attrNameLst>
                                          <p:attrName>style.visibility</p:attrName>
                                        </p:attrNameLst>
                                      </p:cBhvr>
                                      <p:to>
                                        <p:strVal val="visible"/>
                                      </p:to>
                                    </p:set>
                                    <p:animEffect transition="in" filter="fade">
                                      <p:cBhvr>
                                        <p:cTn id="155" dur="500"/>
                                        <p:tgtEl>
                                          <p:spTgt spid="14"/>
                                        </p:tgtEl>
                                      </p:cBhvr>
                                    </p:animEffect>
                                  </p:childTnLst>
                                </p:cTn>
                              </p:par>
                              <p:par>
                                <p:cTn id="156" presetID="10" presetClass="entr" presetSubtype="0" fill="hold" grpId="2" nodeType="withEffect">
                                  <p:stCondLst>
                                    <p:cond delay="0"/>
                                  </p:stCondLst>
                                  <p:childTnLst>
                                    <p:set>
                                      <p:cBhvr>
                                        <p:cTn id="157" dur="1" fill="hold">
                                          <p:stCondLst>
                                            <p:cond delay="0"/>
                                          </p:stCondLst>
                                        </p:cTn>
                                        <p:tgtEl>
                                          <p:spTgt spid="17"/>
                                        </p:tgtEl>
                                        <p:attrNameLst>
                                          <p:attrName>style.visibility</p:attrName>
                                        </p:attrNameLst>
                                      </p:cBhvr>
                                      <p:to>
                                        <p:strVal val="visible"/>
                                      </p:to>
                                    </p:set>
                                    <p:animEffect transition="in" filter="fade">
                                      <p:cBhvr>
                                        <p:cTn id="158" dur="500"/>
                                        <p:tgtEl>
                                          <p:spTgt spid="17"/>
                                        </p:tgtEl>
                                      </p:cBhvr>
                                    </p:animEffect>
                                  </p:childTnLst>
                                </p:cTn>
                              </p:par>
                              <p:par>
                                <p:cTn id="159" presetID="10" presetClass="entr" presetSubtype="0" fill="hold" nodeType="withEffect">
                                  <p:stCondLst>
                                    <p:cond delay="0"/>
                                  </p:stCondLst>
                                  <p:childTnLst>
                                    <p:set>
                                      <p:cBhvr>
                                        <p:cTn id="160" dur="1" fill="hold">
                                          <p:stCondLst>
                                            <p:cond delay="0"/>
                                          </p:stCondLst>
                                        </p:cTn>
                                        <p:tgtEl>
                                          <p:spTgt spid="5"/>
                                        </p:tgtEl>
                                        <p:attrNameLst>
                                          <p:attrName>style.visibility</p:attrName>
                                        </p:attrNameLst>
                                      </p:cBhvr>
                                      <p:to>
                                        <p:strVal val="visible"/>
                                      </p:to>
                                    </p:set>
                                    <p:animEffect transition="in" filter="fade">
                                      <p:cBhvr>
                                        <p:cTn id="161" dur="500"/>
                                        <p:tgtEl>
                                          <p:spTgt spid="5"/>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
                                        </p:tgtEl>
                                        <p:attrNameLst>
                                          <p:attrName>style.visibility</p:attrName>
                                        </p:attrNameLst>
                                      </p:cBhvr>
                                      <p:to>
                                        <p:strVal val="visible"/>
                                      </p:to>
                                    </p:set>
                                    <p:animEffect transition="in" filter="fade">
                                      <p:cBhvr>
                                        <p:cTn id="166" dur="500"/>
                                        <p:tgtEl>
                                          <p:spTgt spid="9"/>
                                        </p:tgtEl>
                                      </p:cBhvr>
                                    </p:animEffect>
                                  </p:childTnLst>
                                </p:cTn>
                              </p:par>
                              <p:par>
                                <p:cTn id="167" presetID="10" presetClass="entr" presetSubtype="0" fill="hold" grpId="2" nodeType="withEffect">
                                  <p:stCondLst>
                                    <p:cond delay="0"/>
                                  </p:stCondLst>
                                  <p:childTnLst>
                                    <p:set>
                                      <p:cBhvr>
                                        <p:cTn id="168" dur="1" fill="hold">
                                          <p:stCondLst>
                                            <p:cond delay="0"/>
                                          </p:stCondLst>
                                        </p:cTn>
                                        <p:tgtEl>
                                          <p:spTgt spid="20"/>
                                        </p:tgtEl>
                                        <p:attrNameLst>
                                          <p:attrName>style.visibility</p:attrName>
                                        </p:attrNameLst>
                                      </p:cBhvr>
                                      <p:to>
                                        <p:strVal val="visible"/>
                                      </p:to>
                                    </p:set>
                                    <p:animEffect transition="in" filter="fade">
                                      <p:cBhvr>
                                        <p:cTn id="169" dur="500"/>
                                        <p:tgtEl>
                                          <p:spTgt spid="20"/>
                                        </p:tgtEl>
                                      </p:cBhvr>
                                    </p:animEffect>
                                  </p:childTnLst>
                                </p:cTn>
                              </p:par>
                              <p:par>
                                <p:cTn id="170" presetID="10" presetClass="entr" presetSubtype="0" fill="hold" nodeType="withEffect">
                                  <p:stCondLst>
                                    <p:cond delay="0"/>
                                  </p:stCondLst>
                                  <p:childTnLst>
                                    <p:set>
                                      <p:cBhvr>
                                        <p:cTn id="171" dur="1" fill="hold">
                                          <p:stCondLst>
                                            <p:cond delay="0"/>
                                          </p:stCondLst>
                                        </p:cTn>
                                        <p:tgtEl>
                                          <p:spTgt spid="19"/>
                                        </p:tgtEl>
                                        <p:attrNameLst>
                                          <p:attrName>style.visibility</p:attrName>
                                        </p:attrNameLst>
                                      </p:cBhvr>
                                      <p:to>
                                        <p:strVal val="visible"/>
                                      </p:to>
                                    </p:set>
                                    <p:animEffect transition="in" filter="fade">
                                      <p:cBhvr>
                                        <p:cTn id="172" dur="500"/>
                                        <p:tgtEl>
                                          <p:spTgt spid="1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2051"/>
                                        </p:tgtEl>
                                        <p:attrNameLst>
                                          <p:attrName>style.visibility</p:attrName>
                                        </p:attrNameLst>
                                      </p:cBhvr>
                                      <p:to>
                                        <p:strVal val="visible"/>
                                      </p:to>
                                    </p:set>
                                    <p:animEffect transition="in" filter="fade">
                                      <p:cBhvr>
                                        <p:cTn id="177" dur="500"/>
                                        <p:tgtEl>
                                          <p:spTgt spid="2051"/>
                                        </p:tgtEl>
                                      </p:cBhvr>
                                    </p:animEffect>
                                  </p:childTnLst>
                                </p:cTn>
                              </p:par>
                              <p:par>
                                <p:cTn id="178" presetID="10" presetClass="entr" presetSubtype="0" fill="hold" nodeType="with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par>
                                <p:cTn id="181" presetID="10" presetClass="entr" presetSubtype="0" fill="hold" nodeType="with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fade">
                                      <p:cBhvr>
                                        <p:cTn id="183" dur="500"/>
                                        <p:tgtEl>
                                          <p:spTgt spid="30"/>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2050"/>
                                        </p:tgtEl>
                                        <p:attrNameLst>
                                          <p:attrName>style.visibility</p:attrName>
                                        </p:attrNameLst>
                                      </p:cBhvr>
                                      <p:to>
                                        <p:strVal val="visible"/>
                                      </p:to>
                                    </p:set>
                                    <p:animEffect transition="in" filter="fade">
                                      <p:cBhvr>
                                        <p:cTn id="188" dur="500"/>
                                        <p:tgtEl>
                                          <p:spTgt spid="2050"/>
                                        </p:tgtEl>
                                      </p:cBhvr>
                                    </p:animEffect>
                                  </p:childTnLst>
                                </p:cTn>
                              </p:par>
                              <p:par>
                                <p:cTn id="189" presetID="10" presetClass="entr" presetSubtype="0" fill="hold" nodeType="withEffect">
                                  <p:stCondLst>
                                    <p:cond delay="0"/>
                                  </p:stCondLst>
                                  <p:childTnLst>
                                    <p:set>
                                      <p:cBhvr>
                                        <p:cTn id="190" dur="1" fill="hold">
                                          <p:stCondLst>
                                            <p:cond delay="0"/>
                                          </p:stCondLst>
                                        </p:cTn>
                                        <p:tgtEl>
                                          <p:spTgt spid="88"/>
                                        </p:tgtEl>
                                        <p:attrNameLst>
                                          <p:attrName>style.visibility</p:attrName>
                                        </p:attrNameLst>
                                      </p:cBhvr>
                                      <p:to>
                                        <p:strVal val="visible"/>
                                      </p:to>
                                    </p:set>
                                    <p:animEffect transition="in" filter="fade">
                                      <p:cBhvr>
                                        <p:cTn id="191" dur="500"/>
                                        <p:tgtEl>
                                          <p:spTgt spid="88"/>
                                        </p:tgtEl>
                                      </p:cBhvr>
                                    </p:animEffect>
                                  </p:childTnLst>
                                </p:cTn>
                              </p:par>
                              <p:par>
                                <p:cTn id="192" presetID="10" presetClass="entr" presetSubtype="0" fill="hold" nodeType="withEffect">
                                  <p:stCondLst>
                                    <p:cond delay="0"/>
                                  </p:stCondLst>
                                  <p:childTnLst>
                                    <p:set>
                                      <p:cBhvr>
                                        <p:cTn id="193" dur="1" fill="hold">
                                          <p:stCondLst>
                                            <p:cond delay="0"/>
                                          </p:stCondLst>
                                        </p:cTn>
                                        <p:tgtEl>
                                          <p:spTgt spid="90"/>
                                        </p:tgtEl>
                                        <p:attrNameLst>
                                          <p:attrName>style.visibility</p:attrName>
                                        </p:attrNameLst>
                                      </p:cBhvr>
                                      <p:to>
                                        <p:strVal val="visible"/>
                                      </p:to>
                                    </p:set>
                                    <p:animEffect transition="in" filter="fade">
                                      <p:cBhvr>
                                        <p:cTn id="194" dur="500"/>
                                        <p:tgtEl>
                                          <p:spTgt spid="90"/>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94"/>
                                        </p:tgtEl>
                                        <p:attrNameLst>
                                          <p:attrName>style.visibility</p:attrName>
                                        </p:attrNameLst>
                                      </p:cBhvr>
                                      <p:to>
                                        <p:strVal val="visible"/>
                                      </p:to>
                                    </p:set>
                                    <p:animEffect transition="in" filter="fade">
                                      <p:cBhvr>
                                        <p:cTn id="197" dur="500"/>
                                        <p:tgtEl>
                                          <p:spTgt spid="94"/>
                                        </p:tgtEl>
                                      </p:cBhvr>
                                    </p:animEffect>
                                  </p:childTnLst>
                                </p:cTn>
                              </p:par>
                              <p:par>
                                <p:cTn id="198" presetID="10" presetClass="entr" presetSubtype="0" fill="hold" nodeType="withEffect">
                                  <p:stCondLst>
                                    <p:cond delay="0"/>
                                  </p:stCondLst>
                                  <p:childTnLst>
                                    <p:set>
                                      <p:cBhvr>
                                        <p:cTn id="199" dur="1" fill="hold">
                                          <p:stCondLst>
                                            <p:cond delay="0"/>
                                          </p:stCondLst>
                                        </p:cTn>
                                        <p:tgtEl>
                                          <p:spTgt spid="92"/>
                                        </p:tgtEl>
                                        <p:attrNameLst>
                                          <p:attrName>style.visibility</p:attrName>
                                        </p:attrNameLst>
                                      </p:cBhvr>
                                      <p:to>
                                        <p:strVal val="visible"/>
                                      </p:to>
                                    </p:set>
                                    <p:animEffect transition="in" filter="fade">
                                      <p:cBhvr>
                                        <p:cTn id="200" dur="500"/>
                                        <p:tgtEl>
                                          <p:spTgt spid="92"/>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500"/>
                                        <p:tgtEl>
                                          <p:spTgt spid="2050"/>
                                        </p:tgtEl>
                                      </p:cBhvr>
                                    </p:animEffect>
                                    <p:set>
                                      <p:cBhvr>
                                        <p:cTn id="205" dur="1" fill="hold">
                                          <p:stCondLst>
                                            <p:cond delay="499"/>
                                          </p:stCondLst>
                                        </p:cTn>
                                        <p:tgtEl>
                                          <p:spTgt spid="2050"/>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9"/>
                                        </p:tgtEl>
                                      </p:cBhvr>
                                    </p:animEffect>
                                    <p:set>
                                      <p:cBhvr>
                                        <p:cTn id="208" dur="1" fill="hold">
                                          <p:stCondLst>
                                            <p:cond delay="499"/>
                                          </p:stCondLst>
                                        </p:cTn>
                                        <p:tgtEl>
                                          <p:spTgt spid="9"/>
                                        </p:tgtEl>
                                        <p:attrNameLst>
                                          <p:attrName>style.visibility</p:attrName>
                                        </p:attrNameLst>
                                      </p:cBhvr>
                                      <p:to>
                                        <p:strVal val="hidden"/>
                                      </p:to>
                                    </p:set>
                                  </p:childTnLst>
                                </p:cTn>
                              </p:par>
                              <p:par>
                                <p:cTn id="209" presetID="10" presetClass="exit" presetSubtype="0" fill="hold" grpId="5" nodeType="withEffect">
                                  <p:stCondLst>
                                    <p:cond delay="0"/>
                                  </p:stCondLst>
                                  <p:childTnLst>
                                    <p:animEffect transition="out" filter="fade">
                                      <p:cBhvr>
                                        <p:cTn id="210" dur="500"/>
                                        <p:tgtEl>
                                          <p:spTgt spid="17"/>
                                        </p:tgtEl>
                                      </p:cBhvr>
                                    </p:animEffect>
                                    <p:set>
                                      <p:cBhvr>
                                        <p:cTn id="211" dur="1" fill="hold">
                                          <p:stCondLst>
                                            <p:cond delay="499"/>
                                          </p:stCondLst>
                                        </p:cTn>
                                        <p:tgtEl>
                                          <p:spTgt spid="17"/>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48"/>
                                        </p:tgtEl>
                                      </p:cBhvr>
                                    </p:animEffect>
                                    <p:set>
                                      <p:cBhvr>
                                        <p:cTn id="214" dur="1" fill="hold">
                                          <p:stCondLst>
                                            <p:cond delay="499"/>
                                          </p:stCondLst>
                                        </p:cTn>
                                        <p:tgtEl>
                                          <p:spTgt spid="48"/>
                                        </p:tgtEl>
                                        <p:attrNameLst>
                                          <p:attrName>style.visibility</p:attrName>
                                        </p:attrNameLst>
                                      </p:cBhvr>
                                      <p:to>
                                        <p:strVal val="hidden"/>
                                      </p:to>
                                    </p:set>
                                  </p:childTnLst>
                                </p:cTn>
                              </p:par>
                              <p:par>
                                <p:cTn id="215" presetID="10" presetClass="exit" presetSubtype="0" fill="hold" grpId="5" nodeType="withEffect">
                                  <p:stCondLst>
                                    <p:cond delay="0"/>
                                  </p:stCondLst>
                                  <p:childTnLst>
                                    <p:animEffect transition="out" filter="fade">
                                      <p:cBhvr>
                                        <p:cTn id="216" dur="500"/>
                                        <p:tgtEl>
                                          <p:spTgt spid="20"/>
                                        </p:tgtEl>
                                      </p:cBhvr>
                                    </p:animEffect>
                                    <p:set>
                                      <p:cBhvr>
                                        <p:cTn id="217" dur="1" fill="hold">
                                          <p:stCondLst>
                                            <p:cond delay="499"/>
                                          </p:stCondLst>
                                        </p:cTn>
                                        <p:tgtEl>
                                          <p:spTgt spid="20"/>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93"/>
                                        </p:tgtEl>
                                      </p:cBhvr>
                                    </p:animEffect>
                                    <p:set>
                                      <p:cBhvr>
                                        <p:cTn id="220" dur="1" fill="hold">
                                          <p:stCondLst>
                                            <p:cond delay="499"/>
                                          </p:stCondLst>
                                        </p:cTn>
                                        <p:tgtEl>
                                          <p:spTgt spid="93"/>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94"/>
                                        </p:tgtEl>
                                      </p:cBhvr>
                                    </p:animEffect>
                                    <p:set>
                                      <p:cBhvr>
                                        <p:cTn id="223" dur="1" fill="hold">
                                          <p:stCondLst>
                                            <p:cond delay="499"/>
                                          </p:stCondLst>
                                        </p:cTn>
                                        <p:tgtEl>
                                          <p:spTgt spid="94"/>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4"/>
                                        </p:tgtEl>
                                      </p:cBhvr>
                                    </p:animEffect>
                                    <p:set>
                                      <p:cBhvr>
                                        <p:cTn id="226" dur="1" fill="hold">
                                          <p:stCondLst>
                                            <p:cond delay="499"/>
                                          </p:stCondLst>
                                        </p:cTn>
                                        <p:tgtEl>
                                          <p:spTgt spid="14"/>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5"/>
                                        </p:tgtEl>
                                      </p:cBhvr>
                                    </p:animEffect>
                                    <p:set>
                                      <p:cBhvr>
                                        <p:cTn id="229" dur="1" fill="hold">
                                          <p:stCondLst>
                                            <p:cond delay="499"/>
                                          </p:stCondLst>
                                        </p:cTn>
                                        <p:tgtEl>
                                          <p:spTgt spid="5"/>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9"/>
                                        </p:tgtEl>
                                      </p:cBhvr>
                                    </p:animEffect>
                                    <p:set>
                                      <p:cBhvr>
                                        <p:cTn id="232" dur="1" fill="hold">
                                          <p:stCondLst>
                                            <p:cond delay="499"/>
                                          </p:stCondLst>
                                        </p:cTn>
                                        <p:tgtEl>
                                          <p:spTgt spid="19"/>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79"/>
                                        </p:tgtEl>
                                      </p:cBhvr>
                                    </p:animEffect>
                                    <p:set>
                                      <p:cBhvr>
                                        <p:cTn id="235" dur="1" fill="hold">
                                          <p:stCondLst>
                                            <p:cond delay="499"/>
                                          </p:stCondLst>
                                        </p:cTn>
                                        <p:tgtEl>
                                          <p:spTgt spid="79"/>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82"/>
                                        </p:tgtEl>
                                      </p:cBhvr>
                                    </p:animEffect>
                                    <p:set>
                                      <p:cBhvr>
                                        <p:cTn id="238" dur="1" fill="hold">
                                          <p:stCondLst>
                                            <p:cond delay="499"/>
                                          </p:stCondLst>
                                        </p:cTn>
                                        <p:tgtEl>
                                          <p:spTgt spid="82"/>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84"/>
                                        </p:tgtEl>
                                      </p:cBhvr>
                                    </p:animEffect>
                                    <p:set>
                                      <p:cBhvr>
                                        <p:cTn id="241" dur="1" fill="hold">
                                          <p:stCondLst>
                                            <p:cond delay="499"/>
                                          </p:stCondLst>
                                        </p:cTn>
                                        <p:tgtEl>
                                          <p:spTgt spid="84"/>
                                        </p:tgtEl>
                                        <p:attrNameLst>
                                          <p:attrName>style.visibility</p:attrName>
                                        </p:attrNameLst>
                                      </p:cBhvr>
                                      <p:to>
                                        <p:strVal val="hidden"/>
                                      </p:to>
                                    </p:set>
                                  </p:childTnLst>
                                </p:cTn>
                              </p:par>
                              <p:par>
                                <p:cTn id="242" presetID="10" presetClass="exit" presetSubtype="0" fill="hold" nodeType="withEffect">
                                  <p:stCondLst>
                                    <p:cond delay="0"/>
                                  </p:stCondLst>
                                  <p:childTnLst>
                                    <p:animEffect transition="out" filter="fade">
                                      <p:cBhvr>
                                        <p:cTn id="243" dur="500"/>
                                        <p:tgtEl>
                                          <p:spTgt spid="2051"/>
                                        </p:tgtEl>
                                      </p:cBhvr>
                                    </p:animEffect>
                                    <p:set>
                                      <p:cBhvr>
                                        <p:cTn id="244" dur="1" fill="hold">
                                          <p:stCondLst>
                                            <p:cond delay="499"/>
                                          </p:stCondLst>
                                        </p:cTn>
                                        <p:tgtEl>
                                          <p:spTgt spid="2051"/>
                                        </p:tgtEl>
                                        <p:attrNameLst>
                                          <p:attrName>style.visibility</p:attrName>
                                        </p:attrNameLst>
                                      </p:cBhvr>
                                      <p:to>
                                        <p:strVal val="hidden"/>
                                      </p:to>
                                    </p:set>
                                  </p:childTnLst>
                                </p:cTn>
                              </p:par>
                              <p:par>
                                <p:cTn id="245" presetID="10" presetClass="exit" presetSubtype="0" fill="hold" nodeType="withEffect">
                                  <p:stCondLst>
                                    <p:cond delay="0"/>
                                  </p:stCondLst>
                                  <p:childTnLst>
                                    <p:animEffect transition="out" filter="fade">
                                      <p:cBhvr>
                                        <p:cTn id="246" dur="500"/>
                                        <p:tgtEl>
                                          <p:spTgt spid="65"/>
                                        </p:tgtEl>
                                      </p:cBhvr>
                                    </p:animEffect>
                                    <p:set>
                                      <p:cBhvr>
                                        <p:cTn id="247" dur="1" fill="hold">
                                          <p:stCondLst>
                                            <p:cond delay="499"/>
                                          </p:stCondLst>
                                        </p:cTn>
                                        <p:tgtEl>
                                          <p:spTgt spid="65"/>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500"/>
                                        <p:tgtEl>
                                          <p:spTgt spid="26"/>
                                        </p:tgtEl>
                                      </p:cBhvr>
                                    </p:animEffect>
                                    <p:set>
                                      <p:cBhvr>
                                        <p:cTn id="250" dur="1" fill="hold">
                                          <p:stCondLst>
                                            <p:cond delay="499"/>
                                          </p:stCondLst>
                                        </p:cTn>
                                        <p:tgtEl>
                                          <p:spTgt spid="26"/>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28"/>
                                        </p:tgtEl>
                                      </p:cBhvr>
                                    </p:animEffect>
                                    <p:set>
                                      <p:cBhvr>
                                        <p:cTn id="253" dur="1" fill="hold">
                                          <p:stCondLst>
                                            <p:cond delay="499"/>
                                          </p:stCondLst>
                                        </p:cTn>
                                        <p:tgtEl>
                                          <p:spTgt spid="28"/>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30"/>
                                        </p:tgtEl>
                                      </p:cBhvr>
                                    </p:animEffect>
                                    <p:set>
                                      <p:cBhvr>
                                        <p:cTn id="256" dur="1" fill="hold">
                                          <p:stCondLst>
                                            <p:cond delay="499"/>
                                          </p:stCondLst>
                                        </p:cTn>
                                        <p:tgtEl>
                                          <p:spTgt spid="30"/>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88"/>
                                        </p:tgtEl>
                                      </p:cBhvr>
                                    </p:animEffect>
                                    <p:set>
                                      <p:cBhvr>
                                        <p:cTn id="259" dur="1" fill="hold">
                                          <p:stCondLst>
                                            <p:cond delay="499"/>
                                          </p:stCondLst>
                                        </p:cTn>
                                        <p:tgtEl>
                                          <p:spTgt spid="88"/>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90"/>
                                        </p:tgtEl>
                                      </p:cBhvr>
                                    </p:animEffect>
                                    <p:set>
                                      <p:cBhvr>
                                        <p:cTn id="262" dur="1" fill="hold">
                                          <p:stCondLst>
                                            <p:cond delay="499"/>
                                          </p:stCondLst>
                                        </p:cTn>
                                        <p:tgtEl>
                                          <p:spTgt spid="90"/>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500"/>
                                        <p:tgtEl>
                                          <p:spTgt spid="92"/>
                                        </p:tgtEl>
                                      </p:cBhvr>
                                    </p:animEffect>
                                    <p:set>
                                      <p:cBhvr>
                                        <p:cTn id="265" dur="1" fill="hold">
                                          <p:stCondLst>
                                            <p:cond delay="499"/>
                                          </p:stCondLst>
                                        </p:cTn>
                                        <p:tgtEl>
                                          <p:spTgt spid="92"/>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10" presetClass="entr" presetSubtype="0" fill="hold" grpId="0" nodeType="clickEffect">
                                  <p:stCondLst>
                                    <p:cond delay="0"/>
                                  </p:stCondLst>
                                  <p:childTnLst>
                                    <p:set>
                                      <p:cBhvr>
                                        <p:cTn id="269" dur="1" fill="hold">
                                          <p:stCondLst>
                                            <p:cond delay="0"/>
                                          </p:stCondLst>
                                        </p:cTn>
                                        <p:tgtEl>
                                          <p:spTgt spid="44"/>
                                        </p:tgtEl>
                                        <p:attrNameLst>
                                          <p:attrName>style.visibility</p:attrName>
                                        </p:attrNameLst>
                                      </p:cBhvr>
                                      <p:to>
                                        <p:strVal val="visible"/>
                                      </p:to>
                                    </p:set>
                                    <p:animEffect transition="in" filter="fade">
                                      <p:cBhvr>
                                        <p:cTn id="270" dur="500"/>
                                        <p:tgtEl>
                                          <p:spTgt spid="44"/>
                                        </p:tgtEl>
                                      </p:cBhvr>
                                    </p:animEffect>
                                  </p:childTnLst>
                                </p:cTn>
                              </p:par>
                              <p:par>
                                <p:cTn id="271" presetID="10" presetClass="entr" presetSubtype="0" fill="hold" nodeType="withEffect">
                                  <p:stCondLst>
                                    <p:cond delay="0"/>
                                  </p:stCondLst>
                                  <p:childTnLst>
                                    <p:set>
                                      <p:cBhvr>
                                        <p:cTn id="272" dur="1" fill="hold">
                                          <p:stCondLst>
                                            <p:cond delay="0"/>
                                          </p:stCondLst>
                                        </p:cTn>
                                        <p:tgtEl>
                                          <p:spTgt spid="85"/>
                                        </p:tgtEl>
                                        <p:attrNameLst>
                                          <p:attrName>style.visibility</p:attrName>
                                        </p:attrNameLst>
                                      </p:cBhvr>
                                      <p:to>
                                        <p:strVal val="visible"/>
                                      </p:to>
                                    </p:set>
                                    <p:animEffect transition="in" filter="fade">
                                      <p:cBhvr>
                                        <p:cTn id="273" dur="500"/>
                                        <p:tgtEl>
                                          <p:spTgt spid="85"/>
                                        </p:tgtEl>
                                      </p:cBhvr>
                                    </p:animEffect>
                                  </p:childTnLst>
                                </p:cTn>
                              </p:par>
                            </p:childTnLst>
                          </p:cTn>
                        </p:par>
                      </p:childTnLst>
                    </p:cTn>
                  </p:par>
                  <p:par>
                    <p:cTn id="274" fill="hold">
                      <p:stCondLst>
                        <p:cond delay="indefinite"/>
                      </p:stCondLst>
                      <p:childTnLst>
                        <p:par>
                          <p:cTn id="275" fill="hold">
                            <p:stCondLst>
                              <p:cond delay="0"/>
                            </p:stCondLst>
                            <p:childTnLst>
                              <p:par>
                                <p:cTn id="276" presetID="10" presetClass="entr" presetSubtype="0" fill="hold" nodeType="clickEffect">
                                  <p:stCondLst>
                                    <p:cond delay="0"/>
                                  </p:stCondLst>
                                  <p:childTnLst>
                                    <p:set>
                                      <p:cBhvr>
                                        <p:cTn id="277" dur="1" fill="hold">
                                          <p:stCondLst>
                                            <p:cond delay="0"/>
                                          </p:stCondLst>
                                        </p:cTn>
                                        <p:tgtEl>
                                          <p:spTgt spid="2061"/>
                                        </p:tgtEl>
                                        <p:attrNameLst>
                                          <p:attrName>style.visibility</p:attrName>
                                        </p:attrNameLst>
                                      </p:cBhvr>
                                      <p:to>
                                        <p:strVal val="visible"/>
                                      </p:to>
                                    </p:set>
                                    <p:animEffect transition="in" filter="fade">
                                      <p:cBhvr>
                                        <p:cTn id="278" dur="500"/>
                                        <p:tgtEl>
                                          <p:spTgt spid="2061"/>
                                        </p:tgtEl>
                                      </p:cBhvr>
                                    </p:animEffect>
                                  </p:childTnLst>
                                </p:cTn>
                              </p:par>
                              <p:par>
                                <p:cTn id="279" presetID="10" presetClass="entr" presetSubtype="0" fill="hold" nodeType="withEffect">
                                  <p:stCondLst>
                                    <p:cond delay="0"/>
                                  </p:stCondLst>
                                  <p:childTnLst>
                                    <p:set>
                                      <p:cBhvr>
                                        <p:cTn id="280" dur="1" fill="hold">
                                          <p:stCondLst>
                                            <p:cond delay="0"/>
                                          </p:stCondLst>
                                        </p:cTn>
                                        <p:tgtEl>
                                          <p:spTgt spid="49"/>
                                        </p:tgtEl>
                                        <p:attrNameLst>
                                          <p:attrName>style.visibility</p:attrName>
                                        </p:attrNameLst>
                                      </p:cBhvr>
                                      <p:to>
                                        <p:strVal val="visible"/>
                                      </p:to>
                                    </p:set>
                                    <p:animEffect transition="in" filter="fade">
                                      <p:cBhvr>
                                        <p:cTn id="281" dur="500"/>
                                        <p:tgtEl>
                                          <p:spTgt spid="49"/>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nodeType="clickEffect">
                                  <p:stCondLst>
                                    <p:cond delay="0"/>
                                  </p:stCondLst>
                                  <p:childTnLst>
                                    <p:set>
                                      <p:cBhvr>
                                        <p:cTn id="285" dur="1" fill="hold">
                                          <p:stCondLst>
                                            <p:cond delay="0"/>
                                          </p:stCondLst>
                                        </p:cTn>
                                        <p:tgtEl>
                                          <p:spTgt spid="2063"/>
                                        </p:tgtEl>
                                        <p:attrNameLst>
                                          <p:attrName>style.visibility</p:attrName>
                                        </p:attrNameLst>
                                      </p:cBhvr>
                                      <p:to>
                                        <p:strVal val="visible"/>
                                      </p:to>
                                    </p:set>
                                    <p:animEffect transition="in" filter="fade">
                                      <p:cBhvr>
                                        <p:cTn id="286" dur="500"/>
                                        <p:tgtEl>
                                          <p:spTgt spid="2063"/>
                                        </p:tgtEl>
                                      </p:cBhvr>
                                    </p:animEffect>
                                  </p:childTnLst>
                                </p:cTn>
                              </p:par>
                              <p:par>
                                <p:cTn id="287" presetID="10" presetClass="entr" presetSubtype="0" fill="hold" nodeType="withEffect">
                                  <p:stCondLst>
                                    <p:cond delay="0"/>
                                  </p:stCondLst>
                                  <p:childTnLst>
                                    <p:set>
                                      <p:cBhvr>
                                        <p:cTn id="288" dur="1" fill="hold">
                                          <p:stCondLst>
                                            <p:cond delay="0"/>
                                          </p:stCondLst>
                                        </p:cTn>
                                        <p:tgtEl>
                                          <p:spTgt spid="2051"/>
                                        </p:tgtEl>
                                        <p:attrNameLst>
                                          <p:attrName>style.visibility</p:attrName>
                                        </p:attrNameLst>
                                      </p:cBhvr>
                                      <p:to>
                                        <p:strVal val="visible"/>
                                      </p:to>
                                    </p:set>
                                    <p:animEffect transition="in" filter="fade">
                                      <p:cBhvr>
                                        <p:cTn id="289" dur="500"/>
                                        <p:tgtEl>
                                          <p:spTgt spid="2051"/>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nodeType="clickEffect">
                                  <p:stCondLst>
                                    <p:cond delay="0"/>
                                  </p:stCondLst>
                                  <p:childTnLst>
                                    <p:set>
                                      <p:cBhvr>
                                        <p:cTn id="293" dur="1" fill="hold">
                                          <p:stCondLst>
                                            <p:cond delay="0"/>
                                          </p:stCondLst>
                                        </p:cTn>
                                        <p:tgtEl>
                                          <p:spTgt spid="9"/>
                                        </p:tgtEl>
                                        <p:attrNameLst>
                                          <p:attrName>style.visibility</p:attrName>
                                        </p:attrNameLst>
                                      </p:cBhvr>
                                      <p:to>
                                        <p:strVal val="visible"/>
                                      </p:to>
                                    </p:set>
                                    <p:animEffect transition="in" filter="fade">
                                      <p:cBhvr>
                                        <p:cTn id="294" dur="500"/>
                                        <p:tgtEl>
                                          <p:spTgt spid="9"/>
                                        </p:tgtEl>
                                      </p:cBhvr>
                                    </p:animEffect>
                                  </p:childTnLst>
                                </p:cTn>
                              </p:par>
                              <p:par>
                                <p:cTn id="295" presetID="10" presetClass="entr" presetSubtype="0" fill="hold" nodeType="withEffect">
                                  <p:stCondLst>
                                    <p:cond delay="0"/>
                                  </p:stCondLst>
                                  <p:childTnLst>
                                    <p:set>
                                      <p:cBhvr>
                                        <p:cTn id="296" dur="1" fill="hold">
                                          <p:stCondLst>
                                            <p:cond delay="0"/>
                                          </p:stCondLst>
                                        </p:cTn>
                                        <p:tgtEl>
                                          <p:spTgt spid="2067"/>
                                        </p:tgtEl>
                                        <p:attrNameLst>
                                          <p:attrName>style.visibility</p:attrName>
                                        </p:attrNameLst>
                                      </p:cBhvr>
                                      <p:to>
                                        <p:strVal val="visible"/>
                                      </p:to>
                                    </p:set>
                                    <p:animEffect transition="in" filter="fade">
                                      <p:cBhvr>
                                        <p:cTn id="297" dur="500"/>
                                        <p:tgtEl>
                                          <p:spTgt spid="2067"/>
                                        </p:tgtEl>
                                      </p:cBhvr>
                                    </p:animEffect>
                                  </p:childTnLst>
                                </p:cTn>
                              </p:par>
                              <p:par>
                                <p:cTn id="298" presetID="10" presetClass="entr" presetSubtype="0" fill="hold" nodeType="withEffect">
                                  <p:stCondLst>
                                    <p:cond delay="0"/>
                                  </p:stCondLst>
                                  <p:childTnLst>
                                    <p:set>
                                      <p:cBhvr>
                                        <p:cTn id="299" dur="1" fill="hold">
                                          <p:stCondLst>
                                            <p:cond delay="0"/>
                                          </p:stCondLst>
                                        </p:cTn>
                                        <p:tgtEl>
                                          <p:spTgt spid="2069"/>
                                        </p:tgtEl>
                                        <p:attrNameLst>
                                          <p:attrName>style.visibility</p:attrName>
                                        </p:attrNameLst>
                                      </p:cBhvr>
                                      <p:to>
                                        <p:strVal val="visible"/>
                                      </p:to>
                                    </p:set>
                                    <p:animEffect transition="in" filter="fade">
                                      <p:cBhvr>
                                        <p:cTn id="300" dur="500"/>
                                        <p:tgtEl>
                                          <p:spTgt spid="2069"/>
                                        </p:tgtEl>
                                      </p:cBhvr>
                                    </p:animEffect>
                                  </p:childTnLst>
                                </p:cTn>
                              </p:par>
                            </p:childTnLst>
                          </p:cTn>
                        </p:par>
                      </p:childTnLst>
                    </p:cTn>
                  </p:par>
                  <p:par>
                    <p:cTn id="301" fill="hold">
                      <p:stCondLst>
                        <p:cond delay="indefinite"/>
                      </p:stCondLst>
                      <p:childTnLst>
                        <p:par>
                          <p:cTn id="302" fill="hold">
                            <p:stCondLst>
                              <p:cond delay="0"/>
                            </p:stCondLst>
                            <p:childTnLst>
                              <p:par>
                                <p:cTn id="303" presetID="10" presetClass="entr" presetSubtype="0" fill="hold" nodeType="clickEffect">
                                  <p:stCondLst>
                                    <p:cond delay="0"/>
                                  </p:stCondLst>
                                  <p:childTnLst>
                                    <p:set>
                                      <p:cBhvr>
                                        <p:cTn id="304" dur="1" fill="hold">
                                          <p:stCondLst>
                                            <p:cond delay="0"/>
                                          </p:stCondLst>
                                        </p:cTn>
                                        <p:tgtEl>
                                          <p:spTgt spid="14"/>
                                        </p:tgtEl>
                                        <p:attrNameLst>
                                          <p:attrName>style.visibility</p:attrName>
                                        </p:attrNameLst>
                                      </p:cBhvr>
                                      <p:to>
                                        <p:strVal val="visible"/>
                                      </p:to>
                                    </p:set>
                                    <p:animEffect transition="in" filter="fade">
                                      <p:cBhvr>
                                        <p:cTn id="305" dur="500"/>
                                        <p:tgtEl>
                                          <p:spTgt spid="14"/>
                                        </p:tgtEl>
                                      </p:cBhvr>
                                    </p:animEffect>
                                  </p:childTnLst>
                                </p:cTn>
                              </p:par>
                              <p:par>
                                <p:cTn id="306" presetID="10" presetClass="entr" presetSubtype="0" fill="hold" grpId="6" nodeType="withEffect">
                                  <p:stCondLst>
                                    <p:cond delay="0"/>
                                  </p:stCondLst>
                                  <p:childTnLst>
                                    <p:set>
                                      <p:cBhvr>
                                        <p:cTn id="307" dur="1" fill="hold">
                                          <p:stCondLst>
                                            <p:cond delay="0"/>
                                          </p:stCondLst>
                                        </p:cTn>
                                        <p:tgtEl>
                                          <p:spTgt spid="17"/>
                                        </p:tgtEl>
                                        <p:attrNameLst>
                                          <p:attrName>style.visibility</p:attrName>
                                        </p:attrNameLst>
                                      </p:cBhvr>
                                      <p:to>
                                        <p:strVal val="visible"/>
                                      </p:to>
                                    </p:set>
                                    <p:animEffect transition="in" filter="fade">
                                      <p:cBhvr>
                                        <p:cTn id="308" dur="500"/>
                                        <p:tgtEl>
                                          <p:spTgt spid="17"/>
                                        </p:tgtEl>
                                      </p:cBhvr>
                                    </p:animEffect>
                                  </p:childTnLst>
                                </p:cTn>
                              </p:par>
                              <p:par>
                                <p:cTn id="309" presetID="10" presetClass="entr" presetSubtype="0" fill="hold" nodeType="withEffect">
                                  <p:stCondLst>
                                    <p:cond delay="0"/>
                                  </p:stCondLst>
                                  <p:childTnLst>
                                    <p:set>
                                      <p:cBhvr>
                                        <p:cTn id="310" dur="1" fill="hold">
                                          <p:stCondLst>
                                            <p:cond delay="0"/>
                                          </p:stCondLst>
                                        </p:cTn>
                                        <p:tgtEl>
                                          <p:spTgt spid="5"/>
                                        </p:tgtEl>
                                        <p:attrNameLst>
                                          <p:attrName>style.visibility</p:attrName>
                                        </p:attrNameLst>
                                      </p:cBhvr>
                                      <p:to>
                                        <p:strVal val="visible"/>
                                      </p:to>
                                    </p:set>
                                    <p:animEffect transition="in" filter="fade">
                                      <p:cBhvr>
                                        <p:cTn id="311" dur="500"/>
                                        <p:tgtEl>
                                          <p:spTgt spid="5"/>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nodeType="clickEffect">
                                  <p:stCondLst>
                                    <p:cond delay="0"/>
                                  </p:stCondLst>
                                  <p:childTnLst>
                                    <p:set>
                                      <p:cBhvr>
                                        <p:cTn id="315" dur="1" fill="hold">
                                          <p:stCondLst>
                                            <p:cond delay="0"/>
                                          </p:stCondLst>
                                        </p:cTn>
                                        <p:tgtEl>
                                          <p:spTgt spid="9"/>
                                        </p:tgtEl>
                                        <p:attrNameLst>
                                          <p:attrName>style.visibility</p:attrName>
                                        </p:attrNameLst>
                                      </p:cBhvr>
                                      <p:to>
                                        <p:strVal val="visible"/>
                                      </p:to>
                                    </p:set>
                                    <p:animEffect transition="in" filter="fade">
                                      <p:cBhvr>
                                        <p:cTn id="316" dur="500"/>
                                        <p:tgtEl>
                                          <p:spTgt spid="9"/>
                                        </p:tgtEl>
                                      </p:cBhvr>
                                    </p:animEffect>
                                  </p:childTnLst>
                                </p:cTn>
                              </p:par>
                              <p:par>
                                <p:cTn id="317" presetID="10" presetClass="entr" presetSubtype="0" fill="hold" grpId="6" nodeType="withEffect">
                                  <p:stCondLst>
                                    <p:cond delay="0"/>
                                  </p:stCondLst>
                                  <p:childTnLst>
                                    <p:set>
                                      <p:cBhvr>
                                        <p:cTn id="318" dur="1" fill="hold">
                                          <p:stCondLst>
                                            <p:cond delay="0"/>
                                          </p:stCondLst>
                                        </p:cTn>
                                        <p:tgtEl>
                                          <p:spTgt spid="20"/>
                                        </p:tgtEl>
                                        <p:attrNameLst>
                                          <p:attrName>style.visibility</p:attrName>
                                        </p:attrNameLst>
                                      </p:cBhvr>
                                      <p:to>
                                        <p:strVal val="visible"/>
                                      </p:to>
                                    </p:set>
                                    <p:animEffect transition="in" filter="fade">
                                      <p:cBhvr>
                                        <p:cTn id="319" dur="500"/>
                                        <p:tgtEl>
                                          <p:spTgt spid="20"/>
                                        </p:tgtEl>
                                      </p:cBhvr>
                                    </p:animEffect>
                                  </p:childTnLst>
                                </p:cTn>
                              </p:par>
                              <p:par>
                                <p:cTn id="320" presetID="10" presetClass="entr" presetSubtype="0" fill="hold" nodeType="withEffect">
                                  <p:stCondLst>
                                    <p:cond delay="0"/>
                                  </p:stCondLst>
                                  <p:childTnLst>
                                    <p:set>
                                      <p:cBhvr>
                                        <p:cTn id="321" dur="1" fill="hold">
                                          <p:stCondLst>
                                            <p:cond delay="0"/>
                                          </p:stCondLst>
                                        </p:cTn>
                                        <p:tgtEl>
                                          <p:spTgt spid="19"/>
                                        </p:tgtEl>
                                        <p:attrNameLst>
                                          <p:attrName>style.visibility</p:attrName>
                                        </p:attrNameLst>
                                      </p:cBhvr>
                                      <p:to>
                                        <p:strVal val="visible"/>
                                      </p:to>
                                    </p:set>
                                    <p:animEffect transition="in" filter="fade">
                                      <p:cBhvr>
                                        <p:cTn id="322" dur="500"/>
                                        <p:tgtEl>
                                          <p:spTgt spid="19"/>
                                        </p:tgtEl>
                                      </p:cBhvr>
                                    </p:animEffect>
                                  </p:childTnLst>
                                </p:cTn>
                              </p:par>
                            </p:childTnLst>
                          </p:cTn>
                        </p:par>
                      </p:childTnLst>
                    </p:cTn>
                  </p:par>
                  <p:par>
                    <p:cTn id="323" fill="hold">
                      <p:stCondLst>
                        <p:cond delay="indefinite"/>
                      </p:stCondLst>
                      <p:childTnLst>
                        <p:par>
                          <p:cTn id="324" fill="hold">
                            <p:stCondLst>
                              <p:cond delay="0"/>
                            </p:stCondLst>
                            <p:childTnLst>
                              <p:par>
                                <p:cTn id="325" presetID="10" presetClass="entr" presetSubtype="0" fill="hold" nodeType="clickEffect">
                                  <p:stCondLst>
                                    <p:cond delay="0"/>
                                  </p:stCondLst>
                                  <p:childTnLst>
                                    <p:set>
                                      <p:cBhvr>
                                        <p:cTn id="326" dur="1" fill="hold">
                                          <p:stCondLst>
                                            <p:cond delay="0"/>
                                          </p:stCondLst>
                                        </p:cTn>
                                        <p:tgtEl>
                                          <p:spTgt spid="2051"/>
                                        </p:tgtEl>
                                        <p:attrNameLst>
                                          <p:attrName>style.visibility</p:attrName>
                                        </p:attrNameLst>
                                      </p:cBhvr>
                                      <p:to>
                                        <p:strVal val="visible"/>
                                      </p:to>
                                    </p:set>
                                    <p:animEffect transition="in" filter="fade">
                                      <p:cBhvr>
                                        <p:cTn id="327" dur="500"/>
                                        <p:tgtEl>
                                          <p:spTgt spid="2051"/>
                                        </p:tgtEl>
                                      </p:cBhvr>
                                    </p:animEffect>
                                  </p:childTnLst>
                                </p:cTn>
                              </p:par>
                              <p:par>
                                <p:cTn id="328" presetID="10" presetClass="entr" presetSubtype="0" fill="hold" nodeType="withEffect">
                                  <p:stCondLst>
                                    <p:cond delay="0"/>
                                  </p:stCondLst>
                                  <p:childTnLst>
                                    <p:set>
                                      <p:cBhvr>
                                        <p:cTn id="329" dur="1" fill="hold">
                                          <p:stCondLst>
                                            <p:cond delay="0"/>
                                          </p:stCondLst>
                                        </p:cTn>
                                        <p:tgtEl>
                                          <p:spTgt spid="2074"/>
                                        </p:tgtEl>
                                        <p:attrNameLst>
                                          <p:attrName>style.visibility</p:attrName>
                                        </p:attrNameLst>
                                      </p:cBhvr>
                                      <p:to>
                                        <p:strVal val="visible"/>
                                      </p:to>
                                    </p:set>
                                    <p:animEffect transition="in" filter="fade">
                                      <p:cBhvr>
                                        <p:cTn id="330" dur="500"/>
                                        <p:tgtEl>
                                          <p:spTgt spid="2074"/>
                                        </p:tgtEl>
                                      </p:cBhvr>
                                    </p:animEffect>
                                  </p:childTnLst>
                                </p:cTn>
                              </p:par>
                              <p:par>
                                <p:cTn id="331" presetID="10" presetClass="entr" presetSubtype="0" fill="hold" nodeType="withEffect">
                                  <p:stCondLst>
                                    <p:cond delay="0"/>
                                  </p:stCondLst>
                                  <p:childTnLst>
                                    <p:set>
                                      <p:cBhvr>
                                        <p:cTn id="332" dur="1" fill="hold">
                                          <p:stCondLst>
                                            <p:cond delay="0"/>
                                          </p:stCondLst>
                                        </p:cTn>
                                        <p:tgtEl>
                                          <p:spTgt spid="2072"/>
                                        </p:tgtEl>
                                        <p:attrNameLst>
                                          <p:attrName>style.visibility</p:attrName>
                                        </p:attrNameLst>
                                      </p:cBhvr>
                                      <p:to>
                                        <p:strVal val="visible"/>
                                      </p:to>
                                    </p:set>
                                    <p:animEffect transition="in" filter="fade">
                                      <p:cBhvr>
                                        <p:cTn id="333" dur="500"/>
                                        <p:tgtEl>
                                          <p:spTgt spid="2072"/>
                                        </p:tgtEl>
                                      </p:cBhvr>
                                    </p:animEffect>
                                  </p:childTnLst>
                                </p:cTn>
                              </p:par>
                            </p:childTnLst>
                          </p:cTn>
                        </p:par>
                      </p:childTnLst>
                    </p:cTn>
                  </p:par>
                  <p:par>
                    <p:cTn id="334" fill="hold">
                      <p:stCondLst>
                        <p:cond delay="indefinite"/>
                      </p:stCondLst>
                      <p:childTnLst>
                        <p:par>
                          <p:cTn id="335" fill="hold">
                            <p:stCondLst>
                              <p:cond delay="0"/>
                            </p:stCondLst>
                            <p:childTnLst>
                              <p:par>
                                <p:cTn id="336" presetID="10" presetClass="entr" presetSubtype="0" fill="hold" nodeType="clickEffect">
                                  <p:stCondLst>
                                    <p:cond delay="0"/>
                                  </p:stCondLst>
                                  <p:childTnLst>
                                    <p:set>
                                      <p:cBhvr>
                                        <p:cTn id="337" dur="1" fill="hold">
                                          <p:stCondLst>
                                            <p:cond delay="0"/>
                                          </p:stCondLst>
                                        </p:cTn>
                                        <p:tgtEl>
                                          <p:spTgt spid="49"/>
                                        </p:tgtEl>
                                        <p:attrNameLst>
                                          <p:attrName>style.visibility</p:attrName>
                                        </p:attrNameLst>
                                      </p:cBhvr>
                                      <p:to>
                                        <p:strVal val="visible"/>
                                      </p:to>
                                    </p:set>
                                    <p:animEffect transition="in" filter="fade">
                                      <p:cBhvr>
                                        <p:cTn id="338" dur="500"/>
                                        <p:tgtEl>
                                          <p:spTgt spid="49"/>
                                        </p:tgtEl>
                                      </p:cBhvr>
                                    </p:animEffect>
                                  </p:childTnLst>
                                </p:cTn>
                              </p:par>
                              <p:par>
                                <p:cTn id="339" presetID="10" presetClass="entr" presetSubtype="0" fill="hold" nodeType="withEffect">
                                  <p:stCondLst>
                                    <p:cond delay="0"/>
                                  </p:stCondLst>
                                  <p:childTnLst>
                                    <p:set>
                                      <p:cBhvr>
                                        <p:cTn id="340" dur="1" fill="hold">
                                          <p:stCondLst>
                                            <p:cond delay="0"/>
                                          </p:stCondLst>
                                        </p:cTn>
                                        <p:tgtEl>
                                          <p:spTgt spid="37"/>
                                        </p:tgtEl>
                                        <p:attrNameLst>
                                          <p:attrName>style.visibility</p:attrName>
                                        </p:attrNameLst>
                                      </p:cBhvr>
                                      <p:to>
                                        <p:strVal val="visible"/>
                                      </p:to>
                                    </p:set>
                                    <p:animEffect transition="in" filter="fade">
                                      <p:cBhvr>
                                        <p:cTn id="341" dur="500"/>
                                        <p:tgtEl>
                                          <p:spTgt spid="37"/>
                                        </p:tgtEl>
                                      </p:cBhvr>
                                    </p:animEffect>
                                  </p:childTnLst>
                                </p:cTn>
                              </p:par>
                              <p:par>
                                <p:cTn id="342" presetID="10" presetClass="entr" presetSubtype="0" fill="hold" nodeType="withEffect">
                                  <p:stCondLst>
                                    <p:cond delay="0"/>
                                  </p:stCondLst>
                                  <p:childTnLst>
                                    <p:set>
                                      <p:cBhvr>
                                        <p:cTn id="343" dur="1" fill="hold">
                                          <p:stCondLst>
                                            <p:cond delay="0"/>
                                          </p:stCondLst>
                                        </p:cTn>
                                        <p:tgtEl>
                                          <p:spTgt spid="39">
                                            <p:txEl>
                                              <p:pRg st="0" end="0"/>
                                            </p:txEl>
                                          </p:spTgt>
                                        </p:tgtEl>
                                        <p:attrNameLst>
                                          <p:attrName>style.visibility</p:attrName>
                                        </p:attrNameLst>
                                      </p:cBhvr>
                                      <p:to>
                                        <p:strVal val="visible"/>
                                      </p:to>
                                    </p:set>
                                    <p:animEffect transition="in" filter="fade">
                                      <p:cBhvr>
                                        <p:cTn id="344" dur="500"/>
                                        <p:tgtEl>
                                          <p:spTgt spid="39">
                                            <p:txEl>
                                              <p:pRg st="0" end="0"/>
                                            </p:txEl>
                                          </p:spTgt>
                                        </p:tgtEl>
                                      </p:cBhvr>
                                    </p:animEffect>
                                  </p:childTnLst>
                                </p:cTn>
                              </p:par>
                            </p:childTnLst>
                          </p:cTn>
                        </p:par>
                      </p:childTnLst>
                    </p:cTn>
                  </p:par>
                  <p:par>
                    <p:cTn id="345" fill="hold">
                      <p:stCondLst>
                        <p:cond delay="indefinite"/>
                      </p:stCondLst>
                      <p:childTnLst>
                        <p:par>
                          <p:cTn id="346" fill="hold">
                            <p:stCondLst>
                              <p:cond delay="0"/>
                            </p:stCondLst>
                            <p:childTnLst>
                              <p:par>
                                <p:cTn id="347" presetID="10" presetClass="entr" presetSubtype="0" fill="hold" nodeType="clickEffect">
                                  <p:stCondLst>
                                    <p:cond delay="0"/>
                                  </p:stCondLst>
                                  <p:childTnLst>
                                    <p:set>
                                      <p:cBhvr>
                                        <p:cTn id="348" dur="1" fill="hold">
                                          <p:stCondLst>
                                            <p:cond delay="0"/>
                                          </p:stCondLst>
                                        </p:cTn>
                                        <p:tgtEl>
                                          <p:spTgt spid="85"/>
                                        </p:tgtEl>
                                        <p:attrNameLst>
                                          <p:attrName>style.visibility</p:attrName>
                                        </p:attrNameLst>
                                      </p:cBhvr>
                                      <p:to>
                                        <p:strVal val="visible"/>
                                      </p:to>
                                    </p:set>
                                    <p:animEffect transition="in" filter="fade">
                                      <p:cBhvr>
                                        <p:cTn id="349" dur="500"/>
                                        <p:tgtEl>
                                          <p:spTgt spid="85"/>
                                        </p:tgtEl>
                                      </p:cBhvr>
                                    </p:animEffect>
                                  </p:childTnLst>
                                </p:cTn>
                              </p:par>
                              <p:par>
                                <p:cTn id="350" presetID="10" presetClass="entr" presetSubtype="0" fill="hold" nodeType="withEffect">
                                  <p:stCondLst>
                                    <p:cond delay="0"/>
                                  </p:stCondLst>
                                  <p:childTnLst>
                                    <p:set>
                                      <p:cBhvr>
                                        <p:cTn id="351" dur="1" fill="hold">
                                          <p:stCondLst>
                                            <p:cond delay="0"/>
                                          </p:stCondLst>
                                        </p:cTn>
                                        <p:tgtEl>
                                          <p:spTgt spid="34"/>
                                        </p:tgtEl>
                                        <p:attrNameLst>
                                          <p:attrName>style.visibility</p:attrName>
                                        </p:attrNameLst>
                                      </p:cBhvr>
                                      <p:to>
                                        <p:strVal val="visible"/>
                                      </p:to>
                                    </p:set>
                                    <p:animEffect transition="in" filter="fade">
                                      <p:cBhvr>
                                        <p:cTn id="352" dur="500"/>
                                        <p:tgtEl>
                                          <p:spTgt spid="34"/>
                                        </p:tgtEl>
                                      </p:cBhvr>
                                    </p:animEffect>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500"/>
                                        <p:tgtEl>
                                          <p:spTgt spid="9"/>
                                        </p:tgtEl>
                                      </p:cBhvr>
                                    </p:animEffect>
                                    <p:set>
                                      <p:cBhvr>
                                        <p:cTn id="357" dur="1" fill="hold">
                                          <p:stCondLst>
                                            <p:cond delay="499"/>
                                          </p:stCondLst>
                                        </p:cTn>
                                        <p:tgtEl>
                                          <p:spTgt spid="9"/>
                                        </p:tgtEl>
                                        <p:attrNameLst>
                                          <p:attrName>style.visibility</p:attrName>
                                        </p:attrNameLst>
                                      </p:cBhvr>
                                      <p:to>
                                        <p:strVal val="hidden"/>
                                      </p:to>
                                    </p:set>
                                  </p:childTnLst>
                                </p:cTn>
                              </p:par>
                              <p:par>
                                <p:cTn id="358" presetID="10" presetClass="exit" presetSubtype="0" fill="hold" nodeType="withEffect">
                                  <p:stCondLst>
                                    <p:cond delay="0"/>
                                  </p:stCondLst>
                                  <p:childTnLst>
                                    <p:animEffect transition="out" filter="fade">
                                      <p:cBhvr>
                                        <p:cTn id="359" dur="500"/>
                                        <p:tgtEl>
                                          <p:spTgt spid="14"/>
                                        </p:tgtEl>
                                      </p:cBhvr>
                                    </p:animEffect>
                                    <p:set>
                                      <p:cBhvr>
                                        <p:cTn id="360" dur="1" fill="hold">
                                          <p:stCondLst>
                                            <p:cond delay="499"/>
                                          </p:stCondLst>
                                        </p:cTn>
                                        <p:tgtEl>
                                          <p:spTgt spid="14"/>
                                        </p:tgtEl>
                                        <p:attrNameLst>
                                          <p:attrName>style.visibility</p:attrName>
                                        </p:attrNameLst>
                                      </p:cBhvr>
                                      <p:to>
                                        <p:strVal val="hidden"/>
                                      </p:to>
                                    </p:set>
                                  </p:childTnLst>
                                </p:cTn>
                              </p:par>
                              <p:par>
                                <p:cTn id="361" presetID="10" presetClass="exit" presetSubtype="0" fill="hold" grpId="7" nodeType="withEffect">
                                  <p:stCondLst>
                                    <p:cond delay="0"/>
                                  </p:stCondLst>
                                  <p:childTnLst>
                                    <p:animEffect transition="out" filter="fade">
                                      <p:cBhvr>
                                        <p:cTn id="362" dur="500"/>
                                        <p:tgtEl>
                                          <p:spTgt spid="17"/>
                                        </p:tgtEl>
                                      </p:cBhvr>
                                    </p:animEffect>
                                    <p:set>
                                      <p:cBhvr>
                                        <p:cTn id="363" dur="1" fill="hold">
                                          <p:stCondLst>
                                            <p:cond delay="499"/>
                                          </p:stCondLst>
                                        </p:cTn>
                                        <p:tgtEl>
                                          <p:spTgt spid="17"/>
                                        </p:tgtEl>
                                        <p:attrNameLst>
                                          <p:attrName>style.visibility</p:attrName>
                                        </p:attrNameLst>
                                      </p:cBhvr>
                                      <p:to>
                                        <p:strVal val="hidden"/>
                                      </p:to>
                                    </p:set>
                                  </p:childTnLst>
                                </p:cTn>
                              </p:par>
                              <p:par>
                                <p:cTn id="364" presetID="10" presetClass="exit" presetSubtype="0" fill="hold" nodeType="withEffect">
                                  <p:stCondLst>
                                    <p:cond delay="0"/>
                                  </p:stCondLst>
                                  <p:childTnLst>
                                    <p:animEffect transition="out" filter="fade">
                                      <p:cBhvr>
                                        <p:cTn id="365" dur="500"/>
                                        <p:tgtEl>
                                          <p:spTgt spid="5"/>
                                        </p:tgtEl>
                                      </p:cBhvr>
                                    </p:animEffect>
                                    <p:set>
                                      <p:cBhvr>
                                        <p:cTn id="366" dur="1" fill="hold">
                                          <p:stCondLst>
                                            <p:cond delay="499"/>
                                          </p:stCondLst>
                                        </p:cTn>
                                        <p:tgtEl>
                                          <p:spTgt spid="5"/>
                                        </p:tgtEl>
                                        <p:attrNameLst>
                                          <p:attrName>style.visibility</p:attrName>
                                        </p:attrNameLst>
                                      </p:cBhvr>
                                      <p:to>
                                        <p:strVal val="hidden"/>
                                      </p:to>
                                    </p:set>
                                  </p:childTnLst>
                                </p:cTn>
                              </p:par>
                              <p:par>
                                <p:cTn id="367" presetID="10" presetClass="exit" presetSubtype="0" fill="hold" grpId="7" nodeType="withEffect">
                                  <p:stCondLst>
                                    <p:cond delay="0"/>
                                  </p:stCondLst>
                                  <p:childTnLst>
                                    <p:animEffect transition="out" filter="fade">
                                      <p:cBhvr>
                                        <p:cTn id="368" dur="500"/>
                                        <p:tgtEl>
                                          <p:spTgt spid="20"/>
                                        </p:tgtEl>
                                      </p:cBhvr>
                                    </p:animEffect>
                                    <p:set>
                                      <p:cBhvr>
                                        <p:cTn id="369" dur="1" fill="hold">
                                          <p:stCondLst>
                                            <p:cond delay="499"/>
                                          </p:stCondLst>
                                        </p:cTn>
                                        <p:tgtEl>
                                          <p:spTgt spid="20"/>
                                        </p:tgtEl>
                                        <p:attrNameLst>
                                          <p:attrName>style.visibility</p:attrName>
                                        </p:attrNameLst>
                                      </p:cBhvr>
                                      <p:to>
                                        <p:strVal val="hidden"/>
                                      </p:to>
                                    </p:set>
                                  </p:childTnLst>
                                </p:cTn>
                              </p:par>
                              <p:par>
                                <p:cTn id="370" presetID="10" presetClass="exit" presetSubtype="0" fill="hold" nodeType="withEffect">
                                  <p:stCondLst>
                                    <p:cond delay="0"/>
                                  </p:stCondLst>
                                  <p:childTnLst>
                                    <p:animEffect transition="out" filter="fade">
                                      <p:cBhvr>
                                        <p:cTn id="371" dur="500"/>
                                        <p:tgtEl>
                                          <p:spTgt spid="19"/>
                                        </p:tgtEl>
                                      </p:cBhvr>
                                    </p:animEffect>
                                    <p:set>
                                      <p:cBhvr>
                                        <p:cTn id="372" dur="1" fill="hold">
                                          <p:stCondLst>
                                            <p:cond delay="499"/>
                                          </p:stCondLst>
                                        </p:cTn>
                                        <p:tgtEl>
                                          <p:spTgt spid="19"/>
                                        </p:tgtEl>
                                        <p:attrNameLst>
                                          <p:attrName>style.visibility</p:attrName>
                                        </p:attrNameLst>
                                      </p:cBhvr>
                                      <p:to>
                                        <p:strVal val="hidden"/>
                                      </p:to>
                                    </p:set>
                                  </p:childTnLst>
                                </p:cTn>
                              </p:par>
                              <p:par>
                                <p:cTn id="373" presetID="10" presetClass="exit" presetSubtype="0" fill="hold" nodeType="withEffect">
                                  <p:stCondLst>
                                    <p:cond delay="0"/>
                                  </p:stCondLst>
                                  <p:childTnLst>
                                    <p:animEffect transition="out" filter="fade">
                                      <p:cBhvr>
                                        <p:cTn id="374" dur="500"/>
                                        <p:tgtEl>
                                          <p:spTgt spid="2051"/>
                                        </p:tgtEl>
                                      </p:cBhvr>
                                    </p:animEffect>
                                    <p:set>
                                      <p:cBhvr>
                                        <p:cTn id="375" dur="1" fill="hold">
                                          <p:stCondLst>
                                            <p:cond delay="499"/>
                                          </p:stCondLst>
                                        </p:cTn>
                                        <p:tgtEl>
                                          <p:spTgt spid="2051"/>
                                        </p:tgtEl>
                                        <p:attrNameLst>
                                          <p:attrName>style.visibility</p:attrName>
                                        </p:attrNameLst>
                                      </p:cBhvr>
                                      <p:to>
                                        <p:strVal val="hidden"/>
                                      </p:to>
                                    </p:set>
                                  </p:childTnLst>
                                </p:cTn>
                              </p:par>
                              <p:par>
                                <p:cTn id="376" presetID="10" presetClass="exit" presetSubtype="0" fill="hold" grpId="1" nodeType="withEffect">
                                  <p:stCondLst>
                                    <p:cond delay="0"/>
                                  </p:stCondLst>
                                  <p:childTnLst>
                                    <p:animEffect transition="out" filter="fade">
                                      <p:cBhvr>
                                        <p:cTn id="377" dur="500"/>
                                        <p:tgtEl>
                                          <p:spTgt spid="44"/>
                                        </p:tgtEl>
                                      </p:cBhvr>
                                    </p:animEffect>
                                    <p:set>
                                      <p:cBhvr>
                                        <p:cTn id="378" dur="1" fill="hold">
                                          <p:stCondLst>
                                            <p:cond delay="499"/>
                                          </p:stCondLst>
                                        </p:cTn>
                                        <p:tgtEl>
                                          <p:spTgt spid="44"/>
                                        </p:tgtEl>
                                        <p:attrNameLst>
                                          <p:attrName>style.visibility</p:attrName>
                                        </p:attrNameLst>
                                      </p:cBhvr>
                                      <p:to>
                                        <p:strVal val="hidden"/>
                                      </p:to>
                                    </p:set>
                                  </p:childTnLst>
                                </p:cTn>
                              </p:par>
                              <p:par>
                                <p:cTn id="379" presetID="10" presetClass="exit" presetSubtype="0" fill="hold" nodeType="withEffect">
                                  <p:stCondLst>
                                    <p:cond delay="0"/>
                                  </p:stCondLst>
                                  <p:childTnLst>
                                    <p:animEffect transition="out" filter="fade">
                                      <p:cBhvr>
                                        <p:cTn id="380" dur="500"/>
                                        <p:tgtEl>
                                          <p:spTgt spid="85"/>
                                        </p:tgtEl>
                                      </p:cBhvr>
                                    </p:animEffect>
                                    <p:set>
                                      <p:cBhvr>
                                        <p:cTn id="381" dur="1" fill="hold">
                                          <p:stCondLst>
                                            <p:cond delay="499"/>
                                          </p:stCondLst>
                                        </p:cTn>
                                        <p:tgtEl>
                                          <p:spTgt spid="85"/>
                                        </p:tgtEl>
                                        <p:attrNameLst>
                                          <p:attrName>style.visibility</p:attrName>
                                        </p:attrNameLst>
                                      </p:cBhvr>
                                      <p:to>
                                        <p:strVal val="hidden"/>
                                      </p:to>
                                    </p:set>
                                  </p:childTnLst>
                                </p:cTn>
                              </p:par>
                              <p:par>
                                <p:cTn id="382" presetID="10" presetClass="exit" presetSubtype="0" fill="hold" nodeType="withEffect">
                                  <p:stCondLst>
                                    <p:cond delay="0"/>
                                  </p:stCondLst>
                                  <p:childTnLst>
                                    <p:animEffect transition="out" filter="fade">
                                      <p:cBhvr>
                                        <p:cTn id="383" dur="500"/>
                                        <p:tgtEl>
                                          <p:spTgt spid="2061"/>
                                        </p:tgtEl>
                                      </p:cBhvr>
                                    </p:animEffect>
                                    <p:set>
                                      <p:cBhvr>
                                        <p:cTn id="384" dur="1" fill="hold">
                                          <p:stCondLst>
                                            <p:cond delay="499"/>
                                          </p:stCondLst>
                                        </p:cTn>
                                        <p:tgtEl>
                                          <p:spTgt spid="2061"/>
                                        </p:tgtEl>
                                        <p:attrNameLst>
                                          <p:attrName>style.visibility</p:attrName>
                                        </p:attrNameLst>
                                      </p:cBhvr>
                                      <p:to>
                                        <p:strVal val="hidden"/>
                                      </p:to>
                                    </p:set>
                                  </p:childTnLst>
                                </p:cTn>
                              </p:par>
                              <p:par>
                                <p:cTn id="385" presetID="10" presetClass="exit" presetSubtype="0" fill="hold" nodeType="withEffect">
                                  <p:stCondLst>
                                    <p:cond delay="0"/>
                                  </p:stCondLst>
                                  <p:childTnLst>
                                    <p:animEffect transition="out" filter="fade">
                                      <p:cBhvr>
                                        <p:cTn id="386" dur="500"/>
                                        <p:tgtEl>
                                          <p:spTgt spid="49"/>
                                        </p:tgtEl>
                                      </p:cBhvr>
                                    </p:animEffect>
                                    <p:set>
                                      <p:cBhvr>
                                        <p:cTn id="387" dur="1" fill="hold">
                                          <p:stCondLst>
                                            <p:cond delay="499"/>
                                          </p:stCondLst>
                                        </p:cTn>
                                        <p:tgtEl>
                                          <p:spTgt spid="49"/>
                                        </p:tgtEl>
                                        <p:attrNameLst>
                                          <p:attrName>style.visibility</p:attrName>
                                        </p:attrNameLst>
                                      </p:cBhvr>
                                      <p:to>
                                        <p:strVal val="hidden"/>
                                      </p:to>
                                    </p:set>
                                  </p:childTnLst>
                                </p:cTn>
                              </p:par>
                              <p:par>
                                <p:cTn id="388" presetID="10" presetClass="exit" presetSubtype="0" fill="hold" nodeType="withEffect">
                                  <p:stCondLst>
                                    <p:cond delay="0"/>
                                  </p:stCondLst>
                                  <p:childTnLst>
                                    <p:animEffect transition="out" filter="fade">
                                      <p:cBhvr>
                                        <p:cTn id="389" dur="500"/>
                                        <p:tgtEl>
                                          <p:spTgt spid="2063"/>
                                        </p:tgtEl>
                                      </p:cBhvr>
                                    </p:animEffect>
                                    <p:set>
                                      <p:cBhvr>
                                        <p:cTn id="390" dur="1" fill="hold">
                                          <p:stCondLst>
                                            <p:cond delay="499"/>
                                          </p:stCondLst>
                                        </p:cTn>
                                        <p:tgtEl>
                                          <p:spTgt spid="2063"/>
                                        </p:tgtEl>
                                        <p:attrNameLst>
                                          <p:attrName>style.visibility</p:attrName>
                                        </p:attrNameLst>
                                      </p:cBhvr>
                                      <p:to>
                                        <p:strVal val="hidden"/>
                                      </p:to>
                                    </p:set>
                                  </p:childTnLst>
                                </p:cTn>
                              </p:par>
                              <p:par>
                                <p:cTn id="391" presetID="10" presetClass="exit" presetSubtype="0" fill="hold" nodeType="withEffect">
                                  <p:stCondLst>
                                    <p:cond delay="0"/>
                                  </p:stCondLst>
                                  <p:childTnLst>
                                    <p:animEffect transition="out" filter="fade">
                                      <p:cBhvr>
                                        <p:cTn id="392" dur="500"/>
                                        <p:tgtEl>
                                          <p:spTgt spid="2067"/>
                                        </p:tgtEl>
                                      </p:cBhvr>
                                    </p:animEffect>
                                    <p:set>
                                      <p:cBhvr>
                                        <p:cTn id="393" dur="1" fill="hold">
                                          <p:stCondLst>
                                            <p:cond delay="499"/>
                                          </p:stCondLst>
                                        </p:cTn>
                                        <p:tgtEl>
                                          <p:spTgt spid="2067"/>
                                        </p:tgtEl>
                                        <p:attrNameLst>
                                          <p:attrName>style.visibility</p:attrName>
                                        </p:attrNameLst>
                                      </p:cBhvr>
                                      <p:to>
                                        <p:strVal val="hidden"/>
                                      </p:to>
                                    </p:set>
                                  </p:childTnLst>
                                </p:cTn>
                              </p:par>
                              <p:par>
                                <p:cTn id="394" presetID="10" presetClass="exit" presetSubtype="0" fill="hold" nodeType="withEffect">
                                  <p:stCondLst>
                                    <p:cond delay="0"/>
                                  </p:stCondLst>
                                  <p:childTnLst>
                                    <p:animEffect transition="out" filter="fade">
                                      <p:cBhvr>
                                        <p:cTn id="395" dur="500"/>
                                        <p:tgtEl>
                                          <p:spTgt spid="2069"/>
                                        </p:tgtEl>
                                      </p:cBhvr>
                                    </p:animEffect>
                                    <p:set>
                                      <p:cBhvr>
                                        <p:cTn id="396" dur="1" fill="hold">
                                          <p:stCondLst>
                                            <p:cond delay="499"/>
                                          </p:stCondLst>
                                        </p:cTn>
                                        <p:tgtEl>
                                          <p:spTgt spid="2069"/>
                                        </p:tgtEl>
                                        <p:attrNameLst>
                                          <p:attrName>style.visibility</p:attrName>
                                        </p:attrNameLst>
                                      </p:cBhvr>
                                      <p:to>
                                        <p:strVal val="hidden"/>
                                      </p:to>
                                    </p:set>
                                  </p:childTnLst>
                                </p:cTn>
                              </p:par>
                              <p:par>
                                <p:cTn id="397" presetID="10" presetClass="exit" presetSubtype="0" fill="hold" nodeType="withEffect">
                                  <p:stCondLst>
                                    <p:cond delay="0"/>
                                  </p:stCondLst>
                                  <p:childTnLst>
                                    <p:animEffect transition="out" filter="fade">
                                      <p:cBhvr>
                                        <p:cTn id="398" dur="500"/>
                                        <p:tgtEl>
                                          <p:spTgt spid="2074"/>
                                        </p:tgtEl>
                                      </p:cBhvr>
                                    </p:animEffect>
                                    <p:set>
                                      <p:cBhvr>
                                        <p:cTn id="399" dur="1" fill="hold">
                                          <p:stCondLst>
                                            <p:cond delay="499"/>
                                          </p:stCondLst>
                                        </p:cTn>
                                        <p:tgtEl>
                                          <p:spTgt spid="2074"/>
                                        </p:tgtEl>
                                        <p:attrNameLst>
                                          <p:attrName>style.visibility</p:attrName>
                                        </p:attrNameLst>
                                      </p:cBhvr>
                                      <p:to>
                                        <p:strVal val="hidden"/>
                                      </p:to>
                                    </p:set>
                                  </p:childTnLst>
                                </p:cTn>
                              </p:par>
                              <p:par>
                                <p:cTn id="400" presetID="10" presetClass="exit" presetSubtype="0" fill="hold" nodeType="withEffect">
                                  <p:stCondLst>
                                    <p:cond delay="0"/>
                                  </p:stCondLst>
                                  <p:childTnLst>
                                    <p:animEffect transition="out" filter="fade">
                                      <p:cBhvr>
                                        <p:cTn id="401" dur="500"/>
                                        <p:tgtEl>
                                          <p:spTgt spid="2072"/>
                                        </p:tgtEl>
                                      </p:cBhvr>
                                    </p:animEffect>
                                    <p:set>
                                      <p:cBhvr>
                                        <p:cTn id="402" dur="1" fill="hold">
                                          <p:stCondLst>
                                            <p:cond delay="499"/>
                                          </p:stCondLst>
                                        </p:cTn>
                                        <p:tgtEl>
                                          <p:spTgt spid="2072"/>
                                        </p:tgtEl>
                                        <p:attrNameLst>
                                          <p:attrName>style.visibility</p:attrName>
                                        </p:attrNameLst>
                                      </p:cBhvr>
                                      <p:to>
                                        <p:strVal val="hidden"/>
                                      </p:to>
                                    </p:set>
                                  </p:childTnLst>
                                </p:cTn>
                              </p:par>
                              <p:par>
                                <p:cTn id="403" presetID="10" presetClass="exit" presetSubtype="0" fill="hold" nodeType="withEffect">
                                  <p:stCondLst>
                                    <p:cond delay="0"/>
                                  </p:stCondLst>
                                  <p:childTnLst>
                                    <p:animEffect transition="out" filter="fade">
                                      <p:cBhvr>
                                        <p:cTn id="404" dur="500"/>
                                        <p:tgtEl>
                                          <p:spTgt spid="37"/>
                                        </p:tgtEl>
                                      </p:cBhvr>
                                    </p:animEffect>
                                    <p:set>
                                      <p:cBhvr>
                                        <p:cTn id="405" dur="1" fill="hold">
                                          <p:stCondLst>
                                            <p:cond delay="499"/>
                                          </p:stCondLst>
                                        </p:cTn>
                                        <p:tgtEl>
                                          <p:spTgt spid="37"/>
                                        </p:tgtEl>
                                        <p:attrNameLst>
                                          <p:attrName>style.visibility</p:attrName>
                                        </p:attrNameLst>
                                      </p:cBhvr>
                                      <p:to>
                                        <p:strVal val="hidden"/>
                                      </p:to>
                                    </p:set>
                                  </p:childTnLst>
                                </p:cTn>
                              </p:par>
                              <p:par>
                                <p:cTn id="406" presetID="10" presetClass="exit" presetSubtype="0" fill="hold" grpId="0" nodeType="withEffect">
                                  <p:stCondLst>
                                    <p:cond delay="0"/>
                                  </p:stCondLst>
                                  <p:childTnLst>
                                    <p:animEffect transition="out" filter="fade">
                                      <p:cBhvr>
                                        <p:cTn id="407" dur="500"/>
                                        <p:tgtEl>
                                          <p:spTgt spid="39">
                                            <p:txEl>
                                              <p:pRg st="0" end="0"/>
                                            </p:txEl>
                                          </p:spTgt>
                                        </p:tgtEl>
                                      </p:cBhvr>
                                    </p:animEffect>
                                    <p:set>
                                      <p:cBhvr>
                                        <p:cTn id="408" dur="1" fill="hold">
                                          <p:stCondLst>
                                            <p:cond delay="499"/>
                                          </p:stCondLst>
                                        </p:cTn>
                                        <p:tgtEl>
                                          <p:spTgt spid="39">
                                            <p:txEl>
                                              <p:pRg st="0" end="0"/>
                                            </p:txEl>
                                          </p:spTgt>
                                        </p:tgtEl>
                                        <p:attrNameLst>
                                          <p:attrName>style.visibility</p:attrName>
                                        </p:attrNameLst>
                                      </p:cBhvr>
                                      <p:to>
                                        <p:strVal val="hidden"/>
                                      </p:to>
                                    </p:set>
                                  </p:childTnLst>
                                </p:cTn>
                              </p:par>
                              <p:par>
                                <p:cTn id="409" presetID="10" presetClass="exit" presetSubtype="0" fill="hold" nodeType="withEffect">
                                  <p:stCondLst>
                                    <p:cond delay="0"/>
                                  </p:stCondLst>
                                  <p:childTnLst>
                                    <p:animEffect transition="out" filter="fade">
                                      <p:cBhvr>
                                        <p:cTn id="410" dur="500"/>
                                        <p:tgtEl>
                                          <p:spTgt spid="34"/>
                                        </p:tgtEl>
                                      </p:cBhvr>
                                    </p:animEffect>
                                    <p:set>
                                      <p:cBhvr>
                                        <p:cTn id="411" dur="1" fill="hold">
                                          <p:stCondLst>
                                            <p:cond delay="499"/>
                                          </p:stCondLst>
                                        </p:cTn>
                                        <p:tgtEl>
                                          <p:spTgt spid="34"/>
                                        </p:tgtEl>
                                        <p:attrNameLst>
                                          <p:attrName>style.visibility</p:attrName>
                                        </p:attrNameLst>
                                      </p:cBhvr>
                                      <p:to>
                                        <p:strVal val="hidden"/>
                                      </p:to>
                                    </p:set>
                                  </p:childTnLst>
                                </p:cTn>
                              </p:par>
                            </p:childTnLst>
                          </p:cTn>
                        </p:par>
                      </p:childTnLst>
                    </p:cTn>
                  </p:par>
                  <p:par>
                    <p:cTn id="412" fill="hold">
                      <p:stCondLst>
                        <p:cond delay="indefinite"/>
                      </p:stCondLst>
                      <p:childTnLst>
                        <p:par>
                          <p:cTn id="413" fill="hold">
                            <p:stCondLst>
                              <p:cond delay="0"/>
                            </p:stCondLst>
                            <p:childTnLst>
                              <p:par>
                                <p:cTn id="414" presetID="10" presetClass="entr" presetSubtype="0" fill="hold" grpId="0" nodeType="clickEffect">
                                  <p:stCondLst>
                                    <p:cond delay="0"/>
                                  </p:stCondLst>
                                  <p:childTnLst>
                                    <p:set>
                                      <p:cBhvr>
                                        <p:cTn id="415" dur="1" fill="hold">
                                          <p:stCondLst>
                                            <p:cond delay="0"/>
                                          </p:stCondLst>
                                        </p:cTn>
                                        <p:tgtEl>
                                          <p:spTgt spid="71"/>
                                        </p:tgtEl>
                                        <p:attrNameLst>
                                          <p:attrName>style.visibility</p:attrName>
                                        </p:attrNameLst>
                                      </p:cBhvr>
                                      <p:to>
                                        <p:strVal val="visible"/>
                                      </p:to>
                                    </p:set>
                                    <p:animEffect transition="in" filter="fade">
                                      <p:cBhvr>
                                        <p:cTn id="416" dur="500"/>
                                        <p:tgtEl>
                                          <p:spTgt spid="71"/>
                                        </p:tgtEl>
                                      </p:cBhvr>
                                    </p:animEffect>
                                  </p:childTnLst>
                                </p:cTn>
                              </p:par>
                            </p:childTnLst>
                          </p:cTn>
                        </p:par>
                      </p:childTnLst>
                    </p:cTn>
                  </p:par>
                  <p:par>
                    <p:cTn id="417" fill="hold">
                      <p:stCondLst>
                        <p:cond delay="indefinite"/>
                      </p:stCondLst>
                      <p:childTnLst>
                        <p:par>
                          <p:cTn id="418" fill="hold">
                            <p:stCondLst>
                              <p:cond delay="0"/>
                            </p:stCondLst>
                            <p:childTnLst>
                              <p:par>
                                <p:cTn id="419" presetID="10" presetClass="entr" presetSubtype="0" fill="hold" nodeType="clickEffect">
                                  <p:stCondLst>
                                    <p:cond delay="0"/>
                                  </p:stCondLst>
                                  <p:childTnLst>
                                    <p:set>
                                      <p:cBhvr>
                                        <p:cTn id="420" dur="1" fill="hold">
                                          <p:stCondLst>
                                            <p:cond delay="0"/>
                                          </p:stCondLst>
                                        </p:cTn>
                                        <p:tgtEl>
                                          <p:spTgt spid="2050"/>
                                        </p:tgtEl>
                                        <p:attrNameLst>
                                          <p:attrName>style.visibility</p:attrName>
                                        </p:attrNameLst>
                                      </p:cBhvr>
                                      <p:to>
                                        <p:strVal val="visible"/>
                                      </p:to>
                                    </p:set>
                                    <p:animEffect transition="in" filter="fade">
                                      <p:cBhvr>
                                        <p:cTn id="421" dur="500"/>
                                        <p:tgtEl>
                                          <p:spTgt spid="2050"/>
                                        </p:tgtEl>
                                      </p:cBhvr>
                                    </p:animEffect>
                                  </p:childTnLst>
                                </p:cTn>
                              </p:par>
                            </p:childTnLst>
                          </p:cTn>
                        </p:par>
                      </p:childTnLst>
                    </p:cTn>
                  </p:par>
                  <p:par>
                    <p:cTn id="422" fill="hold">
                      <p:stCondLst>
                        <p:cond delay="indefinite"/>
                      </p:stCondLst>
                      <p:childTnLst>
                        <p:par>
                          <p:cTn id="423" fill="hold">
                            <p:stCondLst>
                              <p:cond delay="0"/>
                            </p:stCondLst>
                            <p:childTnLst>
                              <p:par>
                                <p:cTn id="424" presetID="10" presetClass="entr" presetSubtype="0" fill="hold" nodeType="clickEffect">
                                  <p:stCondLst>
                                    <p:cond delay="0"/>
                                  </p:stCondLst>
                                  <p:childTnLst>
                                    <p:set>
                                      <p:cBhvr>
                                        <p:cTn id="425" dur="1" fill="hold">
                                          <p:stCondLst>
                                            <p:cond delay="0"/>
                                          </p:stCondLst>
                                        </p:cTn>
                                        <p:tgtEl>
                                          <p:spTgt spid="68"/>
                                        </p:tgtEl>
                                        <p:attrNameLst>
                                          <p:attrName>style.visibility</p:attrName>
                                        </p:attrNameLst>
                                      </p:cBhvr>
                                      <p:to>
                                        <p:strVal val="visible"/>
                                      </p:to>
                                    </p:set>
                                    <p:animEffect transition="in" filter="fade">
                                      <p:cBhvr>
                                        <p:cTn id="426" dur="500"/>
                                        <p:tgtEl>
                                          <p:spTgt spid="68"/>
                                        </p:tgtEl>
                                      </p:cBhvr>
                                    </p:animEffect>
                                  </p:childTnLst>
                                </p:cTn>
                              </p:par>
                              <p:par>
                                <p:cTn id="427" presetID="10" presetClass="entr" presetSubtype="0" fill="hold" nodeType="withEffect">
                                  <p:stCondLst>
                                    <p:cond delay="0"/>
                                  </p:stCondLst>
                                  <p:childTnLst>
                                    <p:set>
                                      <p:cBhvr>
                                        <p:cTn id="428" dur="1" fill="hold">
                                          <p:stCondLst>
                                            <p:cond delay="0"/>
                                          </p:stCondLst>
                                        </p:cTn>
                                        <p:tgtEl>
                                          <p:spTgt spid="70"/>
                                        </p:tgtEl>
                                        <p:attrNameLst>
                                          <p:attrName>style.visibility</p:attrName>
                                        </p:attrNameLst>
                                      </p:cBhvr>
                                      <p:to>
                                        <p:strVal val="visible"/>
                                      </p:to>
                                    </p:set>
                                    <p:animEffect transition="in" filter="fade">
                                      <p:cBhvr>
                                        <p:cTn id="429" dur="500"/>
                                        <p:tgtEl>
                                          <p:spTgt spid="70"/>
                                        </p:tgtEl>
                                      </p:cBhvr>
                                    </p:animEffect>
                                  </p:childTnLst>
                                </p:cTn>
                              </p:par>
                              <p:par>
                                <p:cTn id="430" presetID="10" presetClass="entr" presetSubtype="0" fill="hold" nodeType="withEffect">
                                  <p:stCondLst>
                                    <p:cond delay="0"/>
                                  </p:stCondLst>
                                  <p:childTnLst>
                                    <p:set>
                                      <p:cBhvr>
                                        <p:cTn id="431" dur="1" fill="hold">
                                          <p:stCondLst>
                                            <p:cond delay="0"/>
                                          </p:stCondLst>
                                        </p:cTn>
                                        <p:tgtEl>
                                          <p:spTgt spid="52"/>
                                        </p:tgtEl>
                                        <p:attrNameLst>
                                          <p:attrName>style.visibility</p:attrName>
                                        </p:attrNameLst>
                                      </p:cBhvr>
                                      <p:to>
                                        <p:strVal val="visible"/>
                                      </p:to>
                                    </p:set>
                                    <p:animEffect transition="in" filter="fade">
                                      <p:cBhvr>
                                        <p:cTn id="432" dur="500"/>
                                        <p:tgtEl>
                                          <p:spTgt spid="52"/>
                                        </p:tgtEl>
                                      </p:cBhvr>
                                    </p:animEffect>
                                  </p:childTnLst>
                                </p:cTn>
                              </p:par>
                              <p:par>
                                <p:cTn id="433" presetID="10" presetClass="entr" presetSubtype="0" fill="hold" nodeType="withEffect">
                                  <p:stCondLst>
                                    <p:cond delay="0"/>
                                  </p:stCondLst>
                                  <p:childTnLst>
                                    <p:set>
                                      <p:cBhvr>
                                        <p:cTn id="434" dur="1" fill="hold">
                                          <p:stCondLst>
                                            <p:cond delay="0"/>
                                          </p:stCondLst>
                                        </p:cTn>
                                        <p:tgtEl>
                                          <p:spTgt spid="6"/>
                                        </p:tgtEl>
                                        <p:attrNameLst>
                                          <p:attrName>style.visibility</p:attrName>
                                        </p:attrNameLst>
                                      </p:cBhvr>
                                      <p:to>
                                        <p:strVal val="visible"/>
                                      </p:to>
                                    </p:set>
                                    <p:animEffect transition="in" filter="fade">
                                      <p:cBhvr>
                                        <p:cTn id="435" dur="500"/>
                                        <p:tgtEl>
                                          <p:spTgt spid="6"/>
                                        </p:tgtEl>
                                      </p:cBhvr>
                                    </p:animEffect>
                                  </p:childTnLst>
                                </p:cTn>
                              </p:par>
                            </p:childTnLst>
                          </p:cTn>
                        </p:par>
                      </p:childTnLst>
                    </p:cTn>
                  </p:par>
                  <p:par>
                    <p:cTn id="436" fill="hold">
                      <p:stCondLst>
                        <p:cond delay="indefinite"/>
                      </p:stCondLst>
                      <p:childTnLst>
                        <p:par>
                          <p:cTn id="437" fill="hold">
                            <p:stCondLst>
                              <p:cond delay="0"/>
                            </p:stCondLst>
                            <p:childTnLst>
                              <p:par>
                                <p:cTn id="438" presetID="10" presetClass="entr" presetSubtype="0" fill="hold" nodeType="clickEffect">
                                  <p:stCondLst>
                                    <p:cond delay="0"/>
                                  </p:stCondLst>
                                  <p:childTnLst>
                                    <p:set>
                                      <p:cBhvr>
                                        <p:cTn id="439" dur="1" fill="hold">
                                          <p:stCondLst>
                                            <p:cond delay="0"/>
                                          </p:stCondLst>
                                        </p:cTn>
                                        <p:tgtEl>
                                          <p:spTgt spid="77"/>
                                        </p:tgtEl>
                                        <p:attrNameLst>
                                          <p:attrName>style.visibility</p:attrName>
                                        </p:attrNameLst>
                                      </p:cBhvr>
                                      <p:to>
                                        <p:strVal val="visible"/>
                                      </p:to>
                                    </p:set>
                                    <p:animEffect transition="in" filter="fade">
                                      <p:cBhvr>
                                        <p:cTn id="440" dur="500"/>
                                        <p:tgtEl>
                                          <p:spTgt spid="77"/>
                                        </p:tgtEl>
                                      </p:cBhvr>
                                    </p:animEffect>
                                  </p:childTnLst>
                                </p:cTn>
                              </p:par>
                              <p:par>
                                <p:cTn id="441" presetID="10" presetClass="entr" presetSubtype="0" fill="hold" nodeType="withEffect">
                                  <p:stCondLst>
                                    <p:cond delay="0"/>
                                  </p:stCondLst>
                                  <p:childTnLst>
                                    <p:set>
                                      <p:cBhvr>
                                        <p:cTn id="442" dur="1" fill="hold">
                                          <p:stCondLst>
                                            <p:cond delay="0"/>
                                          </p:stCondLst>
                                        </p:cTn>
                                        <p:tgtEl>
                                          <p:spTgt spid="3"/>
                                        </p:tgtEl>
                                        <p:attrNameLst>
                                          <p:attrName>style.visibility</p:attrName>
                                        </p:attrNameLst>
                                      </p:cBhvr>
                                      <p:to>
                                        <p:strVal val="visible"/>
                                      </p:to>
                                    </p:set>
                                    <p:animEffect transition="in" filter="fade">
                                      <p:cBhvr>
                                        <p:cTn id="443" dur="500"/>
                                        <p:tgtEl>
                                          <p:spTgt spid="3"/>
                                        </p:tgtEl>
                                      </p:cBhvr>
                                    </p:animEffect>
                                  </p:childTnLst>
                                </p:cTn>
                              </p:par>
                            </p:childTnLst>
                          </p:cTn>
                        </p:par>
                      </p:childTnLst>
                    </p:cTn>
                  </p:par>
                  <p:par>
                    <p:cTn id="444" fill="hold">
                      <p:stCondLst>
                        <p:cond delay="indefinite"/>
                      </p:stCondLst>
                      <p:childTnLst>
                        <p:par>
                          <p:cTn id="445" fill="hold">
                            <p:stCondLst>
                              <p:cond delay="0"/>
                            </p:stCondLst>
                            <p:childTnLst>
                              <p:par>
                                <p:cTn id="446" presetID="10" presetClass="entr" presetSubtype="0" fill="hold" nodeType="clickEffect">
                                  <p:stCondLst>
                                    <p:cond delay="0"/>
                                  </p:stCondLst>
                                  <p:childTnLst>
                                    <p:set>
                                      <p:cBhvr>
                                        <p:cTn id="447" dur="1" fill="hold">
                                          <p:stCondLst>
                                            <p:cond delay="0"/>
                                          </p:stCondLst>
                                        </p:cTn>
                                        <p:tgtEl>
                                          <p:spTgt spid="36"/>
                                        </p:tgtEl>
                                        <p:attrNameLst>
                                          <p:attrName>style.visibility</p:attrName>
                                        </p:attrNameLst>
                                      </p:cBhvr>
                                      <p:to>
                                        <p:strVal val="visible"/>
                                      </p:to>
                                    </p:set>
                                    <p:animEffect transition="in" filter="fade">
                                      <p:cBhvr>
                                        <p:cTn id="448" dur="500"/>
                                        <p:tgtEl>
                                          <p:spTgt spid="36"/>
                                        </p:tgtEl>
                                      </p:cBhvr>
                                    </p:animEffect>
                                  </p:childTnLst>
                                </p:cTn>
                              </p:par>
                              <p:par>
                                <p:cTn id="449" presetID="10" presetClass="entr" presetSubtype="0" fill="hold" nodeType="withEffect">
                                  <p:stCondLst>
                                    <p:cond delay="0"/>
                                  </p:stCondLst>
                                  <p:childTnLst>
                                    <p:set>
                                      <p:cBhvr>
                                        <p:cTn id="450" dur="1" fill="hold">
                                          <p:stCondLst>
                                            <p:cond delay="0"/>
                                          </p:stCondLst>
                                        </p:cTn>
                                        <p:tgtEl>
                                          <p:spTgt spid="52"/>
                                        </p:tgtEl>
                                        <p:attrNameLst>
                                          <p:attrName>style.visibility</p:attrName>
                                        </p:attrNameLst>
                                      </p:cBhvr>
                                      <p:to>
                                        <p:strVal val="visible"/>
                                      </p:to>
                                    </p:set>
                                    <p:animEffect transition="in" filter="fade">
                                      <p:cBhvr>
                                        <p:cTn id="451" dur="500"/>
                                        <p:tgtEl>
                                          <p:spTgt spid="52"/>
                                        </p:tgtEl>
                                      </p:cBhvr>
                                    </p:animEffect>
                                  </p:childTnLst>
                                </p:cTn>
                              </p:par>
                              <p:par>
                                <p:cTn id="452" presetID="10" presetClass="entr" presetSubtype="0" fill="hold" nodeType="withEffect">
                                  <p:stCondLst>
                                    <p:cond delay="0"/>
                                  </p:stCondLst>
                                  <p:childTnLst>
                                    <p:set>
                                      <p:cBhvr>
                                        <p:cTn id="453" dur="1" fill="hold">
                                          <p:stCondLst>
                                            <p:cond delay="0"/>
                                          </p:stCondLst>
                                        </p:cTn>
                                        <p:tgtEl>
                                          <p:spTgt spid="43"/>
                                        </p:tgtEl>
                                        <p:attrNameLst>
                                          <p:attrName>style.visibility</p:attrName>
                                        </p:attrNameLst>
                                      </p:cBhvr>
                                      <p:to>
                                        <p:strVal val="visible"/>
                                      </p:to>
                                    </p:set>
                                    <p:animEffect transition="in" filter="fade">
                                      <p:cBhvr>
                                        <p:cTn id="454" dur="500"/>
                                        <p:tgtEl>
                                          <p:spTgt spid="43"/>
                                        </p:tgtEl>
                                      </p:cBhvr>
                                    </p:animEffect>
                                  </p:childTnLst>
                                </p:cTn>
                              </p:par>
                              <p:par>
                                <p:cTn id="455" presetID="10" presetClass="entr" presetSubtype="0" fill="hold" nodeType="withEffect">
                                  <p:stCondLst>
                                    <p:cond delay="0"/>
                                  </p:stCondLst>
                                  <p:childTnLst>
                                    <p:set>
                                      <p:cBhvr>
                                        <p:cTn id="456" dur="1" fill="hold">
                                          <p:stCondLst>
                                            <p:cond delay="0"/>
                                          </p:stCondLst>
                                        </p:cTn>
                                        <p:tgtEl>
                                          <p:spTgt spid="6"/>
                                        </p:tgtEl>
                                        <p:attrNameLst>
                                          <p:attrName>style.visibility</p:attrName>
                                        </p:attrNameLst>
                                      </p:cBhvr>
                                      <p:to>
                                        <p:strVal val="visible"/>
                                      </p:to>
                                    </p:set>
                                    <p:animEffect transition="in" filter="fade">
                                      <p:cBhvr>
                                        <p:cTn id="457" dur="500"/>
                                        <p:tgtEl>
                                          <p:spTgt spid="6"/>
                                        </p:tgtEl>
                                      </p:cBhvr>
                                    </p:animEffect>
                                  </p:childTnLst>
                                </p:cTn>
                              </p:par>
                            </p:childTnLst>
                          </p:cTn>
                        </p:par>
                      </p:childTnLst>
                    </p:cTn>
                  </p:par>
                  <p:par>
                    <p:cTn id="458" fill="hold">
                      <p:stCondLst>
                        <p:cond delay="indefinite"/>
                      </p:stCondLst>
                      <p:childTnLst>
                        <p:par>
                          <p:cTn id="459" fill="hold">
                            <p:stCondLst>
                              <p:cond delay="0"/>
                            </p:stCondLst>
                            <p:childTnLst>
                              <p:par>
                                <p:cTn id="460" presetID="10" presetClass="entr" presetSubtype="0" fill="hold" nodeType="clickEffect">
                                  <p:stCondLst>
                                    <p:cond delay="0"/>
                                  </p:stCondLst>
                                  <p:childTnLst>
                                    <p:set>
                                      <p:cBhvr>
                                        <p:cTn id="461" dur="1" fill="hold">
                                          <p:stCondLst>
                                            <p:cond delay="0"/>
                                          </p:stCondLst>
                                        </p:cTn>
                                        <p:tgtEl>
                                          <p:spTgt spid="9"/>
                                        </p:tgtEl>
                                        <p:attrNameLst>
                                          <p:attrName>style.visibility</p:attrName>
                                        </p:attrNameLst>
                                      </p:cBhvr>
                                      <p:to>
                                        <p:strVal val="visible"/>
                                      </p:to>
                                    </p:set>
                                    <p:animEffect transition="in" filter="fade">
                                      <p:cBhvr>
                                        <p:cTn id="462" dur="500"/>
                                        <p:tgtEl>
                                          <p:spTgt spid="9"/>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58"/>
                                        </p:tgtEl>
                                        <p:attrNameLst>
                                          <p:attrName>style.visibility</p:attrName>
                                        </p:attrNameLst>
                                      </p:cBhvr>
                                      <p:to>
                                        <p:strVal val="visible"/>
                                      </p:to>
                                    </p:set>
                                    <p:animEffect transition="in" filter="fade">
                                      <p:cBhvr>
                                        <p:cTn id="465" dur="500"/>
                                        <p:tgtEl>
                                          <p:spTgt spid="58"/>
                                        </p:tgtEl>
                                      </p:cBhvr>
                                    </p:animEffect>
                                  </p:childTnLst>
                                </p:cTn>
                              </p:par>
                              <p:par>
                                <p:cTn id="466" presetID="10" presetClass="entr" presetSubtype="0" fill="hold" nodeType="withEffect">
                                  <p:stCondLst>
                                    <p:cond delay="0"/>
                                  </p:stCondLst>
                                  <p:childTnLst>
                                    <p:set>
                                      <p:cBhvr>
                                        <p:cTn id="467" dur="1" fill="hold">
                                          <p:stCondLst>
                                            <p:cond delay="0"/>
                                          </p:stCondLst>
                                        </p:cTn>
                                        <p:tgtEl>
                                          <p:spTgt spid="47"/>
                                        </p:tgtEl>
                                        <p:attrNameLst>
                                          <p:attrName>style.visibility</p:attrName>
                                        </p:attrNameLst>
                                      </p:cBhvr>
                                      <p:to>
                                        <p:strVal val="visible"/>
                                      </p:to>
                                    </p:set>
                                    <p:animEffect transition="in" filter="fade">
                                      <p:cBhvr>
                                        <p:cTn id="468" dur="500"/>
                                        <p:tgtEl>
                                          <p:spTgt spid="47"/>
                                        </p:tgtEl>
                                      </p:cBhvr>
                                    </p:animEffect>
                                  </p:childTnLst>
                                </p:cTn>
                              </p:par>
                              <p:par>
                                <p:cTn id="469" presetID="10" presetClass="entr" presetSubtype="0" fill="hold" nodeType="withEffect">
                                  <p:stCondLst>
                                    <p:cond delay="0"/>
                                  </p:stCondLst>
                                  <p:childTnLst>
                                    <p:set>
                                      <p:cBhvr>
                                        <p:cTn id="470" dur="1" fill="hold">
                                          <p:stCondLst>
                                            <p:cond delay="0"/>
                                          </p:stCondLst>
                                        </p:cTn>
                                        <p:tgtEl>
                                          <p:spTgt spid="45"/>
                                        </p:tgtEl>
                                        <p:attrNameLst>
                                          <p:attrName>style.visibility</p:attrName>
                                        </p:attrNameLst>
                                      </p:cBhvr>
                                      <p:to>
                                        <p:strVal val="visible"/>
                                      </p:to>
                                    </p:set>
                                    <p:animEffect transition="in" filter="fade">
                                      <p:cBhvr>
                                        <p:cTn id="471" dur="500"/>
                                        <p:tgtEl>
                                          <p:spTgt spid="45"/>
                                        </p:tgtEl>
                                      </p:cBhvr>
                                    </p:animEffect>
                                  </p:childTnLst>
                                </p:cTn>
                              </p:par>
                            </p:childTnLst>
                          </p:cTn>
                        </p:par>
                      </p:childTnLst>
                    </p:cTn>
                  </p:par>
                  <p:par>
                    <p:cTn id="472" fill="hold">
                      <p:stCondLst>
                        <p:cond delay="indefinite"/>
                      </p:stCondLst>
                      <p:childTnLst>
                        <p:par>
                          <p:cTn id="473" fill="hold">
                            <p:stCondLst>
                              <p:cond delay="0"/>
                            </p:stCondLst>
                            <p:childTnLst>
                              <p:par>
                                <p:cTn id="474" presetID="10" presetClass="entr" presetSubtype="0" fill="hold" nodeType="clickEffect">
                                  <p:stCondLst>
                                    <p:cond delay="0"/>
                                  </p:stCondLst>
                                  <p:childTnLst>
                                    <p:set>
                                      <p:cBhvr>
                                        <p:cTn id="475" dur="1" fill="hold">
                                          <p:stCondLst>
                                            <p:cond delay="0"/>
                                          </p:stCondLst>
                                        </p:cTn>
                                        <p:tgtEl>
                                          <p:spTgt spid="14"/>
                                        </p:tgtEl>
                                        <p:attrNameLst>
                                          <p:attrName>style.visibility</p:attrName>
                                        </p:attrNameLst>
                                      </p:cBhvr>
                                      <p:to>
                                        <p:strVal val="visible"/>
                                      </p:to>
                                    </p:set>
                                    <p:animEffect transition="in" filter="fade">
                                      <p:cBhvr>
                                        <p:cTn id="476" dur="500"/>
                                        <p:tgtEl>
                                          <p:spTgt spid="14"/>
                                        </p:tgtEl>
                                      </p:cBhvr>
                                    </p:animEffect>
                                  </p:childTnLst>
                                </p:cTn>
                              </p:par>
                              <p:par>
                                <p:cTn id="477" presetID="10" presetClass="entr" presetSubtype="0" fill="hold" nodeType="withEffect">
                                  <p:stCondLst>
                                    <p:cond delay="0"/>
                                  </p:stCondLst>
                                  <p:childTnLst>
                                    <p:set>
                                      <p:cBhvr>
                                        <p:cTn id="478" dur="1" fill="hold">
                                          <p:stCondLst>
                                            <p:cond delay="0"/>
                                          </p:stCondLst>
                                        </p:cTn>
                                        <p:tgtEl>
                                          <p:spTgt spid="5"/>
                                        </p:tgtEl>
                                        <p:attrNameLst>
                                          <p:attrName>style.visibility</p:attrName>
                                        </p:attrNameLst>
                                      </p:cBhvr>
                                      <p:to>
                                        <p:strVal val="visible"/>
                                      </p:to>
                                    </p:set>
                                    <p:animEffect transition="in" filter="fade">
                                      <p:cBhvr>
                                        <p:cTn id="479" dur="500"/>
                                        <p:tgtEl>
                                          <p:spTgt spid="5"/>
                                        </p:tgtEl>
                                      </p:cBhvr>
                                    </p:animEffect>
                                  </p:childTnLst>
                                </p:cTn>
                              </p:par>
                              <p:par>
                                <p:cTn id="480" presetID="10" presetClass="entr" presetSubtype="0" fill="hold" grpId="3" nodeType="withEffect">
                                  <p:stCondLst>
                                    <p:cond delay="0"/>
                                  </p:stCondLst>
                                  <p:childTnLst>
                                    <p:set>
                                      <p:cBhvr>
                                        <p:cTn id="481" dur="1" fill="hold">
                                          <p:stCondLst>
                                            <p:cond delay="0"/>
                                          </p:stCondLst>
                                        </p:cTn>
                                        <p:tgtEl>
                                          <p:spTgt spid="17"/>
                                        </p:tgtEl>
                                        <p:attrNameLst>
                                          <p:attrName>style.visibility</p:attrName>
                                        </p:attrNameLst>
                                      </p:cBhvr>
                                      <p:to>
                                        <p:strVal val="visible"/>
                                      </p:to>
                                    </p:set>
                                    <p:animEffect transition="in" filter="fade">
                                      <p:cBhvr>
                                        <p:cTn id="482" dur="500"/>
                                        <p:tgtEl>
                                          <p:spTgt spid="17"/>
                                        </p:tgtEl>
                                      </p:cBhvr>
                                    </p:animEffect>
                                  </p:childTnLst>
                                </p:cTn>
                              </p:par>
                            </p:childTnLst>
                          </p:cTn>
                        </p:par>
                      </p:childTnLst>
                    </p:cTn>
                  </p:par>
                  <p:par>
                    <p:cTn id="483" fill="hold">
                      <p:stCondLst>
                        <p:cond delay="indefinite"/>
                      </p:stCondLst>
                      <p:childTnLst>
                        <p:par>
                          <p:cTn id="484" fill="hold">
                            <p:stCondLst>
                              <p:cond delay="0"/>
                            </p:stCondLst>
                            <p:childTnLst>
                              <p:par>
                                <p:cTn id="485" presetID="10" presetClass="entr" presetSubtype="0" fill="hold" nodeType="clickEffect">
                                  <p:stCondLst>
                                    <p:cond delay="0"/>
                                  </p:stCondLst>
                                  <p:childTnLst>
                                    <p:set>
                                      <p:cBhvr>
                                        <p:cTn id="486" dur="1" fill="hold">
                                          <p:stCondLst>
                                            <p:cond delay="0"/>
                                          </p:stCondLst>
                                        </p:cTn>
                                        <p:tgtEl>
                                          <p:spTgt spid="9"/>
                                        </p:tgtEl>
                                        <p:attrNameLst>
                                          <p:attrName>style.visibility</p:attrName>
                                        </p:attrNameLst>
                                      </p:cBhvr>
                                      <p:to>
                                        <p:strVal val="visible"/>
                                      </p:to>
                                    </p:set>
                                    <p:animEffect transition="in" filter="fade">
                                      <p:cBhvr>
                                        <p:cTn id="487" dur="500"/>
                                        <p:tgtEl>
                                          <p:spTgt spid="9"/>
                                        </p:tgtEl>
                                      </p:cBhvr>
                                    </p:animEffect>
                                  </p:childTnLst>
                                </p:cTn>
                              </p:par>
                              <p:par>
                                <p:cTn id="488" presetID="10" presetClass="entr" presetSubtype="0" fill="hold" grpId="3" nodeType="withEffect">
                                  <p:stCondLst>
                                    <p:cond delay="0"/>
                                  </p:stCondLst>
                                  <p:childTnLst>
                                    <p:set>
                                      <p:cBhvr>
                                        <p:cTn id="489" dur="1" fill="hold">
                                          <p:stCondLst>
                                            <p:cond delay="0"/>
                                          </p:stCondLst>
                                        </p:cTn>
                                        <p:tgtEl>
                                          <p:spTgt spid="20"/>
                                        </p:tgtEl>
                                        <p:attrNameLst>
                                          <p:attrName>style.visibility</p:attrName>
                                        </p:attrNameLst>
                                      </p:cBhvr>
                                      <p:to>
                                        <p:strVal val="visible"/>
                                      </p:to>
                                    </p:set>
                                    <p:animEffect transition="in" filter="fade">
                                      <p:cBhvr>
                                        <p:cTn id="490" dur="500"/>
                                        <p:tgtEl>
                                          <p:spTgt spid="20"/>
                                        </p:tgtEl>
                                      </p:cBhvr>
                                    </p:animEffect>
                                  </p:childTnLst>
                                </p:cTn>
                              </p:par>
                              <p:par>
                                <p:cTn id="491" presetID="10" presetClass="entr" presetSubtype="0" fill="hold" nodeType="withEffect">
                                  <p:stCondLst>
                                    <p:cond delay="0"/>
                                  </p:stCondLst>
                                  <p:childTnLst>
                                    <p:set>
                                      <p:cBhvr>
                                        <p:cTn id="492" dur="1" fill="hold">
                                          <p:stCondLst>
                                            <p:cond delay="0"/>
                                          </p:stCondLst>
                                        </p:cTn>
                                        <p:tgtEl>
                                          <p:spTgt spid="19"/>
                                        </p:tgtEl>
                                        <p:attrNameLst>
                                          <p:attrName>style.visibility</p:attrName>
                                        </p:attrNameLst>
                                      </p:cBhvr>
                                      <p:to>
                                        <p:strVal val="visible"/>
                                      </p:to>
                                    </p:set>
                                    <p:animEffect transition="in" filter="fade">
                                      <p:cBhvr>
                                        <p:cTn id="493" dur="500"/>
                                        <p:tgtEl>
                                          <p:spTgt spid="19"/>
                                        </p:tgtEl>
                                      </p:cBhvr>
                                    </p:animEffect>
                                  </p:childTnLst>
                                </p:cTn>
                              </p:par>
                            </p:childTnLst>
                          </p:cTn>
                        </p:par>
                      </p:childTnLst>
                    </p:cTn>
                  </p:par>
                  <p:par>
                    <p:cTn id="494" fill="hold">
                      <p:stCondLst>
                        <p:cond delay="indefinite"/>
                      </p:stCondLst>
                      <p:childTnLst>
                        <p:par>
                          <p:cTn id="495" fill="hold">
                            <p:stCondLst>
                              <p:cond delay="0"/>
                            </p:stCondLst>
                            <p:childTnLst>
                              <p:par>
                                <p:cTn id="496" presetID="10" presetClass="entr" presetSubtype="0" fill="hold" nodeType="clickEffect">
                                  <p:stCondLst>
                                    <p:cond delay="0"/>
                                  </p:stCondLst>
                                  <p:childTnLst>
                                    <p:set>
                                      <p:cBhvr>
                                        <p:cTn id="497" dur="1" fill="hold">
                                          <p:stCondLst>
                                            <p:cond delay="0"/>
                                          </p:stCondLst>
                                        </p:cTn>
                                        <p:tgtEl>
                                          <p:spTgt spid="6"/>
                                        </p:tgtEl>
                                        <p:attrNameLst>
                                          <p:attrName>style.visibility</p:attrName>
                                        </p:attrNameLst>
                                      </p:cBhvr>
                                      <p:to>
                                        <p:strVal val="visible"/>
                                      </p:to>
                                    </p:set>
                                    <p:animEffect transition="in" filter="fade">
                                      <p:cBhvr>
                                        <p:cTn id="498" dur="500"/>
                                        <p:tgtEl>
                                          <p:spTgt spid="6"/>
                                        </p:tgtEl>
                                      </p:cBhvr>
                                    </p:animEffect>
                                  </p:childTnLst>
                                </p:cTn>
                              </p:par>
                              <p:par>
                                <p:cTn id="499" presetID="10" presetClass="entr" presetSubtype="0" fill="hold" nodeType="withEffect">
                                  <p:stCondLst>
                                    <p:cond delay="0"/>
                                  </p:stCondLst>
                                  <p:childTnLst>
                                    <p:set>
                                      <p:cBhvr>
                                        <p:cTn id="500" dur="1" fill="hold">
                                          <p:stCondLst>
                                            <p:cond delay="0"/>
                                          </p:stCondLst>
                                        </p:cTn>
                                        <p:tgtEl>
                                          <p:spTgt spid="54"/>
                                        </p:tgtEl>
                                        <p:attrNameLst>
                                          <p:attrName>style.visibility</p:attrName>
                                        </p:attrNameLst>
                                      </p:cBhvr>
                                      <p:to>
                                        <p:strVal val="visible"/>
                                      </p:to>
                                    </p:set>
                                    <p:animEffect transition="in" filter="fade">
                                      <p:cBhvr>
                                        <p:cTn id="501" dur="500"/>
                                        <p:tgtEl>
                                          <p:spTgt spid="54"/>
                                        </p:tgtEl>
                                      </p:cBhvr>
                                    </p:animEffect>
                                  </p:childTnLst>
                                </p:cTn>
                              </p:par>
                              <p:par>
                                <p:cTn id="502" presetID="10" presetClass="entr" presetSubtype="0" fill="hold" grpId="0" nodeType="withEffect">
                                  <p:stCondLst>
                                    <p:cond delay="0"/>
                                  </p:stCondLst>
                                  <p:childTnLst>
                                    <p:set>
                                      <p:cBhvr>
                                        <p:cTn id="503" dur="1" fill="hold">
                                          <p:stCondLst>
                                            <p:cond delay="0"/>
                                          </p:stCondLst>
                                        </p:cTn>
                                        <p:tgtEl>
                                          <p:spTgt spid="59"/>
                                        </p:tgtEl>
                                        <p:attrNameLst>
                                          <p:attrName>style.visibility</p:attrName>
                                        </p:attrNameLst>
                                      </p:cBhvr>
                                      <p:to>
                                        <p:strVal val="visible"/>
                                      </p:to>
                                    </p:set>
                                    <p:animEffect transition="in" filter="fade">
                                      <p:cBhvr>
                                        <p:cTn id="504" dur="500"/>
                                        <p:tgtEl>
                                          <p:spTgt spid="59"/>
                                        </p:tgtEl>
                                      </p:cBhvr>
                                    </p:animEffect>
                                  </p:childTnLst>
                                </p:cTn>
                              </p:par>
                              <p:par>
                                <p:cTn id="505" presetID="10" presetClass="entr" presetSubtype="0" fill="hold" nodeType="withEffect">
                                  <p:stCondLst>
                                    <p:cond delay="0"/>
                                  </p:stCondLst>
                                  <p:childTnLst>
                                    <p:set>
                                      <p:cBhvr>
                                        <p:cTn id="506" dur="1" fill="hold">
                                          <p:stCondLst>
                                            <p:cond delay="0"/>
                                          </p:stCondLst>
                                        </p:cTn>
                                        <p:tgtEl>
                                          <p:spTgt spid="56"/>
                                        </p:tgtEl>
                                        <p:attrNameLst>
                                          <p:attrName>style.visibility</p:attrName>
                                        </p:attrNameLst>
                                      </p:cBhvr>
                                      <p:to>
                                        <p:strVal val="visible"/>
                                      </p:to>
                                    </p:set>
                                    <p:animEffect transition="in" filter="fade">
                                      <p:cBhvr>
                                        <p:cTn id="507" dur="500"/>
                                        <p:tgtEl>
                                          <p:spTgt spid="56"/>
                                        </p:tgtEl>
                                      </p:cBhvr>
                                    </p:animEffect>
                                  </p:childTnLst>
                                </p:cTn>
                              </p:par>
                            </p:childTnLst>
                          </p:cTn>
                        </p:par>
                      </p:childTnLst>
                    </p:cTn>
                  </p:par>
                  <p:par>
                    <p:cTn id="508" fill="hold">
                      <p:stCondLst>
                        <p:cond delay="indefinite"/>
                      </p:stCondLst>
                      <p:childTnLst>
                        <p:par>
                          <p:cTn id="509" fill="hold">
                            <p:stCondLst>
                              <p:cond delay="0"/>
                            </p:stCondLst>
                            <p:childTnLst>
                              <p:par>
                                <p:cTn id="510" presetID="10" presetClass="entr" presetSubtype="0" fill="hold" nodeType="clickEffect">
                                  <p:stCondLst>
                                    <p:cond delay="0"/>
                                  </p:stCondLst>
                                  <p:childTnLst>
                                    <p:set>
                                      <p:cBhvr>
                                        <p:cTn id="511" dur="1" fill="hold">
                                          <p:stCondLst>
                                            <p:cond delay="0"/>
                                          </p:stCondLst>
                                        </p:cTn>
                                        <p:tgtEl>
                                          <p:spTgt spid="2050"/>
                                        </p:tgtEl>
                                        <p:attrNameLst>
                                          <p:attrName>style.visibility</p:attrName>
                                        </p:attrNameLst>
                                      </p:cBhvr>
                                      <p:to>
                                        <p:strVal val="visible"/>
                                      </p:to>
                                    </p:set>
                                    <p:animEffect transition="in" filter="fade">
                                      <p:cBhvr>
                                        <p:cTn id="512" dur="500"/>
                                        <p:tgtEl>
                                          <p:spTgt spid="2050"/>
                                        </p:tgtEl>
                                      </p:cBhvr>
                                    </p:animEffect>
                                  </p:childTnLst>
                                </p:cTn>
                              </p:par>
                              <p:par>
                                <p:cTn id="513" presetID="10" presetClass="entr" presetSubtype="0" fill="hold" nodeType="withEffect">
                                  <p:stCondLst>
                                    <p:cond delay="0"/>
                                  </p:stCondLst>
                                  <p:childTnLst>
                                    <p:set>
                                      <p:cBhvr>
                                        <p:cTn id="514" dur="1" fill="hold">
                                          <p:stCondLst>
                                            <p:cond delay="0"/>
                                          </p:stCondLst>
                                        </p:cTn>
                                        <p:tgtEl>
                                          <p:spTgt spid="9"/>
                                        </p:tgtEl>
                                        <p:attrNameLst>
                                          <p:attrName>style.visibility</p:attrName>
                                        </p:attrNameLst>
                                      </p:cBhvr>
                                      <p:to>
                                        <p:strVal val="visible"/>
                                      </p:to>
                                    </p:set>
                                    <p:animEffect transition="in" filter="fade">
                                      <p:cBhvr>
                                        <p:cTn id="515" dur="500"/>
                                        <p:tgtEl>
                                          <p:spTgt spid="9"/>
                                        </p:tgtEl>
                                      </p:cBhvr>
                                    </p:animEffect>
                                  </p:childTnLst>
                                </p:cTn>
                              </p:par>
                              <p:par>
                                <p:cTn id="516" presetID="10" presetClass="entr" presetSubtype="0" fill="hold" nodeType="withEffect">
                                  <p:stCondLst>
                                    <p:cond delay="0"/>
                                  </p:stCondLst>
                                  <p:childTnLst>
                                    <p:set>
                                      <p:cBhvr>
                                        <p:cTn id="517" dur="1" fill="hold">
                                          <p:stCondLst>
                                            <p:cond delay="0"/>
                                          </p:stCondLst>
                                        </p:cTn>
                                        <p:tgtEl>
                                          <p:spTgt spid="18"/>
                                        </p:tgtEl>
                                        <p:attrNameLst>
                                          <p:attrName>style.visibility</p:attrName>
                                        </p:attrNameLst>
                                      </p:cBhvr>
                                      <p:to>
                                        <p:strVal val="visible"/>
                                      </p:to>
                                    </p:set>
                                    <p:animEffect transition="in" filter="fade">
                                      <p:cBhvr>
                                        <p:cTn id="518" dur="500"/>
                                        <p:tgtEl>
                                          <p:spTgt spid="18"/>
                                        </p:tgtEl>
                                      </p:cBhvr>
                                    </p:animEffect>
                                  </p:childTnLst>
                                </p:cTn>
                              </p:par>
                              <p:par>
                                <p:cTn id="519" presetID="10" presetClass="entr" presetSubtype="0" fill="hold" grpId="2" nodeType="withEffect">
                                  <p:stCondLst>
                                    <p:cond delay="0"/>
                                  </p:stCondLst>
                                  <p:childTnLst>
                                    <p:set>
                                      <p:cBhvr>
                                        <p:cTn id="520" dur="1" fill="hold">
                                          <p:stCondLst>
                                            <p:cond delay="0"/>
                                          </p:stCondLst>
                                        </p:cTn>
                                        <p:tgtEl>
                                          <p:spTgt spid="66"/>
                                        </p:tgtEl>
                                        <p:attrNameLst>
                                          <p:attrName>style.visibility</p:attrName>
                                        </p:attrNameLst>
                                      </p:cBhvr>
                                      <p:to>
                                        <p:strVal val="visible"/>
                                      </p:to>
                                    </p:set>
                                    <p:animEffect transition="in" filter="fade">
                                      <p:cBhvr>
                                        <p:cTn id="521" dur="500"/>
                                        <p:tgtEl>
                                          <p:spTgt spid="66"/>
                                        </p:tgtEl>
                                      </p:cBhvr>
                                    </p:animEffect>
                                  </p:childTnLst>
                                </p:cTn>
                              </p:par>
                              <p:par>
                                <p:cTn id="522" presetID="10" presetClass="entr" presetSubtype="0" fill="hold" nodeType="withEffect">
                                  <p:stCondLst>
                                    <p:cond delay="0"/>
                                  </p:stCondLst>
                                  <p:childTnLst>
                                    <p:set>
                                      <p:cBhvr>
                                        <p:cTn id="523" dur="1" fill="hold">
                                          <p:stCondLst>
                                            <p:cond delay="0"/>
                                          </p:stCondLst>
                                        </p:cTn>
                                        <p:tgtEl>
                                          <p:spTgt spid="47"/>
                                        </p:tgtEl>
                                        <p:attrNameLst>
                                          <p:attrName>style.visibility</p:attrName>
                                        </p:attrNameLst>
                                      </p:cBhvr>
                                      <p:to>
                                        <p:strVal val="visible"/>
                                      </p:to>
                                    </p:set>
                                    <p:animEffect transition="in" filter="fade">
                                      <p:cBhvr>
                                        <p:cTn id="524" dur="500"/>
                                        <p:tgtEl>
                                          <p:spTgt spid="47"/>
                                        </p:tgtEl>
                                      </p:cBhvr>
                                    </p:animEffect>
                                  </p:childTnLst>
                                </p:cTn>
                              </p:par>
                              <p:par>
                                <p:cTn id="525" presetID="10" presetClass="entr" presetSubtype="0" fill="hold" nodeType="withEffect">
                                  <p:stCondLst>
                                    <p:cond delay="0"/>
                                  </p:stCondLst>
                                  <p:childTnLst>
                                    <p:set>
                                      <p:cBhvr>
                                        <p:cTn id="526" dur="1" fill="hold">
                                          <p:stCondLst>
                                            <p:cond delay="0"/>
                                          </p:stCondLst>
                                        </p:cTn>
                                        <p:tgtEl>
                                          <p:spTgt spid="45"/>
                                        </p:tgtEl>
                                        <p:attrNameLst>
                                          <p:attrName>style.visibility</p:attrName>
                                        </p:attrNameLst>
                                      </p:cBhvr>
                                      <p:to>
                                        <p:strVal val="visible"/>
                                      </p:to>
                                    </p:set>
                                    <p:animEffect transition="in" filter="fade">
                                      <p:cBhvr>
                                        <p:cTn id="527" dur="500"/>
                                        <p:tgtEl>
                                          <p:spTgt spid="45"/>
                                        </p:tgtEl>
                                      </p:cBhvr>
                                    </p:animEffect>
                                  </p:childTnLst>
                                </p:cTn>
                              </p:par>
                            </p:childTnLst>
                          </p:cTn>
                        </p:par>
                      </p:childTnLst>
                    </p:cTn>
                  </p:par>
                  <p:par>
                    <p:cTn id="528" fill="hold">
                      <p:stCondLst>
                        <p:cond delay="indefinite"/>
                      </p:stCondLst>
                      <p:childTnLst>
                        <p:par>
                          <p:cTn id="529" fill="hold">
                            <p:stCondLst>
                              <p:cond delay="0"/>
                            </p:stCondLst>
                            <p:childTnLst>
                              <p:par>
                                <p:cTn id="530" presetID="10" presetClass="exit" presetSubtype="0" fill="hold" nodeType="clickEffect">
                                  <p:stCondLst>
                                    <p:cond delay="0"/>
                                  </p:stCondLst>
                                  <p:childTnLst>
                                    <p:animEffect transition="out" filter="fade">
                                      <p:cBhvr>
                                        <p:cTn id="531" dur="500"/>
                                        <p:tgtEl>
                                          <p:spTgt spid="2050"/>
                                        </p:tgtEl>
                                      </p:cBhvr>
                                    </p:animEffect>
                                    <p:set>
                                      <p:cBhvr>
                                        <p:cTn id="532" dur="1" fill="hold">
                                          <p:stCondLst>
                                            <p:cond delay="499"/>
                                          </p:stCondLst>
                                        </p:cTn>
                                        <p:tgtEl>
                                          <p:spTgt spid="2050"/>
                                        </p:tgtEl>
                                        <p:attrNameLst>
                                          <p:attrName>style.visibility</p:attrName>
                                        </p:attrNameLst>
                                      </p:cBhvr>
                                      <p:to>
                                        <p:strVal val="hidden"/>
                                      </p:to>
                                    </p:set>
                                  </p:childTnLst>
                                </p:cTn>
                              </p:par>
                              <p:par>
                                <p:cTn id="533" presetID="10" presetClass="exit" presetSubtype="0" fill="hold" grpId="4" nodeType="withEffect">
                                  <p:stCondLst>
                                    <p:cond delay="0"/>
                                  </p:stCondLst>
                                  <p:childTnLst>
                                    <p:animEffect transition="out" filter="fade">
                                      <p:cBhvr>
                                        <p:cTn id="534" dur="500"/>
                                        <p:tgtEl>
                                          <p:spTgt spid="17"/>
                                        </p:tgtEl>
                                      </p:cBhvr>
                                    </p:animEffect>
                                    <p:set>
                                      <p:cBhvr>
                                        <p:cTn id="535" dur="1" fill="hold">
                                          <p:stCondLst>
                                            <p:cond delay="499"/>
                                          </p:stCondLst>
                                        </p:cTn>
                                        <p:tgtEl>
                                          <p:spTgt spid="17"/>
                                        </p:tgtEl>
                                        <p:attrNameLst>
                                          <p:attrName>style.visibility</p:attrName>
                                        </p:attrNameLst>
                                      </p:cBhvr>
                                      <p:to>
                                        <p:strVal val="hidden"/>
                                      </p:to>
                                    </p:set>
                                  </p:childTnLst>
                                </p:cTn>
                              </p:par>
                              <p:par>
                                <p:cTn id="536" presetID="10" presetClass="exit" presetSubtype="0" fill="hold" grpId="1" nodeType="withEffect">
                                  <p:stCondLst>
                                    <p:cond delay="0"/>
                                  </p:stCondLst>
                                  <p:childTnLst>
                                    <p:animEffect transition="out" filter="fade">
                                      <p:cBhvr>
                                        <p:cTn id="537" dur="500"/>
                                        <p:tgtEl>
                                          <p:spTgt spid="71"/>
                                        </p:tgtEl>
                                      </p:cBhvr>
                                    </p:animEffect>
                                    <p:set>
                                      <p:cBhvr>
                                        <p:cTn id="538" dur="1" fill="hold">
                                          <p:stCondLst>
                                            <p:cond delay="499"/>
                                          </p:stCondLst>
                                        </p:cTn>
                                        <p:tgtEl>
                                          <p:spTgt spid="71"/>
                                        </p:tgtEl>
                                        <p:attrNameLst>
                                          <p:attrName>style.visibility</p:attrName>
                                        </p:attrNameLst>
                                      </p:cBhvr>
                                      <p:to>
                                        <p:strVal val="hidden"/>
                                      </p:to>
                                    </p:set>
                                  </p:childTnLst>
                                </p:cTn>
                              </p:par>
                              <p:par>
                                <p:cTn id="539" presetID="10" presetClass="exit" presetSubtype="0" fill="hold" grpId="1" nodeType="withEffect">
                                  <p:stCondLst>
                                    <p:cond delay="0"/>
                                  </p:stCondLst>
                                  <p:childTnLst>
                                    <p:animEffect transition="out" filter="fade">
                                      <p:cBhvr>
                                        <p:cTn id="540" dur="500"/>
                                        <p:tgtEl>
                                          <p:spTgt spid="58"/>
                                        </p:tgtEl>
                                      </p:cBhvr>
                                    </p:animEffect>
                                    <p:set>
                                      <p:cBhvr>
                                        <p:cTn id="541" dur="1" fill="hold">
                                          <p:stCondLst>
                                            <p:cond delay="499"/>
                                          </p:stCondLst>
                                        </p:cTn>
                                        <p:tgtEl>
                                          <p:spTgt spid="58"/>
                                        </p:tgtEl>
                                        <p:attrNameLst>
                                          <p:attrName>style.visibility</p:attrName>
                                        </p:attrNameLst>
                                      </p:cBhvr>
                                      <p:to>
                                        <p:strVal val="hidden"/>
                                      </p:to>
                                    </p:set>
                                  </p:childTnLst>
                                </p:cTn>
                              </p:par>
                              <p:par>
                                <p:cTn id="542" presetID="10" presetClass="exit" presetSubtype="0" fill="hold" grpId="4" nodeType="withEffect">
                                  <p:stCondLst>
                                    <p:cond delay="0"/>
                                  </p:stCondLst>
                                  <p:childTnLst>
                                    <p:animEffect transition="out" filter="fade">
                                      <p:cBhvr>
                                        <p:cTn id="543" dur="500"/>
                                        <p:tgtEl>
                                          <p:spTgt spid="20"/>
                                        </p:tgtEl>
                                      </p:cBhvr>
                                    </p:animEffect>
                                    <p:set>
                                      <p:cBhvr>
                                        <p:cTn id="544" dur="1" fill="hold">
                                          <p:stCondLst>
                                            <p:cond delay="499"/>
                                          </p:stCondLst>
                                        </p:cTn>
                                        <p:tgtEl>
                                          <p:spTgt spid="20"/>
                                        </p:tgtEl>
                                        <p:attrNameLst>
                                          <p:attrName>style.visibility</p:attrName>
                                        </p:attrNameLst>
                                      </p:cBhvr>
                                      <p:to>
                                        <p:strVal val="hidden"/>
                                      </p:to>
                                    </p:set>
                                  </p:childTnLst>
                                </p:cTn>
                              </p:par>
                              <p:par>
                                <p:cTn id="545" presetID="10" presetClass="exit" presetSubtype="0" fill="hold" nodeType="withEffect">
                                  <p:stCondLst>
                                    <p:cond delay="0"/>
                                  </p:stCondLst>
                                  <p:childTnLst>
                                    <p:animEffect transition="out" filter="fade">
                                      <p:cBhvr>
                                        <p:cTn id="546" dur="500"/>
                                        <p:tgtEl>
                                          <p:spTgt spid="3"/>
                                        </p:tgtEl>
                                      </p:cBhvr>
                                    </p:animEffect>
                                    <p:set>
                                      <p:cBhvr>
                                        <p:cTn id="547" dur="1" fill="hold">
                                          <p:stCondLst>
                                            <p:cond delay="499"/>
                                          </p:stCondLst>
                                        </p:cTn>
                                        <p:tgtEl>
                                          <p:spTgt spid="3"/>
                                        </p:tgtEl>
                                        <p:attrNameLst>
                                          <p:attrName>style.visibility</p:attrName>
                                        </p:attrNameLst>
                                      </p:cBhvr>
                                      <p:to>
                                        <p:strVal val="hidden"/>
                                      </p:to>
                                    </p:set>
                                  </p:childTnLst>
                                </p:cTn>
                              </p:par>
                              <p:par>
                                <p:cTn id="548" presetID="10" presetClass="exit" presetSubtype="0" fill="hold" nodeType="withEffect">
                                  <p:stCondLst>
                                    <p:cond delay="0"/>
                                  </p:stCondLst>
                                  <p:childTnLst>
                                    <p:animEffect transition="out" filter="fade">
                                      <p:cBhvr>
                                        <p:cTn id="549" dur="500"/>
                                        <p:tgtEl>
                                          <p:spTgt spid="36"/>
                                        </p:tgtEl>
                                      </p:cBhvr>
                                    </p:animEffect>
                                    <p:set>
                                      <p:cBhvr>
                                        <p:cTn id="550" dur="1" fill="hold">
                                          <p:stCondLst>
                                            <p:cond delay="499"/>
                                          </p:stCondLst>
                                        </p:cTn>
                                        <p:tgtEl>
                                          <p:spTgt spid="36"/>
                                        </p:tgtEl>
                                        <p:attrNameLst>
                                          <p:attrName>style.visibility</p:attrName>
                                        </p:attrNameLst>
                                      </p:cBhvr>
                                      <p:to>
                                        <p:strVal val="hidden"/>
                                      </p:to>
                                    </p:set>
                                  </p:childTnLst>
                                </p:cTn>
                              </p:par>
                              <p:par>
                                <p:cTn id="551" presetID="10" presetClass="exit" presetSubtype="0" fill="hold" nodeType="withEffect">
                                  <p:stCondLst>
                                    <p:cond delay="0"/>
                                  </p:stCondLst>
                                  <p:childTnLst>
                                    <p:animEffect transition="out" filter="fade">
                                      <p:cBhvr>
                                        <p:cTn id="552" dur="500"/>
                                        <p:tgtEl>
                                          <p:spTgt spid="9"/>
                                        </p:tgtEl>
                                      </p:cBhvr>
                                    </p:animEffect>
                                    <p:set>
                                      <p:cBhvr>
                                        <p:cTn id="553" dur="1" fill="hold">
                                          <p:stCondLst>
                                            <p:cond delay="499"/>
                                          </p:stCondLst>
                                        </p:cTn>
                                        <p:tgtEl>
                                          <p:spTgt spid="9"/>
                                        </p:tgtEl>
                                        <p:attrNameLst>
                                          <p:attrName>style.visibility</p:attrName>
                                        </p:attrNameLst>
                                      </p:cBhvr>
                                      <p:to>
                                        <p:strVal val="hidden"/>
                                      </p:to>
                                    </p:set>
                                  </p:childTnLst>
                                </p:cTn>
                              </p:par>
                              <p:par>
                                <p:cTn id="554" presetID="10" presetClass="exit" presetSubtype="0" fill="hold" nodeType="withEffect">
                                  <p:stCondLst>
                                    <p:cond delay="0"/>
                                  </p:stCondLst>
                                  <p:childTnLst>
                                    <p:animEffect transition="out" filter="fade">
                                      <p:cBhvr>
                                        <p:cTn id="555" dur="500"/>
                                        <p:tgtEl>
                                          <p:spTgt spid="14"/>
                                        </p:tgtEl>
                                      </p:cBhvr>
                                    </p:animEffect>
                                    <p:set>
                                      <p:cBhvr>
                                        <p:cTn id="556" dur="1" fill="hold">
                                          <p:stCondLst>
                                            <p:cond delay="499"/>
                                          </p:stCondLst>
                                        </p:cTn>
                                        <p:tgtEl>
                                          <p:spTgt spid="14"/>
                                        </p:tgtEl>
                                        <p:attrNameLst>
                                          <p:attrName>style.visibility</p:attrName>
                                        </p:attrNameLst>
                                      </p:cBhvr>
                                      <p:to>
                                        <p:strVal val="hidden"/>
                                      </p:to>
                                    </p:set>
                                  </p:childTnLst>
                                </p:cTn>
                              </p:par>
                              <p:par>
                                <p:cTn id="557" presetID="10" presetClass="exit" presetSubtype="0" fill="hold" nodeType="withEffect">
                                  <p:stCondLst>
                                    <p:cond delay="0"/>
                                  </p:stCondLst>
                                  <p:childTnLst>
                                    <p:animEffect transition="out" filter="fade">
                                      <p:cBhvr>
                                        <p:cTn id="558" dur="500"/>
                                        <p:tgtEl>
                                          <p:spTgt spid="5"/>
                                        </p:tgtEl>
                                      </p:cBhvr>
                                    </p:animEffect>
                                    <p:set>
                                      <p:cBhvr>
                                        <p:cTn id="559" dur="1" fill="hold">
                                          <p:stCondLst>
                                            <p:cond delay="499"/>
                                          </p:stCondLst>
                                        </p:cTn>
                                        <p:tgtEl>
                                          <p:spTgt spid="5"/>
                                        </p:tgtEl>
                                        <p:attrNameLst>
                                          <p:attrName>style.visibility</p:attrName>
                                        </p:attrNameLst>
                                      </p:cBhvr>
                                      <p:to>
                                        <p:strVal val="hidden"/>
                                      </p:to>
                                    </p:set>
                                  </p:childTnLst>
                                </p:cTn>
                              </p:par>
                              <p:par>
                                <p:cTn id="560" presetID="10" presetClass="exit" presetSubtype="0" fill="hold" nodeType="withEffect">
                                  <p:stCondLst>
                                    <p:cond delay="0"/>
                                  </p:stCondLst>
                                  <p:childTnLst>
                                    <p:animEffect transition="out" filter="fade">
                                      <p:cBhvr>
                                        <p:cTn id="561" dur="500"/>
                                        <p:tgtEl>
                                          <p:spTgt spid="19"/>
                                        </p:tgtEl>
                                      </p:cBhvr>
                                    </p:animEffect>
                                    <p:set>
                                      <p:cBhvr>
                                        <p:cTn id="562" dur="1" fill="hold">
                                          <p:stCondLst>
                                            <p:cond delay="499"/>
                                          </p:stCondLst>
                                        </p:cTn>
                                        <p:tgtEl>
                                          <p:spTgt spid="19"/>
                                        </p:tgtEl>
                                        <p:attrNameLst>
                                          <p:attrName>style.visibility</p:attrName>
                                        </p:attrNameLst>
                                      </p:cBhvr>
                                      <p:to>
                                        <p:strVal val="hidden"/>
                                      </p:to>
                                    </p:set>
                                  </p:childTnLst>
                                </p:cTn>
                              </p:par>
                              <p:par>
                                <p:cTn id="563" presetID="10" presetClass="exit" presetSubtype="0" fill="hold" nodeType="withEffect">
                                  <p:stCondLst>
                                    <p:cond delay="0"/>
                                  </p:stCondLst>
                                  <p:childTnLst>
                                    <p:animEffect transition="out" filter="fade">
                                      <p:cBhvr>
                                        <p:cTn id="564" dur="500"/>
                                        <p:tgtEl>
                                          <p:spTgt spid="18"/>
                                        </p:tgtEl>
                                      </p:cBhvr>
                                    </p:animEffect>
                                    <p:set>
                                      <p:cBhvr>
                                        <p:cTn id="565" dur="1" fill="hold">
                                          <p:stCondLst>
                                            <p:cond delay="499"/>
                                          </p:stCondLst>
                                        </p:cTn>
                                        <p:tgtEl>
                                          <p:spTgt spid="18"/>
                                        </p:tgtEl>
                                        <p:attrNameLst>
                                          <p:attrName>style.visibility</p:attrName>
                                        </p:attrNameLst>
                                      </p:cBhvr>
                                      <p:to>
                                        <p:strVal val="hidden"/>
                                      </p:to>
                                    </p:set>
                                  </p:childTnLst>
                                </p:cTn>
                              </p:par>
                              <p:par>
                                <p:cTn id="566" presetID="10" presetClass="exit" presetSubtype="0" fill="hold" nodeType="withEffect">
                                  <p:stCondLst>
                                    <p:cond delay="0"/>
                                  </p:stCondLst>
                                  <p:childTnLst>
                                    <p:animEffect transition="out" filter="fade">
                                      <p:cBhvr>
                                        <p:cTn id="567" dur="500"/>
                                        <p:tgtEl>
                                          <p:spTgt spid="70"/>
                                        </p:tgtEl>
                                      </p:cBhvr>
                                    </p:animEffect>
                                    <p:set>
                                      <p:cBhvr>
                                        <p:cTn id="568" dur="1" fill="hold">
                                          <p:stCondLst>
                                            <p:cond delay="499"/>
                                          </p:stCondLst>
                                        </p:cTn>
                                        <p:tgtEl>
                                          <p:spTgt spid="70"/>
                                        </p:tgtEl>
                                        <p:attrNameLst>
                                          <p:attrName>style.visibility</p:attrName>
                                        </p:attrNameLst>
                                      </p:cBhvr>
                                      <p:to>
                                        <p:strVal val="hidden"/>
                                      </p:to>
                                    </p:set>
                                  </p:childTnLst>
                                </p:cTn>
                              </p:par>
                              <p:par>
                                <p:cTn id="569" presetID="10" presetClass="exit" presetSubtype="0" fill="hold" nodeType="withEffect">
                                  <p:stCondLst>
                                    <p:cond delay="0"/>
                                  </p:stCondLst>
                                  <p:childTnLst>
                                    <p:animEffect transition="out" filter="fade">
                                      <p:cBhvr>
                                        <p:cTn id="570" dur="500"/>
                                        <p:tgtEl>
                                          <p:spTgt spid="6"/>
                                        </p:tgtEl>
                                      </p:cBhvr>
                                    </p:animEffect>
                                    <p:set>
                                      <p:cBhvr>
                                        <p:cTn id="571" dur="1" fill="hold">
                                          <p:stCondLst>
                                            <p:cond delay="499"/>
                                          </p:stCondLst>
                                        </p:cTn>
                                        <p:tgtEl>
                                          <p:spTgt spid="6"/>
                                        </p:tgtEl>
                                        <p:attrNameLst>
                                          <p:attrName>style.visibility</p:attrName>
                                        </p:attrNameLst>
                                      </p:cBhvr>
                                      <p:to>
                                        <p:strVal val="hidden"/>
                                      </p:to>
                                    </p:set>
                                  </p:childTnLst>
                                </p:cTn>
                              </p:par>
                              <p:par>
                                <p:cTn id="572" presetID="10" presetClass="exit" presetSubtype="0" fill="hold" nodeType="withEffect">
                                  <p:stCondLst>
                                    <p:cond delay="0"/>
                                  </p:stCondLst>
                                  <p:childTnLst>
                                    <p:animEffect transition="out" filter="fade">
                                      <p:cBhvr>
                                        <p:cTn id="573" dur="500"/>
                                        <p:tgtEl>
                                          <p:spTgt spid="43"/>
                                        </p:tgtEl>
                                      </p:cBhvr>
                                    </p:animEffect>
                                    <p:set>
                                      <p:cBhvr>
                                        <p:cTn id="574" dur="1" fill="hold">
                                          <p:stCondLst>
                                            <p:cond delay="499"/>
                                          </p:stCondLst>
                                        </p:cTn>
                                        <p:tgtEl>
                                          <p:spTgt spid="43"/>
                                        </p:tgtEl>
                                        <p:attrNameLst>
                                          <p:attrName>style.visibility</p:attrName>
                                        </p:attrNameLst>
                                      </p:cBhvr>
                                      <p:to>
                                        <p:strVal val="hidden"/>
                                      </p:to>
                                    </p:set>
                                  </p:childTnLst>
                                </p:cTn>
                              </p:par>
                              <p:par>
                                <p:cTn id="575" presetID="10" presetClass="exit" presetSubtype="0" fill="hold" grpId="3" nodeType="withEffect">
                                  <p:stCondLst>
                                    <p:cond delay="0"/>
                                  </p:stCondLst>
                                  <p:childTnLst>
                                    <p:animEffect transition="out" filter="fade">
                                      <p:cBhvr>
                                        <p:cTn id="576" dur="500"/>
                                        <p:tgtEl>
                                          <p:spTgt spid="66"/>
                                        </p:tgtEl>
                                      </p:cBhvr>
                                    </p:animEffect>
                                    <p:set>
                                      <p:cBhvr>
                                        <p:cTn id="577" dur="1" fill="hold">
                                          <p:stCondLst>
                                            <p:cond delay="499"/>
                                          </p:stCondLst>
                                        </p:cTn>
                                        <p:tgtEl>
                                          <p:spTgt spid="66"/>
                                        </p:tgtEl>
                                        <p:attrNameLst>
                                          <p:attrName>style.visibility</p:attrName>
                                        </p:attrNameLst>
                                      </p:cBhvr>
                                      <p:to>
                                        <p:strVal val="hidden"/>
                                      </p:to>
                                    </p:set>
                                  </p:childTnLst>
                                </p:cTn>
                              </p:par>
                              <p:par>
                                <p:cTn id="578" presetID="10" presetClass="exit" presetSubtype="0" fill="hold" nodeType="withEffect">
                                  <p:stCondLst>
                                    <p:cond delay="0"/>
                                  </p:stCondLst>
                                  <p:childTnLst>
                                    <p:animEffect transition="out" filter="fade">
                                      <p:cBhvr>
                                        <p:cTn id="579" dur="500"/>
                                        <p:tgtEl>
                                          <p:spTgt spid="47"/>
                                        </p:tgtEl>
                                      </p:cBhvr>
                                    </p:animEffect>
                                    <p:set>
                                      <p:cBhvr>
                                        <p:cTn id="580" dur="1" fill="hold">
                                          <p:stCondLst>
                                            <p:cond delay="499"/>
                                          </p:stCondLst>
                                        </p:cTn>
                                        <p:tgtEl>
                                          <p:spTgt spid="47"/>
                                        </p:tgtEl>
                                        <p:attrNameLst>
                                          <p:attrName>style.visibility</p:attrName>
                                        </p:attrNameLst>
                                      </p:cBhvr>
                                      <p:to>
                                        <p:strVal val="hidden"/>
                                      </p:to>
                                    </p:set>
                                  </p:childTnLst>
                                </p:cTn>
                              </p:par>
                              <p:par>
                                <p:cTn id="581" presetID="10" presetClass="exit" presetSubtype="0" fill="hold" nodeType="withEffect">
                                  <p:stCondLst>
                                    <p:cond delay="0"/>
                                  </p:stCondLst>
                                  <p:childTnLst>
                                    <p:animEffect transition="out" filter="fade">
                                      <p:cBhvr>
                                        <p:cTn id="582" dur="500"/>
                                        <p:tgtEl>
                                          <p:spTgt spid="54"/>
                                        </p:tgtEl>
                                      </p:cBhvr>
                                    </p:animEffect>
                                    <p:set>
                                      <p:cBhvr>
                                        <p:cTn id="583" dur="1" fill="hold">
                                          <p:stCondLst>
                                            <p:cond delay="499"/>
                                          </p:stCondLst>
                                        </p:cTn>
                                        <p:tgtEl>
                                          <p:spTgt spid="54"/>
                                        </p:tgtEl>
                                        <p:attrNameLst>
                                          <p:attrName>style.visibility</p:attrName>
                                        </p:attrNameLst>
                                      </p:cBhvr>
                                      <p:to>
                                        <p:strVal val="hidden"/>
                                      </p:to>
                                    </p:set>
                                  </p:childTnLst>
                                </p:cTn>
                              </p:par>
                              <p:par>
                                <p:cTn id="584" presetID="10" presetClass="exit" presetSubtype="0" fill="hold" nodeType="withEffect">
                                  <p:stCondLst>
                                    <p:cond delay="0"/>
                                  </p:stCondLst>
                                  <p:childTnLst>
                                    <p:animEffect transition="out" filter="fade">
                                      <p:cBhvr>
                                        <p:cTn id="585" dur="500"/>
                                        <p:tgtEl>
                                          <p:spTgt spid="77"/>
                                        </p:tgtEl>
                                      </p:cBhvr>
                                    </p:animEffect>
                                    <p:set>
                                      <p:cBhvr>
                                        <p:cTn id="586" dur="1" fill="hold">
                                          <p:stCondLst>
                                            <p:cond delay="499"/>
                                          </p:stCondLst>
                                        </p:cTn>
                                        <p:tgtEl>
                                          <p:spTgt spid="77"/>
                                        </p:tgtEl>
                                        <p:attrNameLst>
                                          <p:attrName>style.visibility</p:attrName>
                                        </p:attrNameLst>
                                      </p:cBhvr>
                                      <p:to>
                                        <p:strVal val="hidden"/>
                                      </p:to>
                                    </p:set>
                                  </p:childTnLst>
                                </p:cTn>
                              </p:par>
                              <p:par>
                                <p:cTn id="587" presetID="10" presetClass="exit" presetSubtype="0" fill="hold" nodeType="withEffect">
                                  <p:stCondLst>
                                    <p:cond delay="0"/>
                                  </p:stCondLst>
                                  <p:childTnLst>
                                    <p:animEffect transition="out" filter="fade">
                                      <p:cBhvr>
                                        <p:cTn id="588" dur="500"/>
                                        <p:tgtEl>
                                          <p:spTgt spid="52"/>
                                        </p:tgtEl>
                                      </p:cBhvr>
                                    </p:animEffect>
                                    <p:set>
                                      <p:cBhvr>
                                        <p:cTn id="589" dur="1" fill="hold">
                                          <p:stCondLst>
                                            <p:cond delay="499"/>
                                          </p:stCondLst>
                                        </p:cTn>
                                        <p:tgtEl>
                                          <p:spTgt spid="52"/>
                                        </p:tgtEl>
                                        <p:attrNameLst>
                                          <p:attrName>style.visibility</p:attrName>
                                        </p:attrNameLst>
                                      </p:cBhvr>
                                      <p:to>
                                        <p:strVal val="hidden"/>
                                      </p:to>
                                    </p:set>
                                  </p:childTnLst>
                                </p:cTn>
                              </p:par>
                              <p:par>
                                <p:cTn id="590" presetID="10" presetClass="exit" presetSubtype="0" fill="hold" grpId="1" nodeType="withEffect">
                                  <p:stCondLst>
                                    <p:cond delay="0"/>
                                  </p:stCondLst>
                                  <p:childTnLst>
                                    <p:animEffect transition="out" filter="fade">
                                      <p:cBhvr>
                                        <p:cTn id="591" dur="500"/>
                                        <p:tgtEl>
                                          <p:spTgt spid="59"/>
                                        </p:tgtEl>
                                      </p:cBhvr>
                                    </p:animEffect>
                                    <p:set>
                                      <p:cBhvr>
                                        <p:cTn id="592" dur="1" fill="hold">
                                          <p:stCondLst>
                                            <p:cond delay="499"/>
                                          </p:stCondLst>
                                        </p:cTn>
                                        <p:tgtEl>
                                          <p:spTgt spid="59"/>
                                        </p:tgtEl>
                                        <p:attrNameLst>
                                          <p:attrName>style.visibility</p:attrName>
                                        </p:attrNameLst>
                                      </p:cBhvr>
                                      <p:to>
                                        <p:strVal val="hidden"/>
                                      </p:to>
                                    </p:set>
                                  </p:childTnLst>
                                </p:cTn>
                              </p:par>
                              <p:par>
                                <p:cTn id="593" presetID="10" presetClass="exit" presetSubtype="0" fill="hold" nodeType="withEffect">
                                  <p:stCondLst>
                                    <p:cond delay="0"/>
                                  </p:stCondLst>
                                  <p:childTnLst>
                                    <p:animEffect transition="out" filter="fade">
                                      <p:cBhvr>
                                        <p:cTn id="594" dur="500"/>
                                        <p:tgtEl>
                                          <p:spTgt spid="45"/>
                                        </p:tgtEl>
                                      </p:cBhvr>
                                    </p:animEffect>
                                    <p:set>
                                      <p:cBhvr>
                                        <p:cTn id="595" dur="1" fill="hold">
                                          <p:stCondLst>
                                            <p:cond delay="499"/>
                                          </p:stCondLst>
                                        </p:cTn>
                                        <p:tgtEl>
                                          <p:spTgt spid="45"/>
                                        </p:tgtEl>
                                        <p:attrNameLst>
                                          <p:attrName>style.visibility</p:attrName>
                                        </p:attrNameLst>
                                      </p:cBhvr>
                                      <p:to>
                                        <p:strVal val="hidden"/>
                                      </p:to>
                                    </p:set>
                                  </p:childTnLst>
                                </p:cTn>
                              </p:par>
                              <p:par>
                                <p:cTn id="596" presetID="10" presetClass="exit" presetSubtype="0" fill="hold" nodeType="withEffect">
                                  <p:stCondLst>
                                    <p:cond delay="0"/>
                                  </p:stCondLst>
                                  <p:childTnLst>
                                    <p:animEffect transition="out" filter="fade">
                                      <p:cBhvr>
                                        <p:cTn id="597" dur="500"/>
                                        <p:tgtEl>
                                          <p:spTgt spid="68"/>
                                        </p:tgtEl>
                                      </p:cBhvr>
                                    </p:animEffect>
                                    <p:set>
                                      <p:cBhvr>
                                        <p:cTn id="598" dur="1" fill="hold">
                                          <p:stCondLst>
                                            <p:cond delay="499"/>
                                          </p:stCondLst>
                                        </p:cTn>
                                        <p:tgtEl>
                                          <p:spTgt spid="68"/>
                                        </p:tgtEl>
                                        <p:attrNameLst>
                                          <p:attrName>style.visibility</p:attrName>
                                        </p:attrNameLst>
                                      </p:cBhvr>
                                      <p:to>
                                        <p:strVal val="hidden"/>
                                      </p:to>
                                    </p:set>
                                  </p:childTnLst>
                                </p:cTn>
                              </p:par>
                              <p:par>
                                <p:cTn id="599" presetID="10" presetClass="exit" presetSubtype="0" fill="hold" nodeType="withEffect">
                                  <p:stCondLst>
                                    <p:cond delay="0"/>
                                  </p:stCondLst>
                                  <p:childTnLst>
                                    <p:animEffect transition="out" filter="fade">
                                      <p:cBhvr>
                                        <p:cTn id="600" dur="500"/>
                                        <p:tgtEl>
                                          <p:spTgt spid="56"/>
                                        </p:tgtEl>
                                      </p:cBhvr>
                                    </p:animEffect>
                                    <p:set>
                                      <p:cBhvr>
                                        <p:cTn id="601"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7" grpId="1"/>
      <p:bldP spid="17" grpId="2"/>
      <p:bldP spid="17" grpId="3"/>
      <p:bldP spid="17" grpId="4"/>
      <p:bldP spid="17" grpId="5"/>
      <p:bldP spid="17" grpId="6"/>
      <p:bldP spid="17" grpId="7"/>
      <p:bldP spid="20" grpId="0"/>
      <p:bldP spid="20" grpId="1"/>
      <p:bldP spid="20" grpId="2"/>
      <p:bldP spid="20" grpId="3"/>
      <p:bldP spid="20" grpId="4"/>
      <p:bldP spid="20" grpId="5"/>
      <p:bldP spid="20" grpId="6"/>
      <p:bldP spid="20" grpId="7"/>
      <p:bldP spid="57" grpId="0"/>
      <p:bldP spid="57" grpId="1"/>
      <p:bldP spid="58" grpId="0"/>
      <p:bldP spid="58" grpId="1"/>
      <p:bldP spid="59" grpId="0"/>
      <p:bldP spid="59" grpId="1"/>
      <p:bldP spid="71" grpId="0"/>
      <p:bldP spid="71" grpId="1"/>
      <p:bldP spid="93" grpId="0"/>
      <p:bldP spid="93" grpId="1"/>
      <p:bldP spid="94" grpId="0"/>
      <p:bldP spid="94" grpId="1"/>
      <p:bldP spid="66" grpId="0"/>
      <p:bldP spid="66" grpId="1"/>
      <p:bldP spid="66" grpId="2"/>
      <p:bldP spid="66" grpId="3"/>
      <p:bldP spid="44" grpId="0"/>
      <p:bldP spid="44" grpId="1"/>
      <p:bldP spid="39"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63960"/>
            <a:ext cx="10928268" cy="918882"/>
          </a:xfrm>
        </p:spPr>
        <p:txBody>
          <a:bodyPr/>
          <a:lstStyle/>
          <a:p>
            <a:r>
              <a:rPr lang="fr-FR" altLang="en-US" sz="4400" b="1" dirty="0" smtClean="0">
                <a:latin typeface="Arial Rounded MT Bold" pitchFamily="34" charset="0"/>
                <a:ea typeface="ＭＳ Ｐゴシック" pitchFamily="34" charset="-128"/>
              </a:rPr>
              <a:t>Maintenance  Service Management</a:t>
            </a:r>
            <a:r>
              <a:rPr lang="en-IN" sz="4400" dirty="0" smtClean="0"/>
              <a:t/>
            </a:r>
            <a:br>
              <a:rPr lang="en-IN" sz="4400" dirty="0" smtClean="0"/>
            </a:br>
            <a:endParaRPr lang="en-US" dirty="0"/>
          </a:p>
        </p:txBody>
      </p:sp>
      <p:pic>
        <p:nvPicPr>
          <p:cNvPr id="3" name="Picture 2" descr="C:\Users\CSR-302\Desktop\abcd.jpg"/>
          <p:cNvPicPr/>
          <p:nvPr/>
        </p:nvPicPr>
        <p:blipFill>
          <a:blip r:embed="rId2"/>
          <a:srcRect/>
          <a:stretch>
            <a:fillRect/>
          </a:stretch>
        </p:blipFill>
        <p:spPr bwMode="auto">
          <a:xfrm>
            <a:off x="358691" y="1437247"/>
            <a:ext cx="1247775" cy="1504950"/>
          </a:xfrm>
          <a:prstGeom prst="rect">
            <a:avLst/>
          </a:prstGeom>
          <a:noFill/>
          <a:ln w="9525">
            <a:noFill/>
            <a:miter lim="800000"/>
            <a:headEnd/>
            <a:tailEnd/>
          </a:ln>
        </p:spPr>
      </p:pic>
      <p:cxnSp>
        <p:nvCxnSpPr>
          <p:cNvPr id="1026" name="AutoShape 2"/>
          <p:cNvCxnSpPr>
            <a:cxnSpLocks noChangeShapeType="1"/>
          </p:cNvCxnSpPr>
          <p:nvPr/>
        </p:nvCxnSpPr>
        <p:spPr bwMode="auto">
          <a:xfrm>
            <a:off x="1601203" y="2170171"/>
            <a:ext cx="1019175" cy="0"/>
          </a:xfrm>
          <a:prstGeom prst="straightConnector1">
            <a:avLst/>
          </a:prstGeom>
          <a:ln>
            <a:headEnd/>
            <a:tailEnd type="triangle" w="med" len="med"/>
          </a:ln>
        </p:spPr>
        <p:style>
          <a:lnRef idx="2">
            <a:schemeClr val="accent3"/>
          </a:lnRef>
          <a:fillRef idx="0">
            <a:schemeClr val="accent3"/>
          </a:fillRef>
          <a:effectRef idx="1">
            <a:schemeClr val="accent3"/>
          </a:effectRef>
          <a:fontRef idx="minor">
            <a:schemeClr val="tx1"/>
          </a:fontRef>
        </p:style>
      </p:cxnSp>
      <p:pic>
        <p:nvPicPr>
          <p:cNvPr id="5" name="Picture 4"/>
          <p:cNvPicPr/>
          <p:nvPr/>
        </p:nvPicPr>
        <p:blipFill>
          <a:blip r:embed="rId3"/>
          <a:srcRect l="4094"/>
          <a:stretch>
            <a:fillRect/>
          </a:stretch>
        </p:blipFill>
        <p:spPr bwMode="auto">
          <a:xfrm>
            <a:off x="2643940" y="1491639"/>
            <a:ext cx="1562100" cy="1323975"/>
          </a:xfrm>
          <a:prstGeom prst="rect">
            <a:avLst/>
          </a:prstGeom>
          <a:noFill/>
          <a:ln w="9525">
            <a:noFill/>
            <a:miter lim="800000"/>
            <a:headEnd/>
            <a:tailEnd/>
          </a:ln>
        </p:spPr>
      </p:pic>
      <p:cxnSp>
        <p:nvCxnSpPr>
          <p:cNvPr id="1027" name="AutoShape 3"/>
          <p:cNvCxnSpPr>
            <a:cxnSpLocks noChangeShapeType="1"/>
          </p:cNvCxnSpPr>
          <p:nvPr/>
        </p:nvCxnSpPr>
        <p:spPr bwMode="auto">
          <a:xfrm>
            <a:off x="4233111" y="2158139"/>
            <a:ext cx="1219200" cy="0"/>
          </a:xfrm>
          <a:prstGeom prst="straightConnector1">
            <a:avLst/>
          </a:prstGeom>
          <a:ln>
            <a:headEnd/>
            <a:tailEnd type="triangle" w="med" len="med"/>
          </a:ln>
        </p:spPr>
        <p:style>
          <a:lnRef idx="2">
            <a:schemeClr val="accent3"/>
          </a:lnRef>
          <a:fillRef idx="0">
            <a:schemeClr val="accent3"/>
          </a:fillRef>
          <a:effectRef idx="1">
            <a:schemeClr val="accent3"/>
          </a:effectRef>
          <a:fontRef idx="minor">
            <a:schemeClr val="tx1"/>
          </a:fontRef>
        </p:style>
      </p:cxnSp>
      <p:pic>
        <p:nvPicPr>
          <p:cNvPr id="7" name="Picture 6" descr="C:\Users\CSR-302\Desktop\abc.jpg"/>
          <p:cNvPicPr/>
          <p:nvPr/>
        </p:nvPicPr>
        <p:blipFill>
          <a:blip r:embed="rId4"/>
          <a:srcRect/>
          <a:stretch>
            <a:fillRect/>
          </a:stretch>
        </p:blipFill>
        <p:spPr bwMode="auto">
          <a:xfrm>
            <a:off x="5483392" y="1537008"/>
            <a:ext cx="1562100" cy="1257300"/>
          </a:xfrm>
          <a:prstGeom prst="rect">
            <a:avLst/>
          </a:prstGeom>
          <a:noFill/>
          <a:ln w="9525">
            <a:noFill/>
            <a:miter lim="800000"/>
            <a:headEnd/>
            <a:tailEnd/>
          </a:ln>
        </p:spPr>
      </p:pic>
      <p:cxnSp>
        <p:nvCxnSpPr>
          <p:cNvPr id="1028" name="AutoShape 4"/>
          <p:cNvCxnSpPr>
            <a:cxnSpLocks noChangeShapeType="1"/>
          </p:cNvCxnSpPr>
          <p:nvPr/>
        </p:nvCxnSpPr>
        <p:spPr bwMode="auto">
          <a:xfrm flipV="1">
            <a:off x="7060031" y="2069406"/>
            <a:ext cx="4021053" cy="16544"/>
          </a:xfrm>
          <a:prstGeom prst="straightConnector1">
            <a:avLst/>
          </a:prstGeom>
          <a:ln>
            <a:headEnd/>
            <a:tailEnd/>
          </a:ln>
        </p:spPr>
        <p:style>
          <a:lnRef idx="2">
            <a:schemeClr val="accent3"/>
          </a:lnRef>
          <a:fillRef idx="0">
            <a:schemeClr val="accent3"/>
          </a:fillRef>
          <a:effectRef idx="1">
            <a:schemeClr val="accent3"/>
          </a:effectRef>
          <a:fontRef idx="minor">
            <a:schemeClr val="tx1"/>
          </a:fontRef>
        </p:style>
      </p:cxnSp>
      <p:cxnSp>
        <p:nvCxnSpPr>
          <p:cNvPr id="1029" name="AutoShape 5"/>
          <p:cNvCxnSpPr>
            <a:cxnSpLocks noChangeShapeType="1"/>
          </p:cNvCxnSpPr>
          <p:nvPr/>
        </p:nvCxnSpPr>
        <p:spPr bwMode="auto">
          <a:xfrm>
            <a:off x="11091612" y="2061887"/>
            <a:ext cx="0" cy="2409825"/>
          </a:xfrm>
          <a:prstGeom prst="straightConnector1">
            <a:avLst/>
          </a:prstGeom>
          <a:ln>
            <a:headEnd/>
            <a:tailEnd type="triangle" w="med" len="med"/>
          </a:ln>
        </p:spPr>
        <p:style>
          <a:lnRef idx="2">
            <a:schemeClr val="accent3"/>
          </a:lnRef>
          <a:fillRef idx="0">
            <a:schemeClr val="accent3"/>
          </a:fillRef>
          <a:effectRef idx="1">
            <a:schemeClr val="accent3"/>
          </a:effectRef>
          <a:fontRef idx="minor">
            <a:schemeClr val="tx1"/>
          </a:fontRef>
        </p:style>
      </p:cxnSp>
      <p:pic>
        <p:nvPicPr>
          <p:cNvPr id="11" name="Picture 10"/>
          <p:cNvPicPr/>
          <p:nvPr/>
        </p:nvPicPr>
        <p:blipFill>
          <a:blip r:embed="rId5"/>
          <a:srcRect l="16464" t="8163" r="4878" b="33061"/>
          <a:stretch>
            <a:fillRect/>
          </a:stretch>
        </p:blipFill>
        <p:spPr bwMode="auto">
          <a:xfrm>
            <a:off x="10570996" y="4475722"/>
            <a:ext cx="1195888" cy="1227243"/>
          </a:xfrm>
          <a:prstGeom prst="rect">
            <a:avLst/>
          </a:prstGeom>
          <a:noFill/>
          <a:ln w="9525">
            <a:noFill/>
            <a:miter lim="800000"/>
            <a:headEnd/>
            <a:tailEnd/>
          </a:ln>
        </p:spPr>
      </p:pic>
      <p:sp>
        <p:nvSpPr>
          <p:cNvPr id="12" name="Rectangle 11"/>
          <p:cNvSpPr/>
          <p:nvPr/>
        </p:nvSpPr>
        <p:spPr>
          <a:xfrm>
            <a:off x="467927" y="2991645"/>
            <a:ext cx="1221809" cy="369332"/>
          </a:xfrm>
          <a:prstGeom prst="rect">
            <a:avLst/>
          </a:prstGeom>
        </p:spPr>
        <p:txBody>
          <a:bodyPr wrap="none">
            <a:spAutoFit/>
          </a:bodyPr>
          <a:lstStyle/>
          <a:p>
            <a:r>
              <a:rPr lang="en-US" b="1" dirty="0" smtClean="0"/>
              <a:t>Engineer </a:t>
            </a:r>
            <a:endParaRPr lang="en-US" dirty="0"/>
          </a:p>
        </p:txBody>
      </p:sp>
      <p:sp>
        <p:nvSpPr>
          <p:cNvPr id="13" name="Rectangle 12"/>
          <p:cNvSpPr/>
          <p:nvPr/>
        </p:nvSpPr>
        <p:spPr>
          <a:xfrm>
            <a:off x="2525005" y="2815364"/>
            <a:ext cx="1965603" cy="646331"/>
          </a:xfrm>
          <a:prstGeom prst="rect">
            <a:avLst/>
          </a:prstGeom>
        </p:spPr>
        <p:txBody>
          <a:bodyPr wrap="none">
            <a:spAutoFit/>
          </a:bodyPr>
          <a:lstStyle/>
          <a:p>
            <a:r>
              <a:rPr lang="en-US" b="1" dirty="0" smtClean="0"/>
              <a:t>Analyze Fault &amp; </a:t>
            </a:r>
          </a:p>
          <a:p>
            <a:r>
              <a:rPr lang="en-US" b="1" dirty="0" smtClean="0"/>
              <a:t>Service Asset </a:t>
            </a:r>
            <a:endParaRPr lang="en-US" dirty="0"/>
          </a:p>
        </p:txBody>
      </p:sp>
      <p:sp>
        <p:nvSpPr>
          <p:cNvPr id="14" name="Rectangle 13"/>
          <p:cNvSpPr/>
          <p:nvPr/>
        </p:nvSpPr>
        <p:spPr>
          <a:xfrm>
            <a:off x="5325877" y="2751014"/>
            <a:ext cx="2045753" cy="646331"/>
          </a:xfrm>
          <a:prstGeom prst="rect">
            <a:avLst/>
          </a:prstGeom>
        </p:spPr>
        <p:txBody>
          <a:bodyPr wrap="none">
            <a:spAutoFit/>
          </a:bodyPr>
          <a:lstStyle/>
          <a:p>
            <a:r>
              <a:rPr lang="en-US" b="1" dirty="0" smtClean="0"/>
              <a:t>Additional Spare</a:t>
            </a:r>
          </a:p>
          <a:p>
            <a:r>
              <a:rPr lang="en-US" b="1" dirty="0" smtClean="0"/>
              <a:t>Parts Required </a:t>
            </a:r>
            <a:endParaRPr lang="en-US" dirty="0"/>
          </a:p>
        </p:txBody>
      </p:sp>
      <p:cxnSp>
        <p:nvCxnSpPr>
          <p:cNvPr id="16" name="Straight Connector 15"/>
          <p:cNvCxnSpPr/>
          <p:nvPr/>
        </p:nvCxnSpPr>
        <p:spPr>
          <a:xfrm rot="5400000">
            <a:off x="7610768" y="3074043"/>
            <a:ext cx="1984416" cy="794"/>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a:xfrm rot="10800000">
            <a:off x="5979695" y="4042586"/>
            <a:ext cx="2622884" cy="3609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19" name="Picture 18"/>
          <p:cNvPicPr/>
          <p:nvPr/>
        </p:nvPicPr>
        <p:blipFill>
          <a:blip r:embed="rId6"/>
          <a:srcRect t="9524" r="21538"/>
          <a:stretch>
            <a:fillRect/>
          </a:stretch>
        </p:blipFill>
        <p:spPr bwMode="auto">
          <a:xfrm>
            <a:off x="8668502" y="2434615"/>
            <a:ext cx="485775" cy="1266825"/>
          </a:xfrm>
          <a:prstGeom prst="rect">
            <a:avLst/>
          </a:prstGeom>
          <a:noFill/>
          <a:ln w="9525">
            <a:noFill/>
            <a:miter lim="800000"/>
            <a:headEnd/>
            <a:tailEnd/>
          </a:ln>
        </p:spPr>
      </p:pic>
      <p:pic>
        <p:nvPicPr>
          <p:cNvPr id="1030" name="Picture 6"/>
          <p:cNvPicPr>
            <a:picLocks noChangeAspect="1" noChangeArrowheads="1"/>
          </p:cNvPicPr>
          <p:nvPr/>
        </p:nvPicPr>
        <p:blipFill>
          <a:blip r:embed="rId7"/>
          <a:srcRect/>
          <a:stretch>
            <a:fillRect/>
          </a:stretch>
        </p:blipFill>
        <p:spPr bwMode="auto">
          <a:xfrm>
            <a:off x="10689055" y="2815364"/>
            <a:ext cx="342900" cy="457200"/>
          </a:xfrm>
          <a:prstGeom prst="rect">
            <a:avLst/>
          </a:prstGeom>
          <a:noFill/>
          <a:ln w="9525">
            <a:noFill/>
            <a:miter lim="800000"/>
            <a:headEnd/>
            <a:tailEnd/>
          </a:ln>
          <a:effectLst/>
        </p:spPr>
      </p:pic>
      <p:pic>
        <p:nvPicPr>
          <p:cNvPr id="22" name="Picture 21"/>
          <p:cNvPicPr/>
          <p:nvPr/>
        </p:nvPicPr>
        <p:blipFill>
          <a:blip r:embed="rId8"/>
          <a:srcRect l="8867" t="6618"/>
          <a:stretch>
            <a:fillRect/>
          </a:stretch>
        </p:blipFill>
        <p:spPr bwMode="auto">
          <a:xfrm>
            <a:off x="4204285" y="3582127"/>
            <a:ext cx="1762125" cy="1209675"/>
          </a:xfrm>
          <a:prstGeom prst="rect">
            <a:avLst/>
          </a:prstGeom>
          <a:noFill/>
          <a:ln w="9525">
            <a:noFill/>
            <a:miter lim="800000"/>
            <a:headEnd/>
            <a:tailEnd/>
          </a:ln>
        </p:spPr>
      </p:pic>
      <p:sp>
        <p:nvSpPr>
          <p:cNvPr id="24" name="Rectangle 23"/>
          <p:cNvSpPr/>
          <p:nvPr/>
        </p:nvSpPr>
        <p:spPr>
          <a:xfrm>
            <a:off x="7355204" y="3661404"/>
            <a:ext cx="1200970" cy="369332"/>
          </a:xfrm>
          <a:prstGeom prst="rect">
            <a:avLst/>
          </a:prstGeom>
        </p:spPr>
        <p:txBody>
          <a:bodyPr wrap="none">
            <a:spAutoFit/>
          </a:bodyPr>
          <a:lstStyle/>
          <a:p>
            <a:r>
              <a:rPr lang="en-US" b="1" dirty="0" smtClean="0">
                <a:solidFill>
                  <a:srgbClr val="FFFF00"/>
                </a:solidFill>
              </a:rPr>
              <a:t>Resolved</a:t>
            </a:r>
            <a:endParaRPr lang="en-US" dirty="0">
              <a:solidFill>
                <a:srgbClr val="FFFF00"/>
              </a:solidFill>
            </a:endParaRPr>
          </a:p>
        </p:txBody>
      </p:sp>
      <p:cxnSp>
        <p:nvCxnSpPr>
          <p:cNvPr id="42" name="Straight Arrow Connector 41"/>
          <p:cNvCxnSpPr/>
          <p:nvPr/>
        </p:nvCxnSpPr>
        <p:spPr>
          <a:xfrm rot="10800000">
            <a:off x="1660358" y="4427596"/>
            <a:ext cx="2430379"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43" name="Picture 42"/>
          <p:cNvPicPr/>
          <p:nvPr/>
        </p:nvPicPr>
        <p:blipFill>
          <a:blip r:embed="rId9"/>
          <a:srcRect l="15493" t="12397" r="31690"/>
          <a:stretch>
            <a:fillRect/>
          </a:stretch>
        </p:blipFill>
        <p:spPr bwMode="auto">
          <a:xfrm>
            <a:off x="950244" y="3477601"/>
            <a:ext cx="714375" cy="1009650"/>
          </a:xfrm>
          <a:prstGeom prst="rect">
            <a:avLst/>
          </a:prstGeom>
          <a:noFill/>
          <a:ln w="9525">
            <a:noFill/>
            <a:miter lim="800000"/>
            <a:headEnd/>
            <a:tailEnd/>
          </a:ln>
        </p:spPr>
      </p:pic>
      <p:sp>
        <p:nvSpPr>
          <p:cNvPr id="44" name="Rectangle 43"/>
          <p:cNvSpPr/>
          <p:nvPr/>
        </p:nvSpPr>
        <p:spPr>
          <a:xfrm>
            <a:off x="1752500" y="4387309"/>
            <a:ext cx="2539478" cy="369332"/>
          </a:xfrm>
          <a:prstGeom prst="rect">
            <a:avLst/>
          </a:prstGeom>
        </p:spPr>
        <p:txBody>
          <a:bodyPr wrap="none">
            <a:spAutoFit/>
          </a:bodyPr>
          <a:lstStyle/>
          <a:p>
            <a:r>
              <a:rPr lang="en-US" b="1" dirty="0" smtClean="0">
                <a:solidFill>
                  <a:srgbClr val="FFFF00"/>
                </a:solidFill>
              </a:rPr>
              <a:t>Resolved</a:t>
            </a:r>
            <a:r>
              <a:rPr lang="en-US" b="1" dirty="0" smtClean="0">
                <a:solidFill>
                  <a:schemeClr val="bg1"/>
                </a:solidFill>
              </a:rPr>
              <a:t> </a:t>
            </a:r>
            <a:r>
              <a:rPr lang="en-US" b="1" dirty="0" smtClean="0">
                <a:solidFill>
                  <a:srgbClr val="FFFF00"/>
                </a:solidFill>
              </a:rPr>
              <a:t>Notification</a:t>
            </a:r>
            <a:endParaRPr lang="en-US" dirty="0">
              <a:solidFill>
                <a:srgbClr val="FFFF00"/>
              </a:solidFill>
            </a:endParaRPr>
          </a:p>
        </p:txBody>
      </p:sp>
      <p:cxnSp>
        <p:nvCxnSpPr>
          <p:cNvPr id="46" name="Straight Arrow Connector 45"/>
          <p:cNvCxnSpPr/>
          <p:nvPr/>
        </p:nvCxnSpPr>
        <p:spPr>
          <a:xfrm rot="10800000">
            <a:off x="1893566" y="5426217"/>
            <a:ext cx="1864895"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8" name="Straight Connector 47"/>
          <p:cNvCxnSpPr/>
          <p:nvPr/>
        </p:nvCxnSpPr>
        <p:spPr>
          <a:xfrm rot="5400000">
            <a:off x="3259766" y="5450283"/>
            <a:ext cx="987382" cy="793"/>
          </a:xfrm>
          <a:prstGeom prst="line">
            <a:avLst/>
          </a:prstGeom>
        </p:spPr>
        <p:style>
          <a:lnRef idx="2">
            <a:schemeClr val="accent3"/>
          </a:lnRef>
          <a:fillRef idx="0">
            <a:schemeClr val="accent3"/>
          </a:fillRef>
          <a:effectRef idx="1">
            <a:schemeClr val="accent3"/>
          </a:effectRef>
          <a:fontRef idx="minor">
            <a:schemeClr val="tx1"/>
          </a:fontRef>
        </p:style>
      </p:cxnSp>
      <p:cxnSp>
        <p:nvCxnSpPr>
          <p:cNvPr id="56" name="Straight Connector 55"/>
          <p:cNvCxnSpPr/>
          <p:nvPr/>
        </p:nvCxnSpPr>
        <p:spPr>
          <a:xfrm>
            <a:off x="3741821" y="4944954"/>
            <a:ext cx="1287379" cy="1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58" name="Straight Connector 57"/>
          <p:cNvCxnSpPr/>
          <p:nvPr/>
        </p:nvCxnSpPr>
        <p:spPr>
          <a:xfrm>
            <a:off x="3753853" y="5943575"/>
            <a:ext cx="1263315" cy="1588"/>
          </a:xfrm>
          <a:prstGeom prst="line">
            <a:avLst/>
          </a:prstGeom>
        </p:spPr>
        <p:style>
          <a:lnRef idx="2">
            <a:schemeClr val="accent3"/>
          </a:lnRef>
          <a:fillRef idx="0">
            <a:schemeClr val="accent3"/>
          </a:fillRef>
          <a:effectRef idx="1">
            <a:schemeClr val="accent3"/>
          </a:effectRef>
          <a:fontRef idx="minor">
            <a:schemeClr val="tx1"/>
          </a:fontRef>
        </p:style>
      </p:cxnSp>
      <p:pic>
        <p:nvPicPr>
          <p:cNvPr id="59" name="Picture 58"/>
          <p:cNvPicPr/>
          <p:nvPr/>
        </p:nvPicPr>
        <p:blipFill>
          <a:blip r:embed="rId10"/>
          <a:srcRect t="8675"/>
          <a:stretch>
            <a:fillRect/>
          </a:stretch>
        </p:blipFill>
        <p:spPr bwMode="auto">
          <a:xfrm>
            <a:off x="3850356" y="5041207"/>
            <a:ext cx="809625" cy="759993"/>
          </a:xfrm>
          <a:prstGeom prst="rect">
            <a:avLst/>
          </a:prstGeom>
          <a:noFill/>
          <a:ln w="9525">
            <a:noFill/>
            <a:miter lim="800000"/>
            <a:headEnd/>
            <a:tailEnd/>
          </a:ln>
        </p:spPr>
      </p:pic>
      <p:sp>
        <p:nvSpPr>
          <p:cNvPr id="60" name="Rectangle 59"/>
          <p:cNvSpPr/>
          <p:nvPr/>
        </p:nvSpPr>
        <p:spPr>
          <a:xfrm>
            <a:off x="5048809" y="4864562"/>
            <a:ext cx="893193" cy="646331"/>
          </a:xfrm>
          <a:prstGeom prst="rect">
            <a:avLst/>
          </a:prstGeom>
        </p:spPr>
        <p:txBody>
          <a:bodyPr wrap="none">
            <a:spAutoFit/>
          </a:bodyPr>
          <a:lstStyle/>
          <a:p>
            <a:r>
              <a:rPr lang="en-US" b="1" dirty="0" smtClean="0"/>
              <a:t>Stock </a:t>
            </a:r>
          </a:p>
          <a:p>
            <a:r>
              <a:rPr lang="en-US" b="1" dirty="0" smtClean="0"/>
              <a:t>Indent</a:t>
            </a:r>
            <a:endParaRPr lang="en-US" dirty="0"/>
          </a:p>
        </p:txBody>
      </p:sp>
      <p:sp>
        <p:nvSpPr>
          <p:cNvPr id="61" name="Rectangle 60"/>
          <p:cNvSpPr/>
          <p:nvPr/>
        </p:nvSpPr>
        <p:spPr>
          <a:xfrm>
            <a:off x="5104956" y="5489749"/>
            <a:ext cx="1276311" cy="646331"/>
          </a:xfrm>
          <a:prstGeom prst="rect">
            <a:avLst/>
          </a:prstGeom>
        </p:spPr>
        <p:txBody>
          <a:bodyPr wrap="none">
            <a:spAutoFit/>
          </a:bodyPr>
          <a:lstStyle/>
          <a:p>
            <a:r>
              <a:rPr lang="en-US" b="1" dirty="0" smtClean="0"/>
              <a:t>Purchase </a:t>
            </a:r>
          </a:p>
          <a:p>
            <a:r>
              <a:rPr lang="en-US" b="1" dirty="0" smtClean="0"/>
              <a:t>Indent</a:t>
            </a:r>
            <a:endParaRPr lang="en-US" dirty="0"/>
          </a:p>
        </p:txBody>
      </p:sp>
      <p:pic>
        <p:nvPicPr>
          <p:cNvPr id="62" name="Picture 61" descr="C:\Users\CSR-302\Desktop\abcde.jpg"/>
          <p:cNvPicPr/>
          <p:nvPr/>
        </p:nvPicPr>
        <p:blipFill>
          <a:blip r:embed="rId11"/>
          <a:srcRect l="33450"/>
          <a:stretch>
            <a:fillRect/>
          </a:stretch>
        </p:blipFill>
        <p:spPr bwMode="auto">
          <a:xfrm>
            <a:off x="902370" y="5197617"/>
            <a:ext cx="1010652" cy="902390"/>
          </a:xfrm>
          <a:prstGeom prst="rect">
            <a:avLst/>
          </a:prstGeom>
          <a:noFill/>
          <a:ln w="9525">
            <a:noFill/>
            <a:miter lim="800000"/>
            <a:headEnd/>
            <a:tailEnd/>
          </a:ln>
        </p:spPr>
      </p:pic>
      <p:cxnSp>
        <p:nvCxnSpPr>
          <p:cNvPr id="64" name="Straight Connector 63"/>
          <p:cNvCxnSpPr>
            <a:stCxn id="70" idx="0"/>
          </p:cNvCxnSpPr>
          <p:nvPr/>
        </p:nvCxnSpPr>
        <p:spPr>
          <a:xfrm flipH="1" flipV="1">
            <a:off x="569957" y="4700313"/>
            <a:ext cx="19467" cy="727492"/>
          </a:xfrm>
          <a:prstGeom prst="line">
            <a:avLst/>
          </a:prstGeom>
        </p:spPr>
        <p:style>
          <a:lnRef idx="2">
            <a:schemeClr val="accent3"/>
          </a:lnRef>
          <a:fillRef idx="0">
            <a:schemeClr val="accent3"/>
          </a:fillRef>
          <a:effectRef idx="1">
            <a:schemeClr val="accent3"/>
          </a:effectRef>
          <a:fontRef idx="minor">
            <a:schemeClr val="tx1"/>
          </a:fontRef>
        </p:style>
      </p:cxnSp>
      <p:cxnSp>
        <p:nvCxnSpPr>
          <p:cNvPr id="66" name="Straight Arrow Connector 65"/>
          <p:cNvCxnSpPr/>
          <p:nvPr/>
        </p:nvCxnSpPr>
        <p:spPr>
          <a:xfrm>
            <a:off x="577414" y="4700313"/>
            <a:ext cx="3513323"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67" name="Rectangle 66"/>
          <p:cNvSpPr/>
          <p:nvPr/>
        </p:nvSpPr>
        <p:spPr>
          <a:xfrm>
            <a:off x="577414" y="4643983"/>
            <a:ext cx="1200970" cy="369332"/>
          </a:xfrm>
          <a:prstGeom prst="rect">
            <a:avLst/>
          </a:prstGeom>
        </p:spPr>
        <p:txBody>
          <a:bodyPr wrap="none">
            <a:spAutoFit/>
          </a:bodyPr>
          <a:lstStyle/>
          <a:p>
            <a:r>
              <a:rPr lang="en-US" b="1" dirty="0" smtClean="0">
                <a:solidFill>
                  <a:srgbClr val="FFFF00"/>
                </a:solidFill>
              </a:rPr>
              <a:t>Resolved</a:t>
            </a:r>
            <a:endParaRPr lang="en-US" dirty="0">
              <a:solidFill>
                <a:srgbClr val="FFFF00"/>
              </a:solidFill>
            </a:endParaRPr>
          </a:p>
        </p:txBody>
      </p:sp>
      <p:sp>
        <p:nvSpPr>
          <p:cNvPr id="69" name="Rectangle 68"/>
          <p:cNvSpPr/>
          <p:nvPr/>
        </p:nvSpPr>
        <p:spPr>
          <a:xfrm>
            <a:off x="561030" y="6103381"/>
            <a:ext cx="2127505" cy="646331"/>
          </a:xfrm>
          <a:prstGeom prst="rect">
            <a:avLst/>
          </a:prstGeom>
        </p:spPr>
        <p:txBody>
          <a:bodyPr wrap="none">
            <a:spAutoFit/>
          </a:bodyPr>
          <a:lstStyle/>
          <a:p>
            <a:r>
              <a:rPr lang="en-US" b="1" dirty="0" smtClean="0"/>
              <a:t>Receive Spares &amp;</a:t>
            </a:r>
          </a:p>
          <a:p>
            <a:r>
              <a:rPr lang="en-US" b="1" dirty="0" smtClean="0"/>
              <a:t> service Asset</a:t>
            </a:r>
            <a:endParaRPr lang="en-US" dirty="0"/>
          </a:p>
        </p:txBody>
      </p:sp>
      <p:pic>
        <p:nvPicPr>
          <p:cNvPr id="70" name="Picture 69"/>
          <p:cNvPicPr/>
          <p:nvPr/>
        </p:nvPicPr>
        <p:blipFill>
          <a:blip r:embed="rId6"/>
          <a:srcRect l="-4170" t="38722" r="18664" b="8862"/>
          <a:stretch>
            <a:fillRect/>
          </a:stretch>
        </p:blipFill>
        <p:spPr bwMode="auto">
          <a:xfrm>
            <a:off x="324729" y="5427805"/>
            <a:ext cx="529390" cy="733927"/>
          </a:xfrm>
          <a:prstGeom prst="rect">
            <a:avLst/>
          </a:prstGeom>
          <a:noFill/>
          <a:ln w="9525">
            <a:noFill/>
            <a:miter lim="800000"/>
            <a:headEnd/>
            <a:tailEnd/>
          </a:ln>
        </p:spPr>
      </p:pic>
      <p:cxnSp>
        <p:nvCxnSpPr>
          <p:cNvPr id="72" name="Straight Arrow Connector 71"/>
          <p:cNvCxnSpPr/>
          <p:nvPr/>
        </p:nvCxnSpPr>
        <p:spPr>
          <a:xfrm rot="10800000">
            <a:off x="6232358" y="5029174"/>
            <a:ext cx="16002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4" name="Straight Connector 73"/>
          <p:cNvCxnSpPr/>
          <p:nvPr/>
        </p:nvCxnSpPr>
        <p:spPr>
          <a:xfrm flipH="1">
            <a:off x="7839576" y="5041999"/>
            <a:ext cx="5808" cy="348125"/>
          </a:xfrm>
          <a:prstGeom prst="line">
            <a:avLst/>
          </a:prstGeom>
        </p:spPr>
        <p:style>
          <a:lnRef idx="2">
            <a:schemeClr val="accent3"/>
          </a:lnRef>
          <a:fillRef idx="0">
            <a:schemeClr val="accent3"/>
          </a:fillRef>
          <a:effectRef idx="1">
            <a:schemeClr val="accent3"/>
          </a:effectRef>
          <a:fontRef idx="minor">
            <a:schemeClr val="tx1"/>
          </a:fontRef>
        </p:style>
      </p:cxnSp>
      <p:cxnSp>
        <p:nvCxnSpPr>
          <p:cNvPr id="76" name="Straight Arrow Connector 75"/>
          <p:cNvCxnSpPr/>
          <p:nvPr/>
        </p:nvCxnSpPr>
        <p:spPr>
          <a:xfrm rot="10800000">
            <a:off x="6244389" y="5947585"/>
            <a:ext cx="16002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2" name="Straight Arrow Connector 81"/>
          <p:cNvCxnSpPr/>
          <p:nvPr/>
        </p:nvCxnSpPr>
        <p:spPr>
          <a:xfrm rot="10800000">
            <a:off x="7844590" y="5390122"/>
            <a:ext cx="2683043"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83" name="Rectangle 82"/>
          <p:cNvSpPr/>
          <p:nvPr/>
        </p:nvSpPr>
        <p:spPr>
          <a:xfrm>
            <a:off x="10385095" y="5766479"/>
            <a:ext cx="1806905" cy="646331"/>
          </a:xfrm>
          <a:prstGeom prst="rect">
            <a:avLst/>
          </a:prstGeom>
        </p:spPr>
        <p:txBody>
          <a:bodyPr wrap="none">
            <a:spAutoFit/>
          </a:bodyPr>
          <a:lstStyle/>
          <a:p>
            <a:r>
              <a:rPr lang="en-US" b="1" dirty="0" smtClean="0"/>
              <a:t>Check Spares </a:t>
            </a:r>
          </a:p>
          <a:p>
            <a:r>
              <a:rPr lang="en-US" b="1" dirty="0" smtClean="0"/>
              <a:t>Availability</a:t>
            </a:r>
            <a:endParaRPr lang="en-US" dirty="0"/>
          </a:p>
        </p:txBody>
      </p:sp>
      <p:pic>
        <p:nvPicPr>
          <p:cNvPr id="84" name="Picture 6"/>
          <p:cNvPicPr>
            <a:picLocks noChangeAspect="1" noChangeArrowheads="1"/>
          </p:cNvPicPr>
          <p:nvPr/>
        </p:nvPicPr>
        <p:blipFill>
          <a:blip r:embed="rId7"/>
          <a:srcRect/>
          <a:stretch>
            <a:fillRect/>
          </a:stretch>
        </p:blipFill>
        <p:spPr bwMode="auto">
          <a:xfrm>
            <a:off x="7496676" y="4495775"/>
            <a:ext cx="342900" cy="457200"/>
          </a:xfrm>
          <a:prstGeom prst="rect">
            <a:avLst/>
          </a:prstGeom>
          <a:noFill/>
          <a:ln w="9525">
            <a:noFill/>
            <a:miter lim="800000"/>
            <a:headEnd/>
            <a:tailEnd/>
          </a:ln>
          <a:effectLst/>
        </p:spPr>
      </p:pic>
      <p:pic>
        <p:nvPicPr>
          <p:cNvPr id="86" name="Picture 85"/>
          <p:cNvPicPr/>
          <p:nvPr/>
        </p:nvPicPr>
        <p:blipFill>
          <a:blip r:embed="rId6"/>
          <a:srcRect t="9524" r="22550" b="63856"/>
          <a:stretch>
            <a:fillRect/>
          </a:stretch>
        </p:blipFill>
        <p:spPr bwMode="auto">
          <a:xfrm>
            <a:off x="7304923" y="5390373"/>
            <a:ext cx="479509" cy="372728"/>
          </a:xfrm>
          <a:prstGeom prst="rect">
            <a:avLst/>
          </a:prstGeom>
          <a:noFill/>
          <a:ln w="9525">
            <a:noFill/>
            <a:miter lim="800000"/>
            <a:headEnd/>
            <a:tailEnd/>
          </a:ln>
        </p:spPr>
      </p:pic>
      <p:cxnSp>
        <p:nvCxnSpPr>
          <p:cNvPr id="65" name="Straight Connector 64"/>
          <p:cNvCxnSpPr/>
          <p:nvPr/>
        </p:nvCxnSpPr>
        <p:spPr>
          <a:xfrm flipH="1">
            <a:off x="7842480" y="5379654"/>
            <a:ext cx="2904" cy="563921"/>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44045628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fade">
                                      <p:cBhvr>
                                        <p:cTn id="34" dur="500"/>
                                        <p:tgtEl>
                                          <p:spTgt spid="10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par>
                                <p:cTn id="43" presetID="10"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fade">
                                      <p:cBhvr>
                                        <p:cTn id="45" dur="500"/>
                                        <p:tgtEl>
                                          <p:spTgt spid="1030"/>
                                        </p:tgtEl>
                                      </p:cBhvr>
                                    </p:animEffect>
                                  </p:childTnLst>
                                </p:cTn>
                              </p:par>
                              <p:par>
                                <p:cTn id="46" presetID="10" presetClass="entr" presetSubtype="0" fill="hold" nodeType="withEffect">
                                  <p:stCondLst>
                                    <p:cond delay="0"/>
                                  </p:stCondLst>
                                  <p:childTnLst>
                                    <p:set>
                                      <p:cBhvr>
                                        <p:cTn id="47" dur="1" fill="hold">
                                          <p:stCondLst>
                                            <p:cond delay="0"/>
                                          </p:stCondLst>
                                        </p:cTn>
                                        <p:tgtEl>
                                          <p:spTgt spid="1029"/>
                                        </p:tgtEl>
                                        <p:attrNameLst>
                                          <p:attrName>style.visibility</p:attrName>
                                        </p:attrNameLst>
                                      </p:cBhvr>
                                      <p:to>
                                        <p:strVal val="visible"/>
                                      </p:to>
                                    </p:set>
                                    <p:animEffect transition="in" filter="fade">
                                      <p:cBhvr>
                                        <p:cTn id="48" dur="500"/>
                                        <p:tgtEl>
                                          <p:spTgt spid="1029"/>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par>
                                <p:cTn id="77" presetID="10" presetClass="entr" presetSubtype="0" fill="hold"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par>
                                <p:cTn id="83" presetID="10" presetClass="entr" presetSubtype="0" fill="hold" nodeType="with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fade">
                                      <p:cBhvr>
                                        <p:cTn id="85" dur="500"/>
                                        <p:tgtEl>
                                          <p:spTgt spid="84"/>
                                        </p:tgtEl>
                                      </p:cBhvr>
                                    </p:animEffect>
                                  </p:childTnLst>
                                </p:cTn>
                              </p:par>
                              <p:par>
                                <p:cTn id="86" presetID="10" presetClass="entr" presetSubtype="0" fill="hold"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500"/>
                                        <p:tgtEl>
                                          <p:spTgt spid="7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500"/>
                                        <p:tgtEl>
                                          <p:spTgt spid="60"/>
                                        </p:tgtEl>
                                      </p:cBhvr>
                                    </p:animEffect>
                                  </p:childTnLst>
                                </p:cTn>
                              </p:par>
                              <p:par>
                                <p:cTn id="92" presetID="10" presetClass="entr" presetSubtype="0" fill="hold"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fade">
                                      <p:cBhvr>
                                        <p:cTn id="94" dur="500"/>
                                        <p:tgtEl>
                                          <p:spTgt spid="5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par>
                                <p:cTn id="100" presetID="10" presetClass="entr" presetSubtype="0"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fade">
                                      <p:cBhvr>
                                        <p:cTn id="102" dur="500"/>
                                        <p:tgtEl>
                                          <p:spTgt spid="74"/>
                                        </p:tgtEl>
                                      </p:cBhvr>
                                    </p:animEffect>
                                  </p:childTnLst>
                                </p:cTn>
                              </p:par>
                              <p:par>
                                <p:cTn id="103" presetID="10" presetClass="entr" presetSubtype="0" fill="hold" nodeType="with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500"/>
                                        <p:tgtEl>
                                          <p:spTgt spid="59"/>
                                        </p:tgtEl>
                                      </p:cBhvr>
                                    </p:animEffect>
                                  </p:childTnLst>
                                </p:cTn>
                              </p:par>
                              <p:par>
                                <p:cTn id="106" presetID="10" presetClass="entr" presetSubtype="0" fill="hold" nodeType="with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500"/>
                                        <p:tgtEl>
                                          <p:spTgt spid="76"/>
                                        </p:tgtEl>
                                      </p:cBhvr>
                                    </p:animEffect>
                                  </p:childTnLst>
                                </p:cTn>
                              </p:par>
                              <p:par>
                                <p:cTn id="109" presetID="10"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fade">
                                      <p:cBhvr>
                                        <p:cTn id="111" dur="500"/>
                                        <p:tgtEl>
                                          <p:spTgt spid="8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childTnLst>
                                </p:cTn>
                              </p:par>
                              <p:par>
                                <p:cTn id="115" presetID="10" presetClass="entr" presetSubtype="0" fill="hold" nodeType="withEffect">
                                  <p:stCondLst>
                                    <p:cond delay="0"/>
                                  </p:stCondLst>
                                  <p:childTnLst>
                                    <p:set>
                                      <p:cBhvr>
                                        <p:cTn id="116" dur="1" fill="hold">
                                          <p:stCondLst>
                                            <p:cond delay="0"/>
                                          </p:stCondLst>
                                        </p:cTn>
                                        <p:tgtEl>
                                          <p:spTgt spid="65"/>
                                        </p:tgtEl>
                                        <p:attrNameLst>
                                          <p:attrName>style.visibility</p:attrName>
                                        </p:attrNameLst>
                                      </p:cBhvr>
                                      <p:to>
                                        <p:strVal val="visible"/>
                                      </p:to>
                                    </p:set>
                                    <p:animEffect transition="in" filter="fade">
                                      <p:cBhvr>
                                        <p:cTn id="117" dur="500"/>
                                        <p:tgtEl>
                                          <p:spTgt spid="6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childTnLst>
                                </p:cTn>
                              </p:par>
                              <p:par>
                                <p:cTn id="123" presetID="10"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500"/>
                                        <p:tgtEl>
                                          <p:spTgt spid="48"/>
                                        </p:tgtEl>
                                      </p:cBhvr>
                                    </p:animEffect>
                                  </p:childTnLst>
                                </p:cTn>
                              </p:par>
                              <p:par>
                                <p:cTn id="126" presetID="10" presetClass="entr" presetSubtype="0" fill="hold"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500"/>
                                        <p:tgtEl>
                                          <p:spTgt spid="56"/>
                                        </p:tgtEl>
                                      </p:cBhvr>
                                    </p:animEffect>
                                  </p:childTnLst>
                                </p:cTn>
                              </p:par>
                              <p:par>
                                <p:cTn id="129" presetID="10" presetClass="entr" presetSubtype="0" fill="hold" nodeType="with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fade">
                                      <p:cBhvr>
                                        <p:cTn id="131" dur="500"/>
                                        <p:tgtEl>
                                          <p:spTgt spid="46"/>
                                        </p:tgtEl>
                                      </p:cBhvr>
                                    </p:animEffect>
                                  </p:childTnLst>
                                </p:cTn>
                              </p:par>
                              <p:par>
                                <p:cTn id="132" presetID="10" presetClass="entr" presetSubtype="0" fill="hold" nodeType="with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9"/>
                                        </p:tgtEl>
                                        <p:attrNameLst>
                                          <p:attrName>style.visibility</p:attrName>
                                        </p:attrNameLst>
                                      </p:cBhvr>
                                      <p:to>
                                        <p:strVal val="visible"/>
                                      </p:to>
                                    </p:set>
                                    <p:animEffect transition="in" filter="fade">
                                      <p:cBhvr>
                                        <p:cTn id="137" dur="500"/>
                                        <p:tgtEl>
                                          <p:spTgt spid="69"/>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22"/>
                                        </p:tgtEl>
                                        <p:attrNameLst>
                                          <p:attrName>style.visibility</p:attrName>
                                        </p:attrNameLst>
                                      </p:cBhvr>
                                      <p:to>
                                        <p:strVal val="visible"/>
                                      </p:to>
                                    </p:set>
                                    <p:animEffect transition="in" filter="fade">
                                      <p:cBhvr>
                                        <p:cTn id="142" dur="500"/>
                                        <p:tgtEl>
                                          <p:spTgt spid="22"/>
                                        </p:tgtEl>
                                      </p:cBhvr>
                                    </p:animEffect>
                                  </p:childTnLst>
                                </p:cTn>
                              </p:par>
                              <p:par>
                                <p:cTn id="143" presetID="10" presetClass="entr" presetSubtype="0" fill="hold" nodeType="withEffect">
                                  <p:stCondLst>
                                    <p:cond delay="0"/>
                                  </p:stCondLst>
                                  <p:childTnLst>
                                    <p:set>
                                      <p:cBhvr>
                                        <p:cTn id="144" dur="1" fill="hold">
                                          <p:stCondLst>
                                            <p:cond delay="0"/>
                                          </p:stCondLst>
                                        </p:cTn>
                                        <p:tgtEl>
                                          <p:spTgt spid="70"/>
                                        </p:tgtEl>
                                        <p:attrNameLst>
                                          <p:attrName>style.visibility</p:attrName>
                                        </p:attrNameLst>
                                      </p:cBhvr>
                                      <p:to>
                                        <p:strVal val="visible"/>
                                      </p:to>
                                    </p:set>
                                    <p:animEffect transition="in" filter="fade">
                                      <p:cBhvr>
                                        <p:cTn id="145" dur="500"/>
                                        <p:tgtEl>
                                          <p:spTgt spid="70"/>
                                        </p:tgtEl>
                                      </p:cBhvr>
                                    </p:animEffect>
                                  </p:childTnLst>
                                </p:cTn>
                              </p:par>
                              <p:par>
                                <p:cTn id="146" presetID="10" presetClass="entr" presetSubtype="0" fill="hold"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fade">
                                      <p:cBhvr>
                                        <p:cTn id="148" dur="500"/>
                                        <p:tgtEl>
                                          <p:spTgt spid="6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fade">
                                      <p:cBhvr>
                                        <p:cTn id="151" dur="500"/>
                                        <p:tgtEl>
                                          <p:spTgt spid="67"/>
                                        </p:tgtEl>
                                      </p:cBhvr>
                                    </p:animEffect>
                                  </p:childTnLst>
                                </p:cTn>
                              </p:par>
                              <p:par>
                                <p:cTn id="152" presetID="10" presetClass="entr" presetSubtype="0" fill="hold" nodeType="withEffect">
                                  <p:stCondLst>
                                    <p:cond delay="0"/>
                                  </p:stCondLst>
                                  <p:childTnLst>
                                    <p:set>
                                      <p:cBhvr>
                                        <p:cTn id="153" dur="1" fill="hold">
                                          <p:stCondLst>
                                            <p:cond delay="0"/>
                                          </p:stCondLst>
                                        </p:cTn>
                                        <p:tgtEl>
                                          <p:spTgt spid="66"/>
                                        </p:tgtEl>
                                        <p:attrNameLst>
                                          <p:attrName>style.visibility</p:attrName>
                                        </p:attrNameLst>
                                      </p:cBhvr>
                                      <p:to>
                                        <p:strVal val="visible"/>
                                      </p:to>
                                    </p:set>
                                    <p:animEffect transition="in" filter="fade">
                                      <p:cBhvr>
                                        <p:cTn id="154" dur="500"/>
                                        <p:tgtEl>
                                          <p:spTgt spid="66"/>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500"/>
                                        <p:tgtEl>
                                          <p:spTgt spid="22"/>
                                        </p:tgtEl>
                                      </p:cBhvr>
                                    </p:animEffect>
                                  </p:childTnLst>
                                </p:cTn>
                              </p:par>
                              <p:par>
                                <p:cTn id="160" presetID="10" presetClass="entr" presetSubtype="0" fill="hold" nodeType="withEffect">
                                  <p:stCondLst>
                                    <p:cond delay="0"/>
                                  </p:stCondLst>
                                  <p:childTnLst>
                                    <p:set>
                                      <p:cBhvr>
                                        <p:cTn id="161" dur="1" fill="hold">
                                          <p:stCondLst>
                                            <p:cond delay="0"/>
                                          </p:stCondLst>
                                        </p:cTn>
                                        <p:tgtEl>
                                          <p:spTgt spid="42"/>
                                        </p:tgtEl>
                                        <p:attrNameLst>
                                          <p:attrName>style.visibility</p:attrName>
                                        </p:attrNameLst>
                                      </p:cBhvr>
                                      <p:to>
                                        <p:strVal val="visible"/>
                                      </p:to>
                                    </p:set>
                                    <p:animEffect transition="in" filter="fade">
                                      <p:cBhvr>
                                        <p:cTn id="162" dur="500"/>
                                        <p:tgtEl>
                                          <p:spTgt spid="42"/>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44"/>
                                        </p:tgtEl>
                                        <p:attrNameLst>
                                          <p:attrName>style.visibility</p:attrName>
                                        </p:attrNameLst>
                                      </p:cBhvr>
                                      <p:to>
                                        <p:strVal val="visible"/>
                                      </p:to>
                                    </p:set>
                                    <p:animEffect transition="in" filter="fade">
                                      <p:cBhvr>
                                        <p:cTn id="165" dur="500"/>
                                        <p:tgtEl>
                                          <p:spTgt spid="44"/>
                                        </p:tgtEl>
                                      </p:cBhvr>
                                    </p:animEffect>
                                  </p:childTnLst>
                                </p:cTn>
                              </p:par>
                              <p:par>
                                <p:cTn id="166" presetID="10" presetClass="entr" presetSubtype="0" fill="hold" nodeType="withEffect">
                                  <p:stCondLst>
                                    <p:cond delay="0"/>
                                  </p:stCondLst>
                                  <p:childTnLst>
                                    <p:set>
                                      <p:cBhvr>
                                        <p:cTn id="167" dur="1" fill="hold">
                                          <p:stCondLst>
                                            <p:cond delay="0"/>
                                          </p:stCondLst>
                                        </p:cTn>
                                        <p:tgtEl>
                                          <p:spTgt spid="43"/>
                                        </p:tgtEl>
                                        <p:attrNameLst>
                                          <p:attrName>style.visibility</p:attrName>
                                        </p:attrNameLst>
                                      </p:cBhvr>
                                      <p:to>
                                        <p:strVal val="visible"/>
                                      </p:to>
                                    </p:set>
                                    <p:animEffect transition="in" filter="fade">
                                      <p:cBhvr>
                                        <p:cTn id="1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24" grpId="0"/>
      <p:bldP spid="44" grpId="0"/>
      <p:bldP spid="60" grpId="0"/>
      <p:bldP spid="61" grpId="0"/>
      <p:bldP spid="67" grpId="0"/>
      <p:bldP spid="69" grpId="0"/>
      <p:bldP spid="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57467"/>
          </a:xfrm>
        </p:spPr>
        <p:txBody>
          <a:bodyPr/>
          <a:lstStyle/>
          <a:p>
            <a:r>
              <a:rPr lang="en-US" sz="3600" dirty="0" smtClean="0">
                <a:latin typeface="Calibri" panose="020F0502020204030204" pitchFamily="34" charset="0"/>
              </a:rPr>
              <a:t>Modules under Testing</a:t>
            </a:r>
            <a:endParaRPr lang="en-US" sz="3600" dirty="0">
              <a:latin typeface="Calibri" panose="020F0502020204030204" pitchFamily="34" charset="0"/>
            </a:endParaRPr>
          </a:p>
        </p:txBody>
      </p:sp>
      <p:sp>
        <p:nvSpPr>
          <p:cNvPr id="3" name="Content Placeholder 2"/>
          <p:cNvSpPr>
            <a:spLocks noGrp="1"/>
          </p:cNvSpPr>
          <p:nvPr>
            <p:ph idx="1"/>
          </p:nvPr>
        </p:nvSpPr>
        <p:spPr>
          <a:xfrm>
            <a:off x="1103312" y="1261241"/>
            <a:ext cx="9949699" cy="5380191"/>
          </a:xfrm>
        </p:spPr>
        <p:txBody>
          <a:bodyPr>
            <a:noAutofit/>
          </a:bodyPr>
          <a:lstStyle/>
          <a:p>
            <a:pPr>
              <a:spcBef>
                <a:spcPts val="0"/>
              </a:spcBef>
            </a:pPr>
            <a:r>
              <a:rPr lang="en-US" sz="2200" b="1" dirty="0">
                <a:latin typeface="Calibri" panose="020F0502020204030204" pitchFamily="34" charset="0"/>
              </a:rPr>
              <a:t>Demand Module-</a:t>
            </a:r>
          </a:p>
          <a:p>
            <a:pPr lvl="1">
              <a:spcBef>
                <a:spcPts val="0"/>
              </a:spcBef>
              <a:buFont typeface="Arial" pitchFamily="34" charset="0"/>
              <a:buChar char="•"/>
            </a:pPr>
            <a:r>
              <a:rPr lang="en-US" sz="2200" dirty="0" smtClean="0">
                <a:latin typeface="Calibri" panose="020F0502020204030204" pitchFamily="34" charset="0"/>
              </a:rPr>
              <a:t>Demand based upon:</a:t>
            </a:r>
            <a:endParaRPr lang="en-US" sz="2200" dirty="0">
              <a:latin typeface="Calibri" panose="020F0502020204030204" pitchFamily="34" charset="0"/>
            </a:endParaRPr>
          </a:p>
          <a:p>
            <a:pPr lvl="2">
              <a:spcBef>
                <a:spcPts val="0"/>
              </a:spcBef>
              <a:buFont typeface="Arial" pitchFamily="34" charset="0"/>
              <a:buChar char="•"/>
            </a:pPr>
            <a:r>
              <a:rPr lang="en-US" sz="1800" dirty="0">
                <a:latin typeface="Calibri" panose="020F0502020204030204" pitchFamily="34" charset="0"/>
              </a:rPr>
              <a:t>OPD &amp; IPD</a:t>
            </a:r>
          </a:p>
          <a:p>
            <a:pPr lvl="2">
              <a:spcBef>
                <a:spcPts val="0"/>
              </a:spcBef>
              <a:buFont typeface="Arial" pitchFamily="34" charset="0"/>
              <a:buChar char="•"/>
            </a:pPr>
            <a:r>
              <a:rPr lang="en-US" sz="1800" dirty="0">
                <a:latin typeface="Calibri" panose="020F0502020204030204" pitchFamily="34" charset="0"/>
              </a:rPr>
              <a:t>Availability of Specialist / Technician</a:t>
            </a:r>
          </a:p>
          <a:p>
            <a:pPr lvl="2">
              <a:spcBef>
                <a:spcPts val="0"/>
              </a:spcBef>
              <a:buFont typeface="Arial" pitchFamily="34" charset="0"/>
              <a:buChar char="•"/>
            </a:pPr>
            <a:r>
              <a:rPr lang="en-US" sz="1800" dirty="0">
                <a:latin typeface="Calibri" panose="020F0502020204030204" pitchFamily="34" charset="0"/>
              </a:rPr>
              <a:t>Availability of Free Space</a:t>
            </a:r>
          </a:p>
          <a:p>
            <a:pPr lvl="2">
              <a:spcBef>
                <a:spcPts val="0"/>
              </a:spcBef>
              <a:buFont typeface="Arial" pitchFamily="34" charset="0"/>
              <a:buChar char="•"/>
            </a:pPr>
            <a:r>
              <a:rPr lang="en-US" sz="1800" dirty="0">
                <a:latin typeface="Calibri" panose="020F0502020204030204" pitchFamily="34" charset="0"/>
              </a:rPr>
              <a:t> Status of Equipment</a:t>
            </a:r>
          </a:p>
          <a:p>
            <a:pPr lvl="2">
              <a:spcBef>
                <a:spcPts val="0"/>
              </a:spcBef>
              <a:buFont typeface="Arial" pitchFamily="34" charset="0"/>
              <a:buChar char="•"/>
            </a:pPr>
            <a:r>
              <a:rPr lang="en-US" sz="1800" dirty="0" err="1">
                <a:latin typeface="Calibri" panose="020F0502020204030204" pitchFamily="34" charset="0"/>
              </a:rPr>
              <a:t>Programme</a:t>
            </a:r>
            <a:r>
              <a:rPr lang="en-US" sz="1800" dirty="0">
                <a:latin typeface="Calibri" panose="020F0502020204030204" pitchFamily="34" charset="0"/>
              </a:rPr>
              <a:t> Specific Requirements</a:t>
            </a:r>
          </a:p>
          <a:p>
            <a:pPr>
              <a:spcBef>
                <a:spcPts val="0"/>
              </a:spcBef>
            </a:pPr>
            <a:r>
              <a:rPr lang="en-US" sz="2200" b="1" dirty="0">
                <a:latin typeface="Calibri" panose="020F0502020204030204" pitchFamily="34" charset="0"/>
              </a:rPr>
              <a:t>Transfer </a:t>
            </a:r>
            <a:r>
              <a:rPr lang="en-US" sz="2200" b="1" dirty="0" smtClean="0">
                <a:latin typeface="Calibri" panose="020F0502020204030204" pitchFamily="34" charset="0"/>
              </a:rPr>
              <a:t>Module-</a:t>
            </a:r>
          </a:p>
          <a:p>
            <a:pPr lvl="1">
              <a:spcBef>
                <a:spcPts val="0"/>
              </a:spcBef>
              <a:buFont typeface="Arial" panose="020B0604020202020204" pitchFamily="34" charset="0"/>
              <a:buChar char="•"/>
            </a:pPr>
            <a:r>
              <a:rPr lang="en-US" sz="2200" b="1" dirty="0" smtClean="0">
                <a:latin typeface="Calibri" panose="020F0502020204030204" pitchFamily="34" charset="0"/>
              </a:rPr>
              <a:t>Demand </a:t>
            </a:r>
            <a:r>
              <a:rPr lang="en-US" sz="2200" b="1" dirty="0">
                <a:latin typeface="Calibri" panose="020F0502020204030204" pitchFamily="34" charset="0"/>
              </a:rPr>
              <a:t>of Equipment</a:t>
            </a:r>
            <a:endParaRPr lang="en-US" sz="2200" dirty="0">
              <a:latin typeface="Calibri" panose="020F0502020204030204" pitchFamily="34" charset="0"/>
            </a:endParaRPr>
          </a:p>
          <a:p>
            <a:pPr lvl="2">
              <a:spcBef>
                <a:spcPts val="0"/>
              </a:spcBef>
              <a:buFont typeface="Arial" panose="020B0604020202020204" pitchFamily="34" charset="0"/>
              <a:buChar char="•"/>
            </a:pPr>
            <a:r>
              <a:rPr lang="en-US" sz="1800" dirty="0">
                <a:latin typeface="Calibri" panose="020F0502020204030204" pitchFamily="34" charset="0"/>
              </a:rPr>
              <a:t>Equipment demanded by Institution (Store </a:t>
            </a:r>
            <a:r>
              <a:rPr lang="en-US" sz="1800" dirty="0" err="1">
                <a:latin typeface="Calibri" panose="020F0502020204030204" pitchFamily="34" charset="0"/>
              </a:rPr>
              <a:t>Incharge</a:t>
            </a:r>
            <a:r>
              <a:rPr lang="en-US" sz="1800" dirty="0">
                <a:latin typeface="Calibri" panose="020F0502020204030204" pitchFamily="34" charset="0"/>
              </a:rPr>
              <a:t>  / IA/ DEO) on the base of OPD load, availability of specialist, space </a:t>
            </a:r>
            <a:r>
              <a:rPr lang="en-US" sz="1800" dirty="0" smtClean="0">
                <a:latin typeface="Calibri" panose="020F0502020204030204" pitchFamily="34" charset="0"/>
              </a:rPr>
              <a:t>etc.</a:t>
            </a:r>
          </a:p>
          <a:p>
            <a:pPr lvl="1">
              <a:spcBef>
                <a:spcPts val="0"/>
              </a:spcBef>
              <a:buFont typeface="Arial" panose="020B0604020202020204" pitchFamily="34" charset="0"/>
              <a:buChar char="•"/>
            </a:pPr>
            <a:r>
              <a:rPr lang="en-US" sz="2200" b="1" dirty="0" smtClean="0">
                <a:latin typeface="Calibri" panose="020F0502020204030204" pitchFamily="34" charset="0"/>
              </a:rPr>
              <a:t>Return </a:t>
            </a:r>
            <a:r>
              <a:rPr lang="en-US" sz="2200" b="1" dirty="0">
                <a:latin typeface="Calibri" panose="020F0502020204030204" pitchFamily="34" charset="0"/>
              </a:rPr>
              <a:t>of </a:t>
            </a:r>
            <a:r>
              <a:rPr lang="en-US" sz="2200" b="1" dirty="0" smtClean="0">
                <a:latin typeface="Calibri" panose="020F0502020204030204" pitchFamily="34" charset="0"/>
              </a:rPr>
              <a:t>Equipment</a:t>
            </a:r>
            <a:endParaRPr lang="en-US" sz="2200" dirty="0">
              <a:latin typeface="Calibri" panose="020F0502020204030204" pitchFamily="34" charset="0"/>
            </a:endParaRPr>
          </a:p>
          <a:p>
            <a:pPr lvl="2">
              <a:spcBef>
                <a:spcPts val="0"/>
              </a:spcBef>
              <a:buFont typeface="Arial" panose="020B0604020202020204" pitchFamily="34" charset="0"/>
              <a:buChar char="•"/>
            </a:pPr>
            <a:r>
              <a:rPr lang="en-US" sz="1800" dirty="0" smtClean="0">
                <a:latin typeface="Calibri" panose="020F0502020204030204" pitchFamily="34" charset="0"/>
              </a:rPr>
              <a:t>Equipment </a:t>
            </a:r>
            <a:r>
              <a:rPr lang="en-US" sz="1800" dirty="0">
                <a:latin typeface="Calibri" panose="020F0502020204030204" pitchFamily="34" charset="0"/>
              </a:rPr>
              <a:t>Selection by Institution (Store </a:t>
            </a:r>
            <a:r>
              <a:rPr lang="en-US" sz="1800" dirty="0" err="1">
                <a:latin typeface="Calibri" panose="020F0502020204030204" pitchFamily="34" charset="0"/>
              </a:rPr>
              <a:t>Incharge</a:t>
            </a:r>
            <a:r>
              <a:rPr lang="en-US" sz="1800" dirty="0">
                <a:latin typeface="Calibri" panose="020F0502020204030204" pitchFamily="34" charset="0"/>
              </a:rPr>
              <a:t> / IA/ DEO) on the base of Not in use / Excess / Zero availability of Specialist/ Trained Manpower/ Space / other </a:t>
            </a:r>
            <a:r>
              <a:rPr lang="en-US" sz="1800" dirty="0" smtClean="0">
                <a:latin typeface="Calibri" panose="020F0502020204030204" pitchFamily="34" charset="0"/>
              </a:rPr>
              <a:t>reasons</a:t>
            </a:r>
            <a:endParaRPr lang="en-US" sz="1800"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D:\NHM 3.6.15\office\INVENTORY CELL\e upkaran\e upkaran delhi\enquiry_e upkran in delhi conference.JPG"/>
          <p:cNvPicPr>
            <a:picLocks noChangeAspect="1" noChangeArrowheads="1"/>
          </p:cNvPicPr>
          <p:nvPr/>
        </p:nvPicPr>
        <p:blipFill>
          <a:blip r:embed="rId2"/>
          <a:srcRect t="8926" r="10820"/>
          <a:stretch>
            <a:fillRect/>
          </a:stretch>
        </p:blipFill>
        <p:spPr bwMode="auto">
          <a:xfrm>
            <a:off x="2842421" y="256672"/>
            <a:ext cx="3766926" cy="1964268"/>
          </a:xfrm>
          <a:prstGeom prst="rect">
            <a:avLst/>
          </a:prstGeom>
          <a:noFill/>
        </p:spPr>
      </p:pic>
      <p:pic>
        <p:nvPicPr>
          <p:cNvPr id="3084" name="Picture 12" descr="D:\NHM 3.6.15\office\INVENTORY CELL\e upkaran\e upkaran delhi\e upkaran endorsement_hon'ble central HM.JPG"/>
          <p:cNvPicPr>
            <a:picLocks noChangeAspect="1" noChangeArrowheads="1"/>
          </p:cNvPicPr>
          <p:nvPr/>
        </p:nvPicPr>
        <p:blipFill>
          <a:blip r:embed="rId3"/>
          <a:srcRect/>
          <a:stretch>
            <a:fillRect/>
          </a:stretch>
        </p:blipFill>
        <p:spPr bwMode="auto">
          <a:xfrm>
            <a:off x="8975558" y="256672"/>
            <a:ext cx="3216442" cy="2065423"/>
          </a:xfrm>
          <a:prstGeom prst="rect">
            <a:avLst/>
          </a:prstGeom>
          <a:noFill/>
        </p:spPr>
      </p:pic>
      <p:pic>
        <p:nvPicPr>
          <p:cNvPr id="3085" name="Picture 13" descr="D:\NHM 3.6.15\office\INVENTORY CELL\e-upkrnpics\news eUpkaran\New Doc 75_6.jpg"/>
          <p:cNvPicPr>
            <a:picLocks noChangeAspect="1" noChangeArrowheads="1"/>
          </p:cNvPicPr>
          <p:nvPr/>
        </p:nvPicPr>
        <p:blipFill>
          <a:blip r:embed="rId4"/>
          <a:srcRect t="14286"/>
          <a:stretch>
            <a:fillRect/>
          </a:stretch>
        </p:blipFill>
        <p:spPr bwMode="auto">
          <a:xfrm>
            <a:off x="8975559" y="4488186"/>
            <a:ext cx="3216442" cy="2117557"/>
          </a:xfrm>
          <a:prstGeom prst="rect">
            <a:avLst/>
          </a:prstGeom>
          <a:noFill/>
        </p:spPr>
      </p:pic>
      <p:pic>
        <p:nvPicPr>
          <p:cNvPr id="3086" name="Picture 14" descr="D:\NHM 3.6.15\office\INVENTORY CELL\e-upkrnpics\news eUpkaran\New Doc 75_1.jpg"/>
          <p:cNvPicPr>
            <a:picLocks noChangeAspect="1" noChangeArrowheads="1"/>
          </p:cNvPicPr>
          <p:nvPr/>
        </p:nvPicPr>
        <p:blipFill>
          <a:blip r:embed="rId5"/>
          <a:srcRect t="13120"/>
          <a:stretch>
            <a:fillRect/>
          </a:stretch>
        </p:blipFill>
        <p:spPr bwMode="auto">
          <a:xfrm>
            <a:off x="6609347" y="244640"/>
            <a:ext cx="2365718" cy="1976300"/>
          </a:xfrm>
          <a:prstGeom prst="rect">
            <a:avLst/>
          </a:prstGeom>
          <a:noFill/>
        </p:spPr>
      </p:pic>
      <p:sp>
        <p:nvSpPr>
          <p:cNvPr id="15" name="Title 14"/>
          <p:cNvSpPr>
            <a:spLocks noGrp="1"/>
          </p:cNvSpPr>
          <p:nvPr>
            <p:ph type="title"/>
          </p:nvPr>
        </p:nvSpPr>
        <p:spPr>
          <a:xfrm>
            <a:off x="209550" y="2366211"/>
            <a:ext cx="9404723" cy="1400530"/>
          </a:xfrm>
        </p:spPr>
        <p:txBody>
          <a:bodyPr/>
          <a:lstStyle/>
          <a:p>
            <a:pPr algn="ctr"/>
            <a:r>
              <a:rPr lang="en-US" sz="6000" dirty="0" smtClean="0">
                <a:solidFill>
                  <a:srgbClr val="92D050"/>
                </a:solidFill>
              </a:rPr>
              <a:t>           </a:t>
            </a:r>
            <a:r>
              <a:rPr lang="en-US" sz="6000" dirty="0" smtClean="0">
                <a:solidFill>
                  <a:srgbClr val="92D050"/>
                </a:solidFill>
                <a:latin typeface="Comic Sans MS" panose="030F0702030302020204" pitchFamily="66" charset="0"/>
              </a:rPr>
              <a:t>Thank You…</a:t>
            </a:r>
            <a:endParaRPr lang="en-US" sz="6000" dirty="0">
              <a:solidFill>
                <a:srgbClr val="92D050"/>
              </a:solidFill>
              <a:latin typeface="Comic Sans MS" panose="030F0702030302020204" pitchFamily="66"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2160" r="4448"/>
          <a:stretch/>
        </p:blipFill>
        <p:spPr>
          <a:xfrm>
            <a:off x="209550" y="1612548"/>
            <a:ext cx="2632871" cy="338889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53801"/>
          <a:stretch/>
        </p:blipFill>
        <p:spPr>
          <a:xfrm>
            <a:off x="2863516" y="3537316"/>
            <a:ext cx="6111549" cy="33206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latin typeface="Calibri" panose="020F0502020204030204" pitchFamily="34" charset="0"/>
              </a:rPr>
              <a:t>News in Media</a:t>
            </a:r>
            <a:endParaRPr lang="en-IN" sz="4400" dirty="0">
              <a:latin typeface="Calibri" panose="020F0502020204030204" pitchFamily="34" charset="0"/>
            </a:endParaRPr>
          </a:p>
        </p:txBody>
      </p:sp>
      <p:pic>
        <p:nvPicPr>
          <p:cNvPr id="4" name="Picture 2" descr="clip"/>
          <p:cNvPicPr>
            <a:picLocks noChangeAspect="1" noChangeArrowheads="1"/>
          </p:cNvPicPr>
          <p:nvPr/>
        </p:nvPicPr>
        <p:blipFill>
          <a:blip r:embed="rId2"/>
          <a:srcRect l="3022"/>
          <a:stretch>
            <a:fillRect/>
          </a:stretch>
        </p:blipFill>
        <p:spPr bwMode="auto">
          <a:xfrm>
            <a:off x="762000" y="1563117"/>
            <a:ext cx="4435642" cy="4908369"/>
          </a:xfrm>
          <a:prstGeom prst="rect">
            <a:avLst/>
          </a:prstGeom>
          <a:noFill/>
        </p:spPr>
      </p:pic>
      <p:pic>
        <p:nvPicPr>
          <p:cNvPr id="5" name="Picture 4" descr="clip"/>
          <p:cNvPicPr>
            <a:picLocks noChangeAspect="1" noChangeArrowheads="1"/>
          </p:cNvPicPr>
          <p:nvPr/>
        </p:nvPicPr>
        <p:blipFill>
          <a:blip r:embed="rId3"/>
          <a:srcRect l="2309" t="1855"/>
          <a:stretch>
            <a:fillRect/>
          </a:stretch>
        </p:blipFill>
        <p:spPr bwMode="auto">
          <a:xfrm>
            <a:off x="6501062" y="1563116"/>
            <a:ext cx="4601724" cy="4908369"/>
          </a:xfrm>
          <a:prstGeom prst="rect">
            <a:avLst/>
          </a:prstGeom>
          <a:noFill/>
        </p:spPr>
      </p:pic>
    </p:spTree>
    <p:extLst>
      <p:ext uri="{BB962C8B-B14F-4D97-AF65-F5344CB8AC3E}">
        <p14:creationId xmlns:p14="http://schemas.microsoft.com/office/powerpoint/2010/main" val="180563705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panose="020F0502020204030204" pitchFamily="34" charset="0"/>
              </a:rPr>
              <a:t>Why we need EMMS?</a:t>
            </a:r>
            <a:endParaRPr lang="en-US" sz="4400" dirty="0">
              <a:latin typeface="Calibri" panose="020F0502020204030204" pitchFamily="34" charset="0"/>
            </a:endParaRPr>
          </a:p>
        </p:txBody>
      </p:sp>
      <p:sp>
        <p:nvSpPr>
          <p:cNvPr id="3" name="Content Placeholder 2"/>
          <p:cNvSpPr>
            <a:spLocks noGrp="1"/>
          </p:cNvSpPr>
          <p:nvPr>
            <p:ph idx="1"/>
          </p:nvPr>
        </p:nvSpPr>
        <p:spPr>
          <a:xfrm>
            <a:off x="646111" y="1555843"/>
            <a:ext cx="10818008" cy="5049671"/>
          </a:xfrm>
        </p:spPr>
        <p:txBody>
          <a:bodyPr>
            <a:noAutofit/>
          </a:bodyPr>
          <a:lstStyle/>
          <a:p>
            <a:pPr algn="just">
              <a:buFont typeface="Wingdings" panose="05000000000000000000" pitchFamily="2" charset="2"/>
              <a:buChar char="Ø"/>
            </a:pPr>
            <a:r>
              <a:rPr lang="en-US" sz="2400" b="1" dirty="0" smtClean="0">
                <a:solidFill>
                  <a:srgbClr val="FFFF66"/>
                </a:solidFill>
                <a:latin typeface="Calibri" panose="020F0502020204030204" pitchFamily="34" charset="0"/>
              </a:rPr>
              <a:t>Inefficient Management of Equipments and instruments </a:t>
            </a:r>
          </a:p>
          <a:p>
            <a:pPr marL="777240" lvl="1" indent="-457200" algn="just">
              <a:buFont typeface="Wingdings" panose="05000000000000000000" pitchFamily="2" charset="2"/>
              <a:buChar char="Ø"/>
            </a:pPr>
            <a:r>
              <a:rPr lang="en-US" sz="2400" dirty="0" smtClean="0">
                <a:solidFill>
                  <a:srgbClr val="FFFF66"/>
                </a:solidFill>
                <a:latin typeface="Calibri" panose="020F0502020204030204" pitchFamily="34" charset="0"/>
              </a:rPr>
              <a:t>Unutilized equipment/ instruments  lying  in the stores</a:t>
            </a:r>
          </a:p>
          <a:p>
            <a:pPr marL="777240" lvl="1" indent="-457200" algn="just">
              <a:buFont typeface="Wingdings" panose="05000000000000000000" pitchFamily="2" charset="2"/>
              <a:buChar char="Ø"/>
            </a:pPr>
            <a:r>
              <a:rPr lang="en-US" sz="2400" dirty="0" smtClean="0">
                <a:solidFill>
                  <a:srgbClr val="FFFF66"/>
                </a:solidFill>
                <a:latin typeface="Calibri" panose="020F0502020204030204" pitchFamily="34" charset="0"/>
              </a:rPr>
              <a:t>Gross deficit of equipments / instruments at some places </a:t>
            </a:r>
          </a:p>
          <a:p>
            <a:pPr marL="777240" lvl="1" indent="-457200" algn="just">
              <a:buFont typeface="Wingdings" panose="05000000000000000000" pitchFamily="2" charset="2"/>
              <a:buChar char="Ø"/>
            </a:pPr>
            <a:r>
              <a:rPr lang="en-US" sz="2400" dirty="0" smtClean="0">
                <a:solidFill>
                  <a:srgbClr val="FFFF66"/>
                </a:solidFill>
                <a:latin typeface="Calibri" panose="020F0502020204030204" pitchFamily="34" charset="0"/>
              </a:rPr>
              <a:t>Non-functional equipments with minor problems</a:t>
            </a:r>
          </a:p>
          <a:p>
            <a:pPr algn="just">
              <a:buFont typeface="Arial" pitchFamily="34" charset="0"/>
              <a:buChar char="•"/>
            </a:pPr>
            <a:endParaRPr lang="en-US" dirty="0" smtClean="0">
              <a:solidFill>
                <a:srgbClr val="FFFF66"/>
              </a:solidFill>
              <a:latin typeface="Calibri" panose="020F0502020204030204" pitchFamily="34" charset="0"/>
            </a:endParaRPr>
          </a:p>
          <a:p>
            <a:pPr algn="just">
              <a:buFont typeface="Wingdings" panose="05000000000000000000" pitchFamily="2" charset="2"/>
              <a:buChar char="Ø"/>
            </a:pPr>
            <a:r>
              <a:rPr lang="en-US" sz="2400" b="1" dirty="0" smtClean="0">
                <a:solidFill>
                  <a:srgbClr val="FFFF66"/>
                </a:solidFill>
                <a:latin typeface="Calibri" panose="020F0502020204030204" pitchFamily="34" charset="0"/>
              </a:rPr>
              <a:t>Non existence of repair &amp; maintenance system for hospital equipments.</a:t>
            </a:r>
          </a:p>
          <a:p>
            <a:pPr algn="just">
              <a:buFont typeface="Arial" pitchFamily="34" charset="0"/>
              <a:buChar char="•"/>
            </a:pPr>
            <a:endParaRPr lang="en-US" dirty="0" smtClean="0">
              <a:solidFill>
                <a:srgbClr val="FFFF66"/>
              </a:solidFill>
              <a:latin typeface="Calibri" panose="020F0502020204030204" pitchFamily="34" charset="0"/>
            </a:endParaRPr>
          </a:p>
          <a:p>
            <a:pPr algn="just">
              <a:buFont typeface="Wingdings" panose="05000000000000000000" pitchFamily="2" charset="2"/>
              <a:buChar char="Ø"/>
            </a:pPr>
            <a:r>
              <a:rPr lang="en-US" sz="2400" b="1" dirty="0" smtClean="0">
                <a:solidFill>
                  <a:srgbClr val="FFFF66"/>
                </a:solidFill>
                <a:latin typeface="Calibri" panose="020F0502020204030204" pitchFamily="34" charset="0"/>
              </a:rPr>
              <a:t>No provision of preventive maintenance system for equipments</a:t>
            </a:r>
          </a:p>
          <a:p>
            <a:pPr algn="just">
              <a:buFont typeface="Wingdings" panose="05000000000000000000" pitchFamily="2" charset="2"/>
              <a:buChar char="Ø"/>
            </a:pPr>
            <a:endParaRPr lang="en-US" sz="2400" b="1" dirty="0" smtClean="0">
              <a:solidFill>
                <a:srgbClr val="FFFF66"/>
              </a:solidFill>
              <a:latin typeface="Calibri" panose="020F0502020204030204" pitchFamily="34" charset="0"/>
            </a:endParaRPr>
          </a:p>
          <a:p>
            <a:pPr algn="just">
              <a:buFont typeface="Wingdings" panose="05000000000000000000" pitchFamily="2" charset="2"/>
              <a:buChar char="Ø"/>
            </a:pPr>
            <a:r>
              <a:rPr lang="en-US" sz="2400" b="1" dirty="0" smtClean="0">
                <a:solidFill>
                  <a:srgbClr val="FFFF66"/>
                </a:solidFill>
                <a:latin typeface="Calibri" panose="020F0502020204030204" pitchFamily="34" charset="0"/>
              </a:rPr>
              <a:t>mismanagement – Duplication or unwanted  procurement</a:t>
            </a:r>
            <a:endParaRPr lang="en-US" sz="3200" b="1"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1250"/>
                            </p:stCondLst>
                            <p:childTnLst>
                              <p:par>
                                <p:cTn id="18" presetID="10" presetClass="entr" presetSubtype="0" fill="hold" grpId="0" nodeType="afterEffect">
                                  <p:stCondLst>
                                    <p:cond delay="25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25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2750"/>
                            </p:stCondLst>
                            <p:childTnLst>
                              <p:par>
                                <p:cTn id="26" presetID="10" presetClass="entr" presetSubtype="0" fill="hold" grpId="0" nodeType="afterEffect">
                                  <p:stCondLst>
                                    <p:cond delay="25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3500"/>
                            </p:stCondLst>
                            <p:childTnLst>
                              <p:par>
                                <p:cTn id="30" presetID="10" presetClass="entr" presetSubtype="0" fill="hold" grpId="0" nodeType="afterEffect">
                                  <p:stCondLst>
                                    <p:cond delay="25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4250"/>
                            </p:stCondLst>
                            <p:childTnLst>
                              <p:par>
                                <p:cTn id="34" presetID="10" presetClass="entr" presetSubtype="0" fill="hold" grpId="0" nodeType="afterEffect">
                                  <p:stCondLst>
                                    <p:cond delay="25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897217"/>
            <a:ext cx="11943471" cy="1077218"/>
          </a:xfrm>
          <a:prstGeom prst="rect">
            <a:avLst/>
          </a:prstGeom>
        </p:spPr>
        <p:txBody>
          <a:bodyPr wrap="square">
            <a:spAutoFit/>
          </a:bodyPr>
          <a:lstStyle/>
          <a:p>
            <a:pPr algn="ctr"/>
            <a:r>
              <a:rPr lang="en-US" sz="2400" i="1" dirty="0" smtClean="0">
                <a:latin typeface="Calibri" panose="020F0502020204030204" pitchFamily="34" charset="0"/>
                <a:cs typeface="Times New Roman" pitchFamily="18" charset="0"/>
              </a:rPr>
              <a:t>A comprehensive solution using the IT interface to improve the Inventory Management  &amp; Maintenance Services of Equipments in Hospital</a:t>
            </a:r>
            <a:r>
              <a:rPr lang="en-US" sz="2400" i="1" dirty="0">
                <a:latin typeface="Calibri" panose="020F0502020204030204" pitchFamily="34" charset="0"/>
                <a:cs typeface="Times New Roman" pitchFamily="18" charset="0"/>
              </a:rPr>
              <a:t>s</a:t>
            </a:r>
            <a:r>
              <a:rPr lang="en-US" sz="2400" i="1" dirty="0" smtClean="0">
                <a:latin typeface="Calibri" panose="020F0502020204030204" pitchFamily="34" charset="0"/>
                <a:cs typeface="Times New Roman" pitchFamily="18" charset="0"/>
              </a:rPr>
              <a:t> across the Rajasthan</a:t>
            </a:r>
            <a:r>
              <a:rPr lang="en-US" sz="1600" i="1" dirty="0" smtClean="0">
                <a:latin typeface="Calibri" panose="020F0502020204030204" pitchFamily="34" charset="0"/>
                <a:cs typeface="Times New Roman" pitchFamily="18" charset="0"/>
              </a:rPr>
              <a:t>.</a:t>
            </a:r>
          </a:p>
          <a:p>
            <a:pPr algn="just"/>
            <a:endParaRPr lang="en-US" sz="1600" b="1" i="1" dirty="0" smtClean="0">
              <a:latin typeface="Times New Roman" pitchFamily="18" charset="0"/>
              <a:cs typeface="Times New Roman" pitchFamily="18" charset="0"/>
            </a:endParaRPr>
          </a:p>
        </p:txBody>
      </p:sp>
      <p:sp>
        <p:nvSpPr>
          <p:cNvPr id="8" name="Title 2"/>
          <p:cNvSpPr txBox="1">
            <a:spLocks/>
          </p:cNvSpPr>
          <p:nvPr/>
        </p:nvSpPr>
        <p:spPr>
          <a:xfrm>
            <a:off x="0" y="70340"/>
            <a:ext cx="12191999" cy="84406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sz="4400" b="1" dirty="0">
                <a:latin typeface="Calibri" pitchFamily="34" charset="0"/>
              </a:rPr>
              <a:t>E-</a:t>
            </a:r>
            <a:r>
              <a:rPr lang="en-IN" sz="4400" b="1" dirty="0" err="1">
                <a:latin typeface="Calibri" pitchFamily="34" charset="0"/>
              </a:rPr>
              <a:t>Upkaran</a:t>
            </a:r>
            <a:r>
              <a:rPr lang="en-IN" sz="4400" b="1" dirty="0">
                <a:latin typeface="Calibri" pitchFamily="34" charset="0"/>
              </a:rPr>
              <a:t> </a:t>
            </a:r>
            <a:r>
              <a:rPr lang="en-US" sz="4400" i="1" dirty="0">
                <a:latin typeface="Calibri" panose="020F0502020204030204" pitchFamily="34" charset="0"/>
                <a:cs typeface="Times New Roman" pitchFamily="18" charset="0"/>
              </a:rPr>
              <a:t>(EMMS</a:t>
            </a:r>
            <a:r>
              <a:rPr lang="en-US" sz="4400" i="1" dirty="0" smtClean="0">
                <a:latin typeface="Calibri" panose="020F0502020204030204" pitchFamily="34" charset="0"/>
                <a:cs typeface="Times New Roman" pitchFamily="18" charset="0"/>
              </a:rPr>
              <a:t>) </a:t>
            </a:r>
            <a:endParaRPr lang="en-US" sz="4400" i="1" dirty="0">
              <a:latin typeface="Calibri" panose="020F0502020204030204" pitchFamily="34" charset="0"/>
              <a:cs typeface="Times New Roman" pitchFamily="18" charset="0"/>
            </a:endParaRPr>
          </a:p>
        </p:txBody>
      </p:sp>
      <p:sp>
        <p:nvSpPr>
          <p:cNvPr id="9" name="Content Placeholder 3"/>
          <p:cNvSpPr txBox="1">
            <a:spLocks/>
          </p:cNvSpPr>
          <p:nvPr/>
        </p:nvSpPr>
        <p:spPr>
          <a:xfrm>
            <a:off x="283780" y="1765738"/>
            <a:ext cx="11659692" cy="4988453"/>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b="1" dirty="0" smtClean="0">
                <a:latin typeface="Calibri" panose="020F0502020204030204" pitchFamily="34" charset="0"/>
              </a:rPr>
              <a:t>Key Features: </a:t>
            </a:r>
            <a:endParaRPr lang="en-US" sz="700" b="1" dirty="0" smtClean="0">
              <a:latin typeface="Calibri" panose="020F0502020204030204" pitchFamily="34" charset="0"/>
            </a:endParaRPr>
          </a:p>
          <a:p>
            <a:pPr marL="457200" indent="-457200">
              <a:buFont typeface="Wingdings" pitchFamily="2" charset="2"/>
              <a:buChar char="q"/>
            </a:pPr>
            <a:r>
              <a:rPr lang="en-US" sz="1800" dirty="0" smtClean="0">
                <a:latin typeface="Calibri" panose="020F0502020204030204" pitchFamily="34" charset="0"/>
              </a:rPr>
              <a:t>IT based  centralized Equipment Inventory Management</a:t>
            </a:r>
          </a:p>
          <a:p>
            <a:pPr marL="457200" indent="-457200">
              <a:buFont typeface="Wingdings" pitchFamily="2" charset="2"/>
              <a:buChar char="q"/>
            </a:pPr>
            <a:r>
              <a:rPr lang="en-US" sz="1800" dirty="0" smtClean="0">
                <a:latin typeface="Calibri" panose="020F0502020204030204" pitchFamily="34" charset="0"/>
              </a:rPr>
              <a:t>Comprehensive Details of Equipment including Commissioning, Decommissioning, vendor details, AMC details </a:t>
            </a:r>
            <a:r>
              <a:rPr lang="en-US" sz="1800" dirty="0" err="1" smtClean="0">
                <a:latin typeface="Calibri" panose="020F0502020204030204" pitchFamily="34" charset="0"/>
              </a:rPr>
              <a:t>etc</a:t>
            </a:r>
            <a:r>
              <a:rPr lang="en-US" sz="1800" dirty="0" smtClean="0">
                <a:latin typeface="Calibri" panose="020F0502020204030204" pitchFamily="34" charset="0"/>
              </a:rPr>
              <a:t>  </a:t>
            </a:r>
          </a:p>
          <a:p>
            <a:pPr marL="457200" indent="-457200">
              <a:buFont typeface="Wingdings" pitchFamily="2" charset="2"/>
              <a:buChar char="q"/>
            </a:pPr>
            <a:r>
              <a:rPr lang="en-US" sz="1800" dirty="0" smtClean="0">
                <a:latin typeface="Calibri" panose="020F0502020204030204" pitchFamily="34" charset="0"/>
              </a:rPr>
              <a:t>Complaint Monitoring </a:t>
            </a:r>
          </a:p>
          <a:p>
            <a:pPr marL="457200" indent="-457200">
              <a:buFont typeface="Wingdings" pitchFamily="2" charset="2"/>
              <a:buChar char="q"/>
            </a:pPr>
            <a:r>
              <a:rPr lang="en-US" sz="1800" dirty="0" smtClean="0">
                <a:latin typeface="Calibri" panose="020F0502020204030204" pitchFamily="34" charset="0"/>
              </a:rPr>
              <a:t>Equipment Status Monitoring </a:t>
            </a:r>
          </a:p>
          <a:p>
            <a:pPr marL="457200" indent="-457200">
              <a:buFont typeface="Wingdings" pitchFamily="2" charset="2"/>
              <a:buChar char="q"/>
            </a:pPr>
            <a:r>
              <a:rPr lang="en-US" sz="1800" dirty="0" smtClean="0">
                <a:latin typeface="Calibri" panose="020F0502020204030204" pitchFamily="34" charset="0"/>
              </a:rPr>
              <a:t>Equipment Usage Monitoring</a:t>
            </a:r>
          </a:p>
          <a:p>
            <a:pPr marL="457200" indent="-457200">
              <a:buFont typeface="Wingdings" pitchFamily="2" charset="2"/>
              <a:buChar char="q"/>
            </a:pPr>
            <a:r>
              <a:rPr lang="en-US" sz="1800" dirty="0" smtClean="0">
                <a:latin typeface="Calibri" panose="020F0502020204030204" pitchFamily="34" charset="0"/>
              </a:rPr>
              <a:t>Preventive Maintenance Service Monitoring </a:t>
            </a:r>
          </a:p>
          <a:p>
            <a:pPr marL="457200" indent="-457200">
              <a:buFont typeface="Wingdings" pitchFamily="2" charset="2"/>
              <a:buChar char="q"/>
            </a:pPr>
            <a:r>
              <a:rPr lang="en-US" sz="1800" dirty="0" smtClean="0">
                <a:latin typeface="Calibri" panose="020F0502020204030204" pitchFamily="34" charset="0"/>
              </a:rPr>
              <a:t>Breakdown Details of the Equipment </a:t>
            </a:r>
          </a:p>
          <a:p>
            <a:pPr marL="457200" indent="-457200">
              <a:buFont typeface="Wingdings" pitchFamily="2" charset="2"/>
              <a:buChar char="q"/>
            </a:pPr>
            <a:r>
              <a:rPr lang="en-US" sz="1800" dirty="0" smtClean="0">
                <a:latin typeface="Calibri" panose="020F0502020204030204" pitchFamily="34" charset="0"/>
              </a:rPr>
              <a:t>Equipment service History</a:t>
            </a:r>
          </a:p>
          <a:p>
            <a:pPr marL="457200" indent="-457200">
              <a:buFont typeface="Wingdings" pitchFamily="2" charset="2"/>
              <a:buChar char="q"/>
            </a:pPr>
            <a:r>
              <a:rPr lang="en-US" sz="1800" dirty="0" smtClean="0">
                <a:latin typeface="Calibri" panose="020F0502020204030204" pitchFamily="34" charset="0"/>
              </a:rPr>
              <a:t>Ascertain new needs</a:t>
            </a:r>
          </a:p>
          <a:p>
            <a:pPr marL="457200" indent="-457200">
              <a:buFont typeface="Wingdings" pitchFamily="2" charset="2"/>
              <a:buChar char="q"/>
            </a:pPr>
            <a:r>
              <a:rPr lang="en-US" sz="1800" dirty="0" smtClean="0">
                <a:latin typeface="Calibri" panose="020F0502020204030204" pitchFamily="34" charset="0"/>
              </a:rPr>
              <a:t>Customizable Report</a:t>
            </a:r>
            <a:endParaRPr lang="en-IN" sz="1800" dirty="0" smtClean="0">
              <a:latin typeface="Calibri" panose="020F0502020204030204" pitchFamily="34" charset="0"/>
            </a:endParaRPr>
          </a:p>
          <a:p>
            <a:endParaRPr lang="en-IN" sz="500" dirty="0"/>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50"/>
                                        <p:tgtEl>
                                          <p:spTgt spid="3">
                                            <p:txEl>
                                              <p:pRg st="0" end="0"/>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9">
                                            <p:txEl>
                                              <p:pRg st="9" end="9"/>
                                            </p:txEl>
                                          </p:spTgt>
                                        </p:tgtEl>
                                        <p:attrNameLst>
                                          <p:attrName>style.visibility</p:attrName>
                                        </p:attrNameLst>
                                      </p:cBhvr>
                                      <p:to>
                                        <p:strVal val="visible"/>
                                      </p:to>
                                    </p:set>
                                    <p:animEffect transition="in" filter="fade">
                                      <p:cBhvr>
                                        <p:cTn id="40" dur="500"/>
                                        <p:tgtEl>
                                          <p:spTgt spid="9">
                                            <p:txEl>
                                              <p:pRg st="9" end="9"/>
                                            </p:txEl>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9">
                                            <p:txEl>
                                              <p:pRg st="10" end="10"/>
                                            </p:txEl>
                                          </p:spTgt>
                                        </p:tgtEl>
                                        <p:attrNameLst>
                                          <p:attrName>style.visibility</p:attrName>
                                        </p:attrNameLst>
                                      </p:cBhvr>
                                      <p:to>
                                        <p:strVal val="visible"/>
                                      </p:to>
                                    </p:set>
                                    <p:animEffect transition="in" filter="fade">
                                      <p:cBhvr>
                                        <p:cTn id="43"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4230840"/>
              </p:ext>
            </p:extLst>
          </p:nvPr>
        </p:nvGraphicFramePr>
        <p:xfrm>
          <a:off x="152399" y="887104"/>
          <a:ext cx="11591109" cy="5854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764645" y="220897"/>
            <a:ext cx="10366616" cy="769441"/>
          </a:xfrm>
          <a:prstGeom prst="rect">
            <a:avLst/>
          </a:prstGeom>
        </p:spPr>
        <p:txBody>
          <a:bodyPr wrap="square">
            <a:spAutoFit/>
          </a:bodyPr>
          <a:lstStyle/>
          <a:p>
            <a:pPr algn="ctr"/>
            <a:r>
              <a:rPr lang="en-US" sz="4400" dirty="0" smtClean="0">
                <a:solidFill>
                  <a:schemeClr val="accent3">
                    <a:lumMod val="20000"/>
                    <a:lumOff val="80000"/>
                  </a:schemeClr>
                </a:solidFill>
                <a:latin typeface="Calibri" panose="020F0502020204030204" pitchFamily="34" charset="0"/>
              </a:rPr>
              <a:t>e-Upkaran</a:t>
            </a:r>
            <a:r>
              <a:rPr lang="en-US" sz="2400" dirty="0" smtClean="0">
                <a:solidFill>
                  <a:schemeClr val="accent3">
                    <a:lumMod val="20000"/>
                    <a:lumOff val="80000"/>
                  </a:schemeClr>
                </a:solidFill>
                <a:latin typeface="Arial Black" pitchFamily="34" charset="0"/>
              </a:rPr>
              <a:t> …. it is not just a program…. it is a system</a:t>
            </a:r>
            <a:endParaRPr lang="en-IN" sz="2400" dirty="0">
              <a:solidFill>
                <a:schemeClr val="accent3">
                  <a:lumMod val="20000"/>
                  <a:lumOff val="80000"/>
                </a:schemeClr>
              </a:solidFill>
            </a:endParaRPr>
          </a:p>
        </p:txBody>
      </p:sp>
      <p:pic>
        <p:nvPicPr>
          <p:cNvPr id="1026" name="Picture 2" descr="C:\Users\CSR-302\Desktop\AAEAAQAAAAAAAASkAAAAJDBiNzJlNTZmLTM0MTMtNDE5OC1hOTVkLWQ4NGEzZDk1NjAzYg.png"/>
          <p:cNvPicPr>
            <a:picLocks noChangeAspect="1" noChangeArrowheads="1"/>
          </p:cNvPicPr>
          <p:nvPr/>
        </p:nvPicPr>
        <p:blipFill>
          <a:blip r:embed="rId7"/>
          <a:srcRect/>
          <a:stretch>
            <a:fillRect/>
          </a:stretch>
        </p:blipFill>
        <p:spPr bwMode="auto">
          <a:xfrm>
            <a:off x="9427157" y="5760264"/>
            <a:ext cx="721895" cy="72189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13E76C93-CB54-40A2-9F3F-F786E4313AFD}"/>
                                            </p:graphicEl>
                                          </p:spTgt>
                                        </p:tgtEl>
                                        <p:attrNameLst>
                                          <p:attrName>style.visibility</p:attrName>
                                        </p:attrNameLst>
                                      </p:cBhvr>
                                      <p:to>
                                        <p:strVal val="visible"/>
                                      </p:to>
                                    </p:set>
                                    <p:animEffect transition="in" filter="fade">
                                      <p:cBhvr>
                                        <p:cTn id="12" dur="500"/>
                                        <p:tgtEl>
                                          <p:spTgt spid="2">
                                            <p:graphicEl>
                                              <a:dgm id="{13E76C93-CB54-40A2-9F3F-F786E4313AF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E254CE06-E475-4636-ADEF-D166428DF1B2}"/>
                                            </p:graphicEl>
                                          </p:spTgt>
                                        </p:tgtEl>
                                        <p:attrNameLst>
                                          <p:attrName>style.visibility</p:attrName>
                                        </p:attrNameLst>
                                      </p:cBhvr>
                                      <p:to>
                                        <p:strVal val="visible"/>
                                      </p:to>
                                    </p:set>
                                    <p:animEffect transition="in" filter="fade">
                                      <p:cBhvr>
                                        <p:cTn id="15" dur="500"/>
                                        <p:tgtEl>
                                          <p:spTgt spid="2">
                                            <p:graphicEl>
                                              <a:dgm id="{E254CE06-E475-4636-ADEF-D166428DF1B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393B7A9D-5934-414C-A199-690AFBF042D9}"/>
                                            </p:graphicEl>
                                          </p:spTgt>
                                        </p:tgtEl>
                                        <p:attrNameLst>
                                          <p:attrName>style.visibility</p:attrName>
                                        </p:attrNameLst>
                                      </p:cBhvr>
                                      <p:to>
                                        <p:strVal val="visible"/>
                                      </p:to>
                                    </p:set>
                                    <p:animEffect transition="in" filter="fade">
                                      <p:cBhvr>
                                        <p:cTn id="20" dur="500"/>
                                        <p:tgtEl>
                                          <p:spTgt spid="2">
                                            <p:graphicEl>
                                              <a:dgm id="{393B7A9D-5934-414C-A199-690AFBF042D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1395864B-DFD2-4824-9B5D-782E499D316B}"/>
                                            </p:graphicEl>
                                          </p:spTgt>
                                        </p:tgtEl>
                                        <p:attrNameLst>
                                          <p:attrName>style.visibility</p:attrName>
                                        </p:attrNameLst>
                                      </p:cBhvr>
                                      <p:to>
                                        <p:strVal val="visible"/>
                                      </p:to>
                                    </p:set>
                                    <p:animEffect transition="in" filter="fade">
                                      <p:cBhvr>
                                        <p:cTn id="23" dur="500"/>
                                        <p:tgtEl>
                                          <p:spTgt spid="2">
                                            <p:graphicEl>
                                              <a:dgm id="{1395864B-DFD2-4824-9B5D-782E499D316B}"/>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FC828106-F4F4-4217-BB38-2FB0448A81F0}"/>
                                            </p:graphicEl>
                                          </p:spTgt>
                                        </p:tgtEl>
                                        <p:attrNameLst>
                                          <p:attrName>style.visibility</p:attrName>
                                        </p:attrNameLst>
                                      </p:cBhvr>
                                      <p:to>
                                        <p:strVal val="visible"/>
                                      </p:to>
                                    </p:set>
                                    <p:animEffect transition="in" filter="fade">
                                      <p:cBhvr>
                                        <p:cTn id="26" dur="500"/>
                                        <p:tgtEl>
                                          <p:spTgt spid="2">
                                            <p:graphicEl>
                                              <a:dgm id="{FC828106-F4F4-4217-BB38-2FB0448A81F0}"/>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graphicEl>
                                              <a:dgm id="{1C3D1664-DBB3-4739-B2DC-96E570354F14}"/>
                                            </p:graphicEl>
                                          </p:spTgt>
                                        </p:tgtEl>
                                        <p:attrNameLst>
                                          <p:attrName>style.visibility</p:attrName>
                                        </p:attrNameLst>
                                      </p:cBhvr>
                                      <p:to>
                                        <p:strVal val="visible"/>
                                      </p:to>
                                    </p:set>
                                    <p:animEffect transition="in" filter="fade">
                                      <p:cBhvr>
                                        <p:cTn id="29" dur="500"/>
                                        <p:tgtEl>
                                          <p:spTgt spid="2">
                                            <p:graphicEl>
                                              <a:dgm id="{1C3D1664-DBB3-4739-B2DC-96E570354F14}"/>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graphicEl>
                                              <a:dgm id="{3CB3DEF7-154A-436C-B0F8-54DDFFF29357}"/>
                                            </p:graphicEl>
                                          </p:spTgt>
                                        </p:tgtEl>
                                        <p:attrNameLst>
                                          <p:attrName>style.visibility</p:attrName>
                                        </p:attrNameLst>
                                      </p:cBhvr>
                                      <p:to>
                                        <p:strVal val="visible"/>
                                      </p:to>
                                    </p:set>
                                    <p:animEffect transition="in" filter="fade">
                                      <p:cBhvr>
                                        <p:cTn id="32" dur="500"/>
                                        <p:tgtEl>
                                          <p:spTgt spid="2">
                                            <p:graphicEl>
                                              <a:dgm id="{3CB3DEF7-154A-436C-B0F8-54DDFFF29357}"/>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graphicEl>
                                              <a:dgm id="{F57CD8C9-39EE-4B18-8130-E6483D46E05A}"/>
                                            </p:graphicEl>
                                          </p:spTgt>
                                        </p:tgtEl>
                                        <p:attrNameLst>
                                          <p:attrName>style.visibility</p:attrName>
                                        </p:attrNameLst>
                                      </p:cBhvr>
                                      <p:to>
                                        <p:strVal val="visible"/>
                                      </p:to>
                                    </p:set>
                                    <p:animEffect transition="in" filter="fade">
                                      <p:cBhvr>
                                        <p:cTn id="35" dur="500"/>
                                        <p:tgtEl>
                                          <p:spTgt spid="2">
                                            <p:graphicEl>
                                              <a:dgm id="{F57CD8C9-39EE-4B18-8130-E6483D46E05A}"/>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graphicEl>
                                              <a:dgm id="{7BA8B500-DAAC-4AD2-BBC1-C2CE1B6EB44C}"/>
                                            </p:graphicEl>
                                          </p:spTgt>
                                        </p:tgtEl>
                                        <p:attrNameLst>
                                          <p:attrName>style.visibility</p:attrName>
                                        </p:attrNameLst>
                                      </p:cBhvr>
                                      <p:to>
                                        <p:strVal val="visible"/>
                                      </p:to>
                                    </p:set>
                                    <p:animEffect transition="in" filter="fade">
                                      <p:cBhvr>
                                        <p:cTn id="40" dur="500"/>
                                        <p:tgtEl>
                                          <p:spTgt spid="2">
                                            <p:graphicEl>
                                              <a:dgm id="{7BA8B500-DAAC-4AD2-BBC1-C2CE1B6EB44C}"/>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graphicEl>
                                              <a:dgm id="{E01FEC9D-F7AA-4817-B072-1FC4338F84A1}"/>
                                            </p:graphicEl>
                                          </p:spTgt>
                                        </p:tgtEl>
                                        <p:attrNameLst>
                                          <p:attrName>style.visibility</p:attrName>
                                        </p:attrNameLst>
                                      </p:cBhvr>
                                      <p:to>
                                        <p:strVal val="visible"/>
                                      </p:to>
                                    </p:set>
                                    <p:animEffect transition="in" filter="fade">
                                      <p:cBhvr>
                                        <p:cTn id="43" dur="500"/>
                                        <p:tgtEl>
                                          <p:spTgt spid="2">
                                            <p:graphicEl>
                                              <a:dgm id="{E01FEC9D-F7AA-4817-B072-1FC4338F84A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graphicEl>
                                              <a:dgm id="{A76D5E97-9AA7-4F32-B486-306DD682C281}"/>
                                            </p:graphicEl>
                                          </p:spTgt>
                                        </p:tgtEl>
                                        <p:attrNameLst>
                                          <p:attrName>style.visibility</p:attrName>
                                        </p:attrNameLst>
                                      </p:cBhvr>
                                      <p:to>
                                        <p:strVal val="visible"/>
                                      </p:to>
                                    </p:set>
                                    <p:animEffect transition="in" filter="fade">
                                      <p:cBhvr>
                                        <p:cTn id="46" dur="500"/>
                                        <p:tgtEl>
                                          <p:spTgt spid="2">
                                            <p:graphicEl>
                                              <a:dgm id="{A76D5E97-9AA7-4F32-B486-306DD682C281}"/>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graphicEl>
                                              <a:dgm id="{B473065B-C875-4D4E-B6AE-1974B3B71AB4}"/>
                                            </p:graphicEl>
                                          </p:spTgt>
                                        </p:tgtEl>
                                        <p:attrNameLst>
                                          <p:attrName>style.visibility</p:attrName>
                                        </p:attrNameLst>
                                      </p:cBhvr>
                                      <p:to>
                                        <p:strVal val="visible"/>
                                      </p:to>
                                    </p:set>
                                    <p:animEffect transition="in" filter="fade">
                                      <p:cBhvr>
                                        <p:cTn id="49" dur="500"/>
                                        <p:tgtEl>
                                          <p:spTgt spid="2">
                                            <p:graphicEl>
                                              <a:dgm id="{B473065B-C875-4D4E-B6AE-1974B3B71AB4}"/>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graphicEl>
                                              <a:dgm id="{0394A296-E87D-42E8-94A4-8D4E6A6967B7}"/>
                                            </p:graphicEl>
                                          </p:spTgt>
                                        </p:tgtEl>
                                        <p:attrNameLst>
                                          <p:attrName>style.visibility</p:attrName>
                                        </p:attrNameLst>
                                      </p:cBhvr>
                                      <p:to>
                                        <p:strVal val="visible"/>
                                      </p:to>
                                    </p:set>
                                    <p:animEffect transition="in" filter="fade">
                                      <p:cBhvr>
                                        <p:cTn id="52" dur="500"/>
                                        <p:tgtEl>
                                          <p:spTgt spid="2">
                                            <p:graphicEl>
                                              <a:dgm id="{0394A296-E87D-42E8-94A4-8D4E6A6967B7}"/>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2A9CB0FD-421C-4C69-A3C8-FA5C7915F7D3}"/>
                                            </p:graphicEl>
                                          </p:spTgt>
                                        </p:tgtEl>
                                        <p:attrNameLst>
                                          <p:attrName>style.visibility</p:attrName>
                                        </p:attrNameLst>
                                      </p:cBhvr>
                                      <p:to>
                                        <p:strVal val="visible"/>
                                      </p:to>
                                    </p:set>
                                    <p:animEffect transition="in" filter="fade">
                                      <p:cBhvr>
                                        <p:cTn id="55" dur="500"/>
                                        <p:tgtEl>
                                          <p:spTgt spid="2">
                                            <p:graphicEl>
                                              <a:dgm id="{2A9CB0FD-421C-4C69-A3C8-FA5C7915F7D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0B743B64-E078-4240-862C-19EE0D0C6718}"/>
                                            </p:graphicEl>
                                          </p:spTgt>
                                        </p:tgtEl>
                                        <p:attrNameLst>
                                          <p:attrName>style.visibility</p:attrName>
                                        </p:attrNameLst>
                                      </p:cBhvr>
                                      <p:to>
                                        <p:strVal val="visible"/>
                                      </p:to>
                                    </p:set>
                                    <p:animEffect transition="in" filter="fade">
                                      <p:cBhvr>
                                        <p:cTn id="60" dur="500"/>
                                        <p:tgtEl>
                                          <p:spTgt spid="2">
                                            <p:graphicEl>
                                              <a:dgm id="{0B743B64-E078-4240-862C-19EE0D0C6718}"/>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17430F9D-A065-4880-9D35-38DE5C548862}"/>
                                            </p:graphicEl>
                                          </p:spTgt>
                                        </p:tgtEl>
                                        <p:attrNameLst>
                                          <p:attrName>style.visibility</p:attrName>
                                        </p:attrNameLst>
                                      </p:cBhvr>
                                      <p:to>
                                        <p:strVal val="visible"/>
                                      </p:to>
                                    </p:set>
                                    <p:animEffect transition="in" filter="fade">
                                      <p:cBhvr>
                                        <p:cTn id="63" dur="500"/>
                                        <p:tgtEl>
                                          <p:spTgt spid="2">
                                            <p:graphicEl>
                                              <a:dgm id="{17430F9D-A065-4880-9D35-38DE5C548862}"/>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
                                            <p:graphicEl>
                                              <a:dgm id="{35254F63-EDF8-4D83-BCA9-FCA3B9DAEF38}"/>
                                            </p:graphicEl>
                                          </p:spTgt>
                                        </p:tgtEl>
                                        <p:attrNameLst>
                                          <p:attrName>style.visibility</p:attrName>
                                        </p:attrNameLst>
                                      </p:cBhvr>
                                      <p:to>
                                        <p:strVal val="visible"/>
                                      </p:to>
                                    </p:set>
                                    <p:animEffect transition="in" filter="fade">
                                      <p:cBhvr>
                                        <p:cTn id="66" dur="500"/>
                                        <p:tgtEl>
                                          <p:spTgt spid="2">
                                            <p:graphicEl>
                                              <a:dgm id="{35254F63-EDF8-4D83-BCA9-FCA3B9DAEF38}"/>
                                            </p:graphic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07125" y="248194"/>
            <a:ext cx="5688874" cy="3180807"/>
            <a:chOff x="-1" y="0"/>
            <a:chExt cx="5688874" cy="3180807"/>
          </a:xfrm>
        </p:grpSpPr>
        <p:sp>
          <p:nvSpPr>
            <p:cNvPr id="15" name="Round Single Corner Rectangle 14"/>
            <p:cNvSpPr/>
            <p:nvPr/>
          </p:nvSpPr>
          <p:spPr>
            <a:xfrm rot="16200000">
              <a:off x="1254033" y="-1254033"/>
              <a:ext cx="3180806" cy="5688874"/>
            </a:xfrm>
            <a:prstGeom prst="round1Rect">
              <a:avLst/>
            </a:prstGeom>
            <a:no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6" name="Round Single Corner Rectangle 4"/>
            <p:cNvSpPr/>
            <p:nvPr/>
          </p:nvSpPr>
          <p:spPr>
            <a:xfrm>
              <a:off x="-1" y="0"/>
              <a:ext cx="5688874" cy="2651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endParaRPr lang="en-US" b="1" u="none" kern="1200"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u="none" kern="1200"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u="none" kern="1200"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u="none" kern="1200"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r>
                <a:rPr lang="en-US" sz="2200" b="1" u="none" kern="1200" dirty="0" smtClean="0">
                  <a:solidFill>
                    <a:schemeClr val="tx2"/>
                  </a:solidFill>
                  <a:latin typeface="Calibri" panose="020F0502020204030204" pitchFamily="34" charset="0"/>
                  <a:cs typeface="Times New Roman" pitchFamily="18" charset="0"/>
                </a:rPr>
                <a:t>Module 1: </a:t>
              </a:r>
              <a:r>
                <a:rPr lang="en-US" sz="2200" b="1" kern="1200" dirty="0" smtClean="0">
                  <a:solidFill>
                    <a:schemeClr val="accent4">
                      <a:lumMod val="20000"/>
                      <a:lumOff val="80000"/>
                    </a:schemeClr>
                  </a:solidFill>
                  <a:latin typeface="Calibri" panose="020F0502020204030204" pitchFamily="34" charset="0"/>
                  <a:cs typeface="Times New Roman" pitchFamily="18" charset="0"/>
                </a:rPr>
                <a:t>Equipment</a:t>
              </a:r>
              <a:r>
                <a:rPr lang="en-US" sz="2200" b="1" kern="1200" baseline="0" dirty="0" smtClean="0">
                  <a:solidFill>
                    <a:schemeClr val="accent4">
                      <a:lumMod val="20000"/>
                      <a:lumOff val="80000"/>
                    </a:schemeClr>
                  </a:solidFill>
                  <a:latin typeface="Calibri" panose="020F0502020204030204" pitchFamily="34" charset="0"/>
                  <a:cs typeface="Times New Roman" pitchFamily="18" charset="0"/>
                </a:rPr>
                <a:t> </a:t>
              </a:r>
              <a:r>
                <a:rPr lang="en-US" sz="2200" b="1" kern="1200" dirty="0" smtClean="0">
                  <a:solidFill>
                    <a:schemeClr val="accent4">
                      <a:lumMod val="20000"/>
                      <a:lumOff val="80000"/>
                    </a:schemeClr>
                  </a:solidFill>
                  <a:latin typeface="Calibri" panose="020F0502020204030204" pitchFamily="34" charset="0"/>
                  <a:cs typeface="Times New Roman" pitchFamily="18" charset="0"/>
                </a:rPr>
                <a:t>Inventory</a:t>
              </a:r>
            </a:p>
            <a:p>
              <a:pPr marL="342900" indent="-342900" algn="just" defTabSz="914400">
                <a:defRPr/>
              </a:pPr>
              <a:r>
                <a:rPr lang="en-US" dirty="0" smtClean="0">
                  <a:solidFill>
                    <a:schemeClr val="tx1"/>
                  </a:solidFill>
                  <a:latin typeface="Calibri" panose="020F0502020204030204" pitchFamily="34" charset="0"/>
                  <a:cs typeface="Times New Roman" pitchFamily="18" charset="0"/>
                </a:rPr>
                <a:t>Online updating of inventory(Equipments &amp;Instruments) including </a:t>
              </a:r>
            </a:p>
            <a:p>
              <a:pPr marL="342900" indent="-342900" algn="just" defTabSz="914400">
                <a:buFont typeface="Arial" pitchFamily="34" charset="0"/>
                <a:buChar char="•"/>
                <a:defRPr/>
              </a:pPr>
              <a:r>
                <a:rPr lang="en-US" dirty="0" smtClean="0">
                  <a:solidFill>
                    <a:schemeClr val="tx1"/>
                  </a:solidFill>
                  <a:latin typeface="Calibri" panose="020F0502020204030204" pitchFamily="34" charset="0"/>
                  <a:cs typeface="Times New Roman" pitchFamily="18" charset="0"/>
                </a:rPr>
                <a:t>Verification of entered instruments </a:t>
              </a:r>
            </a:p>
            <a:p>
              <a:pPr marL="800100" lvl="1" indent="-342900" algn="just" defTabSz="914400">
                <a:buFont typeface="Arial" pitchFamily="34" charset="0"/>
                <a:buChar char="•"/>
                <a:defRPr/>
              </a:pPr>
              <a:r>
                <a:rPr lang="en-US" dirty="0" smtClean="0">
                  <a:solidFill>
                    <a:schemeClr val="tx1"/>
                  </a:solidFill>
                  <a:latin typeface="Calibri" panose="020F0502020204030204" pitchFamily="34" charset="0"/>
                  <a:cs typeface="Times New Roman" pitchFamily="18" charset="0"/>
                </a:rPr>
                <a:t>Status of equipment </a:t>
              </a:r>
            </a:p>
            <a:p>
              <a:pPr marL="800100" lvl="2" indent="-342900" algn="just" defTabSz="914400">
                <a:buFont typeface="Arial" pitchFamily="34" charset="0"/>
                <a:buChar char="•"/>
                <a:defRPr/>
              </a:pPr>
              <a:r>
                <a:rPr lang="en-US" dirty="0" smtClean="0">
                  <a:solidFill>
                    <a:schemeClr val="tx1"/>
                  </a:solidFill>
                  <a:latin typeface="Calibri" panose="020F0502020204030204" pitchFamily="34" charset="0"/>
                  <a:cs typeface="Times New Roman" pitchFamily="18" charset="0"/>
                </a:rPr>
                <a:t>Functional </a:t>
              </a:r>
            </a:p>
            <a:p>
              <a:pPr marL="800100" lvl="2" indent="-342900" algn="just" defTabSz="914400">
                <a:buFont typeface="Arial" pitchFamily="34" charset="0"/>
                <a:buChar char="•"/>
                <a:defRPr/>
              </a:pPr>
              <a:r>
                <a:rPr lang="en-US" dirty="0" smtClean="0">
                  <a:solidFill>
                    <a:schemeClr val="tx1"/>
                  </a:solidFill>
                  <a:latin typeface="Calibri" panose="020F0502020204030204" pitchFamily="34" charset="0"/>
                  <a:cs typeface="Times New Roman" pitchFamily="18" charset="0"/>
                </a:rPr>
                <a:t>Non-functional</a:t>
              </a:r>
            </a:p>
            <a:p>
              <a:pPr marL="800100" lvl="2" indent="-342900" algn="just" defTabSz="914400">
                <a:buFont typeface="Arial" pitchFamily="34" charset="0"/>
                <a:buChar char="•"/>
                <a:defRPr/>
              </a:pPr>
              <a:r>
                <a:rPr lang="en-US" dirty="0" smtClean="0">
                  <a:solidFill>
                    <a:schemeClr val="tx1"/>
                  </a:solidFill>
                  <a:latin typeface="Calibri" panose="020F0502020204030204" pitchFamily="34" charset="0"/>
                  <a:cs typeface="Times New Roman" pitchFamily="18" charset="0"/>
                </a:rPr>
                <a:t>Reparable / Non-Reparable</a:t>
              </a:r>
            </a:p>
            <a:p>
              <a:pPr marL="342900" indent="-342900" algn="just" defTabSz="914400">
                <a:buFont typeface="Arial" pitchFamily="34" charset="0"/>
                <a:buChar char="•"/>
                <a:defRPr/>
              </a:pPr>
              <a:r>
                <a:rPr lang="en-US" b="1" dirty="0" smtClean="0">
                  <a:solidFill>
                    <a:schemeClr val="tx1"/>
                  </a:solidFill>
                  <a:latin typeface="Calibri" panose="020F0502020204030204" pitchFamily="34" charset="0"/>
                  <a:cs typeface="Times New Roman" pitchFamily="18" charset="0"/>
                </a:rPr>
                <a:t>Guarantee &amp; Maintenance Contract</a:t>
              </a:r>
              <a:endParaRPr lang="en-US" dirty="0" smtClean="0">
                <a:solidFill>
                  <a:schemeClr val="tx1"/>
                </a:solidFill>
                <a:latin typeface="Calibri" panose="020F0502020204030204" pitchFamily="34" charset="0"/>
                <a:cs typeface="Times New Roman" pitchFamily="18" charset="0"/>
              </a:endParaRPr>
            </a:p>
            <a:p>
              <a:pPr lvl="0" algn="ctr" defTabSz="1778000">
                <a:lnSpc>
                  <a:spcPct val="90000"/>
                </a:lnSpc>
                <a:spcBef>
                  <a:spcPct val="0"/>
                </a:spcBef>
                <a:spcAft>
                  <a:spcPct val="35000"/>
                </a:spcAft>
              </a:pPr>
              <a:endParaRPr lang="en-US" b="1" kern="1200" dirty="0" smtClean="0">
                <a:solidFill>
                  <a:schemeClr val="accent4">
                    <a:lumMod val="20000"/>
                    <a:lumOff val="80000"/>
                  </a:schemeClr>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1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IN" sz="1100" kern="1200" dirty="0">
                <a:solidFill>
                  <a:schemeClr val="bg1"/>
                </a:solidFill>
              </a:endParaRPr>
            </a:p>
          </p:txBody>
        </p:sp>
      </p:grpSp>
      <p:grpSp>
        <p:nvGrpSpPr>
          <p:cNvPr id="3" name="Group 2"/>
          <p:cNvGrpSpPr/>
          <p:nvPr/>
        </p:nvGrpSpPr>
        <p:grpSpPr>
          <a:xfrm>
            <a:off x="6096000" y="248194"/>
            <a:ext cx="5688874" cy="3180806"/>
            <a:chOff x="5688874" y="0"/>
            <a:chExt cx="5688874" cy="3180806"/>
          </a:xfrm>
        </p:grpSpPr>
        <p:sp>
          <p:nvSpPr>
            <p:cNvPr id="13" name="Round Single Corner Rectangle 12"/>
            <p:cNvSpPr/>
            <p:nvPr/>
          </p:nvSpPr>
          <p:spPr>
            <a:xfrm>
              <a:off x="5688874" y="0"/>
              <a:ext cx="5688874" cy="3180806"/>
            </a:xfrm>
            <a:prstGeom prst="round1Rect">
              <a:avLst/>
            </a:prstGeom>
            <a:noFill/>
          </p:spPr>
          <p:style>
            <a:lnRef idx="2">
              <a:schemeClr val="lt1">
                <a:hueOff val="0"/>
                <a:satOff val="0"/>
                <a:lumOff val="0"/>
                <a:alphaOff val="0"/>
              </a:schemeClr>
            </a:lnRef>
            <a:fillRef idx="1">
              <a:scrgbClr r="0" g="0" b="0"/>
            </a:fillRef>
            <a:effectRef idx="0">
              <a:schemeClr val="accent5">
                <a:hueOff val="-875979"/>
                <a:satOff val="-5949"/>
                <a:lumOff val="-2484"/>
                <a:alphaOff val="0"/>
              </a:schemeClr>
            </a:effectRef>
            <a:fontRef idx="minor">
              <a:schemeClr val="lt1"/>
            </a:fontRef>
          </p:style>
        </p:sp>
        <p:sp>
          <p:nvSpPr>
            <p:cNvPr id="14" name="Round Single Corner Rectangle 6"/>
            <p:cNvSpPr/>
            <p:nvPr/>
          </p:nvSpPr>
          <p:spPr>
            <a:xfrm>
              <a:off x="5688874" y="0"/>
              <a:ext cx="5688874" cy="23856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endParaRPr lang="en-US" b="1" u="none" kern="1200"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b="1" u="none" kern="1200" dirty="0" smtClean="0">
                <a:solidFill>
                  <a:srgbClr val="C00000"/>
                </a:solidFill>
                <a:latin typeface="Times New Roman" pitchFamily="18" charset="0"/>
                <a:cs typeface="Times New Roman" pitchFamily="18" charset="0"/>
              </a:endParaRPr>
            </a:p>
            <a:p>
              <a:pPr lvl="0" algn="ctr" defTabSz="1778000">
                <a:lnSpc>
                  <a:spcPct val="90000"/>
                </a:lnSpc>
                <a:spcBef>
                  <a:spcPct val="0"/>
                </a:spcBef>
                <a:spcAft>
                  <a:spcPct val="35000"/>
                </a:spcAft>
              </a:pPr>
              <a:r>
                <a:rPr lang="en-US" sz="2200" b="1" dirty="0" smtClean="0">
                  <a:solidFill>
                    <a:schemeClr val="tx2"/>
                  </a:solidFill>
                  <a:latin typeface="Calibri" panose="020F0502020204030204" pitchFamily="34" charset="0"/>
                  <a:cs typeface="Times New Roman" pitchFamily="18" charset="0"/>
                </a:rPr>
                <a:t>Module 2: </a:t>
              </a:r>
              <a:r>
                <a:rPr lang="en-US" sz="2200" b="1" u="none" kern="1200" dirty="0" smtClean="0">
                  <a:solidFill>
                    <a:schemeClr val="accent4">
                      <a:lumMod val="20000"/>
                      <a:lumOff val="80000"/>
                    </a:schemeClr>
                  </a:solidFill>
                  <a:latin typeface="Calibri" panose="020F0502020204030204" pitchFamily="34" charset="0"/>
                  <a:cs typeface="Times New Roman" pitchFamily="18" charset="0"/>
                </a:rPr>
                <a:t>Equipment  Complaint Management</a:t>
              </a:r>
            </a:p>
            <a:p>
              <a:pPr lvl="0" algn="ctr" defTabSz="1778000">
                <a:lnSpc>
                  <a:spcPct val="90000"/>
                </a:lnSpc>
                <a:spcBef>
                  <a:spcPct val="0"/>
                </a:spcBef>
                <a:spcAft>
                  <a:spcPct val="35000"/>
                </a:spcAft>
              </a:pPr>
              <a:r>
                <a:rPr lang="en-US" dirty="0" smtClean="0">
                  <a:solidFill>
                    <a:schemeClr val="tx1"/>
                  </a:solidFill>
                  <a:latin typeface="Calibri" panose="020F0502020204030204" pitchFamily="34" charset="0"/>
                  <a:cs typeface="Times New Roman" pitchFamily="18" charset="0"/>
                </a:rPr>
                <a:t>Online monitoring  management through breakdown complaint / service &amp; repair / preventive maintenance (PM) services. </a:t>
              </a:r>
              <a:endParaRPr lang="en-US" b="1" dirty="0" smtClean="0">
                <a:solidFill>
                  <a:schemeClr val="bg1"/>
                </a:solidFill>
                <a:latin typeface="Calibri" panose="020F0502020204030204" pitchFamily="34" charset="0"/>
                <a:cs typeface="Times New Roman" pitchFamily="18" charset="0"/>
              </a:endParaRPr>
            </a:p>
            <a:p>
              <a:pPr lvl="0" algn="ctr" defTabSz="1778000">
                <a:lnSpc>
                  <a:spcPct val="90000"/>
                </a:lnSpc>
                <a:spcBef>
                  <a:spcPct val="0"/>
                </a:spcBef>
                <a:spcAft>
                  <a:spcPct val="35000"/>
                </a:spcAft>
              </a:pPr>
              <a:endParaRPr lang="en-US" sz="1600" b="1" u="none"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6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600" b="1" u="none"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6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1600" b="1" u="none"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IN" sz="1600" u="none" kern="1200" dirty="0">
                <a:solidFill>
                  <a:schemeClr val="bg1"/>
                </a:solidFill>
              </a:endParaRPr>
            </a:p>
          </p:txBody>
        </p:sp>
      </p:grpSp>
      <p:grpSp>
        <p:nvGrpSpPr>
          <p:cNvPr id="4" name="Group 3"/>
          <p:cNvGrpSpPr/>
          <p:nvPr/>
        </p:nvGrpSpPr>
        <p:grpSpPr>
          <a:xfrm>
            <a:off x="407126" y="3429000"/>
            <a:ext cx="5688874" cy="3180806"/>
            <a:chOff x="0" y="3180806"/>
            <a:chExt cx="5688874" cy="3180806"/>
          </a:xfrm>
        </p:grpSpPr>
        <p:sp>
          <p:nvSpPr>
            <p:cNvPr id="11" name="Round Single Corner Rectangle 10"/>
            <p:cNvSpPr/>
            <p:nvPr/>
          </p:nvSpPr>
          <p:spPr>
            <a:xfrm rot="10800000">
              <a:off x="0" y="3180806"/>
              <a:ext cx="5688874" cy="3180806"/>
            </a:xfrm>
            <a:prstGeom prst="round1Rect">
              <a:avLst/>
            </a:prstGeom>
            <a:noFill/>
          </p:spPr>
          <p:style>
            <a:lnRef idx="2">
              <a:schemeClr val="lt1">
                <a:hueOff val="0"/>
                <a:satOff val="0"/>
                <a:lumOff val="0"/>
                <a:alphaOff val="0"/>
              </a:schemeClr>
            </a:lnRef>
            <a:fillRef idx="1">
              <a:scrgbClr r="0" g="0" b="0"/>
            </a:fillRef>
            <a:effectRef idx="0">
              <a:schemeClr val="accent5">
                <a:hueOff val="-1751958"/>
                <a:satOff val="-11899"/>
                <a:lumOff val="-4967"/>
                <a:alphaOff val="0"/>
              </a:schemeClr>
            </a:effectRef>
            <a:fontRef idx="minor">
              <a:schemeClr val="lt1"/>
            </a:fontRef>
          </p:style>
        </p:sp>
        <p:sp>
          <p:nvSpPr>
            <p:cNvPr id="12" name="Round Single Corner Rectangle 8"/>
            <p:cNvSpPr/>
            <p:nvPr/>
          </p:nvSpPr>
          <p:spPr>
            <a:xfrm>
              <a:off x="0" y="3218361"/>
              <a:ext cx="5688874" cy="23856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defTabSz="1778000">
                <a:lnSpc>
                  <a:spcPct val="90000"/>
                </a:lnSpc>
                <a:spcBef>
                  <a:spcPct val="0"/>
                </a:spcBef>
                <a:spcAft>
                  <a:spcPct val="35000"/>
                </a:spcAft>
              </a:pPr>
              <a:endParaRPr lang="en-US" sz="2000" b="1" u="none" kern="1200" dirty="0" smtClean="0">
                <a:solidFill>
                  <a:srgbClr val="C00000"/>
                </a:solidFill>
                <a:latin typeface="Times New Roman" pitchFamily="18" charset="0"/>
                <a:cs typeface="Times New Roman" pitchFamily="18" charset="0"/>
              </a:endParaRPr>
            </a:p>
            <a:p>
              <a:pPr lvl="0" defTabSz="1778000">
                <a:lnSpc>
                  <a:spcPct val="90000"/>
                </a:lnSpc>
                <a:spcBef>
                  <a:spcPct val="0"/>
                </a:spcBef>
                <a:spcAft>
                  <a:spcPct val="35000"/>
                </a:spcAft>
              </a:pPr>
              <a:endParaRPr lang="en-US" sz="2000" b="1" dirty="0" smtClean="0">
                <a:solidFill>
                  <a:srgbClr val="C00000"/>
                </a:solidFill>
                <a:latin typeface="Times New Roman" pitchFamily="18" charset="0"/>
                <a:cs typeface="Times New Roman" pitchFamily="18" charset="0"/>
              </a:endParaRPr>
            </a:p>
            <a:p>
              <a:pPr lvl="0" defTabSz="1778000">
                <a:lnSpc>
                  <a:spcPct val="90000"/>
                </a:lnSpc>
                <a:spcBef>
                  <a:spcPct val="0"/>
                </a:spcBef>
                <a:spcAft>
                  <a:spcPct val="35000"/>
                </a:spcAft>
              </a:pPr>
              <a:endParaRPr lang="en-US" sz="2000" b="1" u="none" kern="1200" dirty="0" smtClean="0">
                <a:solidFill>
                  <a:srgbClr val="C00000"/>
                </a:solidFill>
                <a:latin typeface="Times New Roman" pitchFamily="18" charset="0"/>
                <a:cs typeface="Times New Roman" pitchFamily="18" charset="0"/>
              </a:endParaRPr>
            </a:p>
            <a:p>
              <a:pPr lvl="0" defTabSz="1778000">
                <a:lnSpc>
                  <a:spcPct val="90000"/>
                </a:lnSpc>
                <a:spcBef>
                  <a:spcPct val="0"/>
                </a:spcBef>
                <a:spcAft>
                  <a:spcPct val="35000"/>
                </a:spcAft>
              </a:pPr>
              <a:endParaRPr lang="en-US" sz="2000" b="1" u="none" kern="1200" dirty="0" smtClean="0">
                <a:solidFill>
                  <a:srgbClr val="C00000"/>
                </a:solidFill>
                <a:latin typeface="Times New Roman" pitchFamily="18" charset="0"/>
                <a:cs typeface="Times New Roman" pitchFamily="18" charset="0"/>
              </a:endParaRPr>
            </a:p>
            <a:p>
              <a:pPr lvl="0" defTabSz="1778000">
                <a:lnSpc>
                  <a:spcPct val="90000"/>
                </a:lnSpc>
                <a:spcBef>
                  <a:spcPct val="0"/>
                </a:spcBef>
                <a:spcAft>
                  <a:spcPct val="35000"/>
                </a:spcAft>
              </a:pPr>
              <a:endParaRPr lang="en-US" sz="2000" b="1" dirty="0" smtClean="0">
                <a:solidFill>
                  <a:srgbClr val="C00000"/>
                </a:solidFill>
                <a:latin typeface="Times New Roman" pitchFamily="18" charset="0"/>
                <a:cs typeface="Times New Roman" pitchFamily="18" charset="0"/>
              </a:endParaRPr>
            </a:p>
            <a:p>
              <a:pPr lvl="0" defTabSz="1778000">
                <a:lnSpc>
                  <a:spcPct val="90000"/>
                </a:lnSpc>
                <a:spcBef>
                  <a:spcPct val="0"/>
                </a:spcBef>
                <a:spcAft>
                  <a:spcPct val="35000"/>
                </a:spcAft>
              </a:pPr>
              <a:r>
                <a:rPr lang="en-US" sz="2200" b="1" dirty="0">
                  <a:solidFill>
                    <a:schemeClr val="tx2"/>
                  </a:solidFill>
                  <a:latin typeface="Calibri" panose="020F0502020204030204" pitchFamily="34" charset="0"/>
                  <a:cs typeface="Times New Roman" pitchFamily="18" charset="0"/>
                </a:rPr>
                <a:t>Module 3: Eq</a:t>
              </a:r>
              <a:r>
                <a:rPr kumimoji="0" lang="en-US" sz="2200" b="1" u="none" kern="1200" dirty="0" smtClean="0">
                  <a:solidFill>
                    <a:schemeClr val="accent4">
                      <a:lumMod val="20000"/>
                      <a:lumOff val="80000"/>
                    </a:schemeClr>
                  </a:solidFill>
                  <a:latin typeface="Calibri" panose="020F0502020204030204" pitchFamily="34" charset="0"/>
                  <a:cs typeface="Times New Roman" pitchFamily="18" charset="0"/>
                </a:rPr>
                <a:t>uipment Usage</a:t>
              </a:r>
            </a:p>
            <a:p>
              <a:pPr algn="just" defTabSz="1778000">
                <a:lnSpc>
                  <a:spcPct val="90000"/>
                </a:lnSpc>
                <a:spcBef>
                  <a:spcPct val="0"/>
                </a:spcBef>
                <a:spcAft>
                  <a:spcPct val="35000"/>
                </a:spcAft>
              </a:pPr>
              <a:endParaRPr lang="en-US" sz="1600" dirty="0" smtClean="0">
                <a:solidFill>
                  <a:schemeClr val="tx1"/>
                </a:solidFill>
                <a:latin typeface="Calibri" panose="020F0502020204030204" pitchFamily="34" charset="0"/>
                <a:cs typeface="Times New Roman" pitchFamily="18" charset="0"/>
              </a:endParaRPr>
            </a:p>
            <a:p>
              <a:pPr algn="just" defTabSz="1778000">
                <a:lnSpc>
                  <a:spcPct val="90000"/>
                </a:lnSpc>
                <a:spcBef>
                  <a:spcPct val="0"/>
                </a:spcBef>
                <a:spcAft>
                  <a:spcPct val="35000"/>
                </a:spcAft>
              </a:pPr>
              <a:r>
                <a:rPr lang="en-US" dirty="0" smtClean="0">
                  <a:solidFill>
                    <a:schemeClr val="tx1"/>
                  </a:solidFill>
                  <a:latin typeface="Calibri" panose="020F0502020204030204" pitchFamily="34" charset="0"/>
                  <a:cs typeface="Times New Roman" pitchFamily="18" charset="0"/>
                </a:rPr>
                <a:t>This module is used to update daily  use of equipments online from individual healthcare facilities up to PHC level. Including who is used  and the last time when particular equipment used. </a:t>
              </a:r>
            </a:p>
            <a:p>
              <a:pPr lvl="0" algn="ctr" defTabSz="1778000">
                <a:lnSpc>
                  <a:spcPct val="90000"/>
                </a:lnSpc>
                <a:spcBef>
                  <a:spcPct val="0"/>
                </a:spcBef>
                <a:spcAft>
                  <a:spcPct val="35000"/>
                </a:spcAft>
              </a:pPr>
              <a:endParaRPr lang="en-US" sz="20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2000" b="1" u="none"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2000" b="1"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US" sz="2000" b="1" u="none"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IN" sz="2000" b="1" u="none" kern="1200" dirty="0">
                <a:solidFill>
                  <a:schemeClr val="bg1"/>
                </a:solidFill>
              </a:endParaRPr>
            </a:p>
          </p:txBody>
        </p:sp>
      </p:grpSp>
      <p:grpSp>
        <p:nvGrpSpPr>
          <p:cNvPr id="5" name="Group 4"/>
          <p:cNvGrpSpPr/>
          <p:nvPr/>
        </p:nvGrpSpPr>
        <p:grpSpPr>
          <a:xfrm>
            <a:off x="6096000" y="3429000"/>
            <a:ext cx="5714999" cy="3180806"/>
            <a:chOff x="5688874" y="3180806"/>
            <a:chExt cx="5714999" cy="3180806"/>
          </a:xfrm>
        </p:grpSpPr>
        <p:sp>
          <p:nvSpPr>
            <p:cNvPr id="9" name="Round Single Corner Rectangle 8"/>
            <p:cNvSpPr/>
            <p:nvPr/>
          </p:nvSpPr>
          <p:spPr>
            <a:xfrm rot="5400000">
              <a:off x="6942908" y="1926772"/>
              <a:ext cx="3180806" cy="5688874"/>
            </a:xfrm>
            <a:prstGeom prst="round1Rect">
              <a:avLst/>
            </a:prstGeom>
            <a:noFill/>
          </p:spPr>
          <p:style>
            <a:lnRef idx="2">
              <a:schemeClr val="lt1">
                <a:hueOff val="0"/>
                <a:satOff val="0"/>
                <a:lumOff val="0"/>
                <a:alphaOff val="0"/>
              </a:schemeClr>
            </a:lnRef>
            <a:fillRef idx="1">
              <a:scrgbClr r="0" g="0" b="0"/>
            </a:fillRef>
            <a:effectRef idx="0">
              <a:schemeClr val="accent5">
                <a:hueOff val="-2627937"/>
                <a:satOff val="-17848"/>
                <a:lumOff val="-7451"/>
                <a:alphaOff val="0"/>
              </a:schemeClr>
            </a:effectRef>
            <a:fontRef idx="minor">
              <a:schemeClr val="lt1"/>
            </a:fontRef>
          </p:style>
        </p:sp>
        <p:sp>
          <p:nvSpPr>
            <p:cNvPr id="10" name="Round Single Corner Rectangle 10"/>
            <p:cNvSpPr/>
            <p:nvPr/>
          </p:nvSpPr>
          <p:spPr>
            <a:xfrm>
              <a:off x="5714999" y="3218362"/>
              <a:ext cx="5688874" cy="263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r" defTabSz="1778000">
                <a:lnSpc>
                  <a:spcPct val="90000"/>
                </a:lnSpc>
                <a:spcBef>
                  <a:spcPct val="0"/>
                </a:spcBef>
                <a:spcAft>
                  <a:spcPct val="35000"/>
                </a:spcAft>
              </a:pPr>
              <a:endParaRPr lang="en-US" sz="2200" b="1" u="none" kern="1200" dirty="0" smtClean="0">
                <a:solidFill>
                  <a:srgbClr val="C00000"/>
                </a:solidFill>
                <a:latin typeface="Calibri" panose="020F0502020204030204" pitchFamily="34" charset="0"/>
                <a:cs typeface="Times New Roman" pitchFamily="18" charset="0"/>
              </a:endParaRPr>
            </a:p>
            <a:p>
              <a:pPr lvl="0" algn="r" defTabSz="1778000">
                <a:lnSpc>
                  <a:spcPct val="90000"/>
                </a:lnSpc>
                <a:spcBef>
                  <a:spcPct val="0"/>
                </a:spcBef>
                <a:spcAft>
                  <a:spcPct val="35000"/>
                </a:spcAft>
              </a:pPr>
              <a:endParaRPr lang="en-US" sz="2200" b="1" dirty="0">
                <a:solidFill>
                  <a:srgbClr val="C00000"/>
                </a:solidFill>
                <a:latin typeface="Calibri" panose="020F0502020204030204" pitchFamily="34" charset="0"/>
                <a:cs typeface="Times New Roman" pitchFamily="18" charset="0"/>
              </a:endParaRPr>
            </a:p>
            <a:p>
              <a:pPr lvl="0" algn="r" defTabSz="1778000">
                <a:lnSpc>
                  <a:spcPct val="90000"/>
                </a:lnSpc>
                <a:spcBef>
                  <a:spcPct val="0"/>
                </a:spcBef>
                <a:spcAft>
                  <a:spcPct val="35000"/>
                </a:spcAft>
              </a:pPr>
              <a:r>
                <a:rPr lang="en-US" sz="2200" b="1" dirty="0" smtClean="0">
                  <a:solidFill>
                    <a:schemeClr val="tx2"/>
                  </a:solidFill>
                  <a:latin typeface="Calibri" panose="020F0502020204030204" pitchFamily="34" charset="0"/>
                  <a:cs typeface="Times New Roman" pitchFamily="18" charset="0"/>
                </a:rPr>
                <a:t>Module 4: Reporting</a:t>
              </a:r>
              <a:endParaRPr lang="en-US" sz="2200" b="1" dirty="0">
                <a:solidFill>
                  <a:schemeClr val="tx2"/>
                </a:solidFill>
                <a:latin typeface="Calibri" panose="020F0502020204030204" pitchFamily="34" charset="0"/>
                <a:cs typeface="Times New Roman" pitchFamily="18" charset="0"/>
              </a:endParaRPr>
            </a:p>
            <a:p>
              <a:pPr lvl="0" algn="r" defTabSz="1778000">
                <a:lnSpc>
                  <a:spcPct val="90000"/>
                </a:lnSpc>
                <a:spcBef>
                  <a:spcPct val="0"/>
                </a:spcBef>
                <a:spcAft>
                  <a:spcPct val="35000"/>
                </a:spcAft>
              </a:pPr>
              <a:endParaRPr lang="en-US" sz="2000" b="1" dirty="0" smtClean="0">
                <a:solidFill>
                  <a:schemeClr val="accent4">
                    <a:lumMod val="20000"/>
                    <a:lumOff val="80000"/>
                  </a:schemeClr>
                </a:solidFill>
                <a:latin typeface="Calibri" panose="020F0502020204030204" pitchFamily="34" charset="0"/>
                <a:cs typeface="Times New Roman" pitchFamily="18" charset="0"/>
              </a:endParaRPr>
            </a:p>
            <a:p>
              <a:pPr algn="ctr" defTabSz="1778000">
                <a:lnSpc>
                  <a:spcPct val="90000"/>
                </a:lnSpc>
                <a:spcBef>
                  <a:spcPct val="0"/>
                </a:spcBef>
                <a:spcAft>
                  <a:spcPct val="35000"/>
                </a:spcAft>
              </a:pPr>
              <a:r>
                <a:rPr lang="en-US" dirty="0" smtClean="0">
                  <a:solidFill>
                    <a:schemeClr val="tx1"/>
                  </a:solidFill>
                  <a:latin typeface="Calibri" panose="020F0502020204030204" pitchFamily="34" charset="0"/>
                  <a:cs typeface="Times New Roman" pitchFamily="18" charset="0"/>
                </a:rPr>
                <a:t>This module is used to monitor daily online reporting  tools from individual healthcare facilities up to PHC level. Due to role based access user can access and the operations that he/she can administer through the application.</a:t>
              </a:r>
              <a:endParaRPr lang="en-US" b="1" dirty="0" smtClean="0">
                <a:solidFill>
                  <a:schemeClr val="bg1"/>
                </a:solidFill>
                <a:latin typeface="Calibri" panose="020F0502020204030204" pitchFamily="34" charset="0"/>
                <a:cs typeface="Times New Roman" pitchFamily="18" charset="0"/>
              </a:endParaRPr>
            </a:p>
            <a:p>
              <a:pPr lvl="0" algn="ctr" defTabSz="1778000">
                <a:lnSpc>
                  <a:spcPct val="90000"/>
                </a:lnSpc>
                <a:spcBef>
                  <a:spcPct val="0"/>
                </a:spcBef>
                <a:spcAft>
                  <a:spcPct val="35000"/>
                </a:spcAft>
              </a:pPr>
              <a:endParaRPr lang="en-US" sz="2000" b="1" u="none" kern="1200" dirty="0" smtClean="0">
                <a:solidFill>
                  <a:schemeClr val="bg1"/>
                </a:solidFill>
                <a:latin typeface="Times New Roman" pitchFamily="18" charset="0"/>
                <a:cs typeface="Times New Roman" pitchFamily="18" charset="0"/>
              </a:endParaRPr>
            </a:p>
            <a:p>
              <a:pPr lvl="0" algn="ctr" defTabSz="1778000">
                <a:lnSpc>
                  <a:spcPct val="90000"/>
                </a:lnSpc>
                <a:spcBef>
                  <a:spcPct val="0"/>
                </a:spcBef>
                <a:spcAft>
                  <a:spcPct val="35000"/>
                </a:spcAft>
              </a:pPr>
              <a:endParaRPr lang="en-IN" sz="2000" u="none" kern="1200" dirty="0">
                <a:solidFill>
                  <a:schemeClr val="bg1"/>
                </a:solidFill>
              </a:endParaRPr>
            </a:p>
          </p:txBody>
        </p:sp>
      </p:grpSp>
      <p:grpSp>
        <p:nvGrpSpPr>
          <p:cNvPr id="6" name="Group 5"/>
          <p:cNvGrpSpPr/>
          <p:nvPr/>
        </p:nvGrpSpPr>
        <p:grpSpPr>
          <a:xfrm>
            <a:off x="4389336" y="2633798"/>
            <a:ext cx="3722697" cy="1755322"/>
            <a:chOff x="3982211" y="2385604"/>
            <a:chExt cx="3413324" cy="1590403"/>
          </a:xfrm>
        </p:grpSpPr>
        <p:sp>
          <p:nvSpPr>
            <p:cNvPr id="7" name="Rounded Rectangle 6"/>
            <p:cNvSpPr/>
            <p:nvPr/>
          </p:nvSpPr>
          <p:spPr>
            <a:xfrm>
              <a:off x="3982211" y="2385604"/>
              <a:ext cx="3413324" cy="1590403"/>
            </a:xfrm>
            <a:prstGeom prst="roundRect">
              <a:avLst/>
            </a:prstGeom>
            <a:noFill/>
          </p:spPr>
          <p:style>
            <a:lnRef idx="2">
              <a:schemeClr val="lt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8" name="Rounded Rectangle 12"/>
            <p:cNvSpPr/>
            <p:nvPr/>
          </p:nvSpPr>
          <p:spPr>
            <a:xfrm>
              <a:off x="4059848" y="2463241"/>
              <a:ext cx="3258050" cy="14351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endParaRPr lang="en-IN" sz="3600" b="1" kern="1200" dirty="0">
                <a:solidFill>
                  <a:srgbClr val="002060"/>
                </a:solidFill>
              </a:endParaRPr>
            </a:p>
          </p:txBody>
        </p:sp>
      </p:grpSp>
      <p:pic>
        <p:nvPicPr>
          <p:cNvPr id="17" name="Picture 16"/>
          <p:cNvPicPr/>
          <p:nvPr/>
        </p:nvPicPr>
        <p:blipFill>
          <a:blip r:embed="rId2"/>
          <a:srcRect/>
          <a:stretch>
            <a:fillRect/>
          </a:stretch>
        </p:blipFill>
        <p:spPr bwMode="auto">
          <a:xfrm>
            <a:off x="4441370" y="2595097"/>
            <a:ext cx="3683726" cy="189411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03200" y="1295400"/>
          <a:ext cx="11785600" cy="5121270"/>
        </p:xfrm>
        <a:graphic>
          <a:graphicData uri="http://schemas.openxmlformats.org/drawingml/2006/table">
            <a:tbl>
              <a:tblPr firstRow="1" bandRow="1">
                <a:tableStyleId>{5C22544A-7EE6-4342-B048-85BDC9FD1C3A}</a:tableStyleId>
              </a:tblPr>
              <a:tblGrid>
                <a:gridCol w="5892800"/>
                <a:gridCol w="5892800"/>
              </a:tblGrid>
              <a:tr h="365805">
                <a:tc>
                  <a:txBody>
                    <a:bodyPr/>
                    <a:lstStyle/>
                    <a:p>
                      <a:r>
                        <a:rPr lang="en-US" sz="1800" dirty="0" smtClean="0">
                          <a:solidFill>
                            <a:schemeClr val="tx1"/>
                          </a:solidFill>
                        </a:rPr>
                        <a:t>Parameter</a:t>
                      </a:r>
                      <a:endParaRPr lang="en-US" sz="1800" dirty="0">
                        <a:solidFill>
                          <a:schemeClr val="tx1"/>
                        </a:solidFill>
                      </a:endParaRPr>
                    </a:p>
                  </a:txBody>
                  <a:tcPr marL="121920" marR="121920" marT="45726" marB="45726">
                    <a:solidFill>
                      <a:schemeClr val="bg2">
                        <a:lumMod val="60000"/>
                        <a:lumOff val="40000"/>
                      </a:schemeClr>
                    </a:solidFill>
                  </a:tcPr>
                </a:tc>
                <a:tc>
                  <a:txBody>
                    <a:bodyPr/>
                    <a:lstStyle/>
                    <a:p>
                      <a:r>
                        <a:rPr lang="en-US" sz="1800" dirty="0" smtClean="0">
                          <a:solidFill>
                            <a:schemeClr val="tx1"/>
                          </a:solidFill>
                        </a:rPr>
                        <a:t>Response</a:t>
                      </a:r>
                      <a:endParaRPr lang="en-US" sz="1800"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State</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 Rajasthan</a:t>
                      </a:r>
                      <a:r>
                        <a:rPr lang="en-US" sz="1800" b="1" baseline="0" dirty="0" smtClean="0">
                          <a:solidFill>
                            <a:schemeClr val="tx1"/>
                          </a:solidFill>
                        </a:rPr>
                        <a:t> </a:t>
                      </a:r>
                      <a:r>
                        <a:rPr lang="en-US" sz="1800" b="1" dirty="0" smtClean="0">
                          <a:solidFill>
                            <a:schemeClr val="tx1"/>
                          </a:solidFill>
                        </a:rPr>
                        <a:t>(State Code 30,31,32)</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District</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baseline="0" dirty="0" smtClean="0">
                          <a:solidFill>
                            <a:schemeClr val="tx1"/>
                          </a:solidFill>
                        </a:rPr>
                        <a:t> </a:t>
                      </a:r>
                      <a:r>
                        <a:rPr lang="en-US" sz="1800" b="1" baseline="0" dirty="0" err="1" smtClean="0">
                          <a:solidFill>
                            <a:schemeClr val="tx1"/>
                          </a:solidFill>
                        </a:rPr>
                        <a:t>Alwar</a:t>
                      </a:r>
                      <a:r>
                        <a:rPr lang="en-US" sz="1800" b="1" baseline="0" dirty="0" smtClean="0">
                          <a:solidFill>
                            <a:schemeClr val="tx1"/>
                          </a:solidFill>
                        </a:rPr>
                        <a:t> </a:t>
                      </a:r>
                      <a:r>
                        <a:rPr lang="en-US" sz="1800" b="1" dirty="0" smtClean="0">
                          <a:solidFill>
                            <a:schemeClr val="tx1"/>
                          </a:solidFill>
                        </a:rPr>
                        <a:t>( district Code 01)</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Health</a:t>
                      </a:r>
                      <a:r>
                        <a:rPr lang="en-US" sz="1800" b="1" baseline="0" dirty="0" smtClean="0">
                          <a:solidFill>
                            <a:schemeClr val="tx1"/>
                          </a:solidFill>
                        </a:rPr>
                        <a:t> Facility Type</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District Hospital/SDH/CHC/PHC</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Department</a:t>
                      </a:r>
                      <a:r>
                        <a:rPr lang="en-US" sz="1800" b="1" baseline="0" dirty="0" smtClean="0">
                          <a:solidFill>
                            <a:schemeClr val="tx1"/>
                          </a:solidFill>
                        </a:rPr>
                        <a:t> </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Operation Theater</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Equipment Type</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IN" sz="1800" b="1" dirty="0" smtClean="0">
                          <a:solidFill>
                            <a:schemeClr val="tx1"/>
                          </a:solidFill>
                        </a:rPr>
                        <a:t>Defibrillator</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Make</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Philips</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Model </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Heart start XL</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Sr. No.</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SNFR210001</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AMC/CMC</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Yes</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Date</a:t>
                      </a:r>
                      <a:r>
                        <a:rPr lang="en-US" sz="1800" b="1" baseline="0" dirty="0" smtClean="0">
                          <a:solidFill>
                            <a:schemeClr val="tx1"/>
                          </a:solidFill>
                        </a:rPr>
                        <a:t> of Installation</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10/10/2010</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Critical </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Yes/No</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US" sz="1800" b="1" dirty="0" smtClean="0">
                          <a:solidFill>
                            <a:schemeClr val="tx1"/>
                          </a:solidFill>
                        </a:rPr>
                        <a:t>Supplied</a:t>
                      </a:r>
                      <a:r>
                        <a:rPr lang="en-US" sz="1800" b="1" baseline="0" dirty="0" smtClean="0">
                          <a:solidFill>
                            <a:schemeClr val="tx1"/>
                          </a:solidFill>
                        </a:rPr>
                        <a:t> By</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US" sz="1800" b="1" dirty="0" smtClean="0">
                          <a:solidFill>
                            <a:schemeClr val="tx1"/>
                          </a:solidFill>
                        </a:rPr>
                        <a:t>XYZ</a:t>
                      </a:r>
                      <a:r>
                        <a:rPr lang="en-US" sz="1800" b="1" baseline="0" dirty="0" smtClean="0">
                          <a:solidFill>
                            <a:schemeClr val="tx1"/>
                          </a:solidFill>
                        </a:rPr>
                        <a:t> Vendor</a:t>
                      </a:r>
                      <a:endParaRPr lang="en-IN" sz="1800" b="1" dirty="0">
                        <a:solidFill>
                          <a:schemeClr val="tx1"/>
                        </a:solidFill>
                      </a:endParaRPr>
                    </a:p>
                  </a:txBody>
                  <a:tcPr marL="121920" marR="121920" marT="45726" marB="45726">
                    <a:solidFill>
                      <a:schemeClr val="bg1">
                        <a:lumMod val="85000"/>
                      </a:schemeClr>
                    </a:solidFill>
                  </a:tcPr>
                </a:tc>
              </a:tr>
              <a:tr h="365805">
                <a:tc>
                  <a:txBody>
                    <a:bodyPr/>
                    <a:lstStyle/>
                    <a:p>
                      <a:r>
                        <a:rPr lang="en-IN" sz="1800" b="1" dirty="0" smtClean="0">
                          <a:solidFill>
                            <a:schemeClr val="tx1"/>
                          </a:solidFill>
                        </a:rPr>
                        <a:t>Barcode</a:t>
                      </a:r>
                      <a:endParaRPr lang="en-IN" sz="1800" b="1" dirty="0">
                        <a:solidFill>
                          <a:schemeClr val="tx1"/>
                        </a:solidFill>
                      </a:endParaRPr>
                    </a:p>
                  </a:txBody>
                  <a:tcPr marL="121920" marR="121920" marT="45726" marB="45726">
                    <a:solidFill>
                      <a:schemeClr val="bg2">
                        <a:lumMod val="60000"/>
                        <a:lumOff val="40000"/>
                      </a:schemeClr>
                    </a:solidFill>
                  </a:tcPr>
                </a:tc>
                <a:tc>
                  <a:txBody>
                    <a:bodyPr/>
                    <a:lstStyle/>
                    <a:p>
                      <a:r>
                        <a:rPr lang="en-IN" sz="1800" b="1" dirty="0" smtClean="0">
                          <a:solidFill>
                            <a:schemeClr val="tx1"/>
                          </a:solidFill>
                        </a:rPr>
                        <a:t>(31010001)</a:t>
                      </a:r>
                      <a:endParaRPr lang="en-IN" sz="1800" b="1" dirty="0">
                        <a:solidFill>
                          <a:schemeClr val="tx1"/>
                        </a:solidFill>
                      </a:endParaRPr>
                    </a:p>
                  </a:txBody>
                  <a:tcPr marL="121920" marR="121920" marT="45726" marB="45726">
                    <a:solidFill>
                      <a:schemeClr val="bg1">
                        <a:lumMod val="85000"/>
                      </a:schemeClr>
                    </a:solidFill>
                  </a:tcPr>
                </a:tc>
              </a:tr>
            </a:tbl>
          </a:graphicData>
        </a:graphic>
      </p:graphicFrame>
      <p:sp>
        <p:nvSpPr>
          <p:cNvPr id="5" name="Rectangle 4"/>
          <p:cNvSpPr/>
          <p:nvPr/>
        </p:nvSpPr>
        <p:spPr>
          <a:xfrm>
            <a:off x="2540000" y="304800"/>
            <a:ext cx="6908800" cy="584200"/>
          </a:xfrm>
          <a:prstGeom prst="rect">
            <a:avLst/>
          </a:prstGeom>
        </p:spPr>
        <p:txBody>
          <a:bodyPr>
            <a:spAutoFit/>
          </a:bodyPr>
          <a:lstStyle/>
          <a:p>
            <a:pPr algn="ctr">
              <a:defRPr/>
            </a:pPr>
            <a:r>
              <a:rPr lang="en-US" sz="3200" dirty="0">
                <a:latin typeface="+mn-lt"/>
                <a:ea typeface="ＭＳ Ｐゴシック" panose="020B0600070205080204" pitchFamily="34" charset="-128"/>
                <a:cs typeface="+mn-cs"/>
              </a:rPr>
              <a:t>MAPPING  FORMAT </a:t>
            </a:r>
            <a:endParaRPr lang="en-IN" sz="3200" dirty="0">
              <a:latin typeface="+mn-lt"/>
              <a:ea typeface="ＭＳ Ｐゴシック" panose="020B0600070205080204" pitchFamily="34" charset="-128"/>
              <a:cs typeface="+mn-cs"/>
            </a:endParaRPr>
          </a:p>
        </p:txBody>
      </p:sp>
      <p:sp>
        <p:nvSpPr>
          <p:cNvPr id="18481" name="TextBox 5"/>
          <p:cNvSpPr txBox="1">
            <a:spLocks noChangeArrowheads="1"/>
          </p:cNvSpPr>
          <p:nvPr/>
        </p:nvSpPr>
        <p:spPr bwMode="auto">
          <a:xfrm>
            <a:off x="11480800" y="6550026"/>
            <a:ext cx="508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en-US">
                <a:cs typeface="Arial" charset="0"/>
              </a:rPr>
              <a:t>13</a:t>
            </a:r>
          </a:p>
        </p:txBody>
      </p:sp>
      <p:pic>
        <p:nvPicPr>
          <p:cNvPr id="6" name="Picture 5"/>
          <p:cNvPicPr/>
          <p:nvPr/>
        </p:nvPicPr>
        <p:blipFill rotWithShape="1">
          <a:blip r:embed="rId2"/>
          <a:srcRect r="3061" b="2410"/>
          <a:stretch/>
        </p:blipFill>
        <p:spPr bwMode="auto">
          <a:xfrm>
            <a:off x="211662" y="1"/>
            <a:ext cx="1735668" cy="1270000"/>
          </a:xfrm>
          <a:prstGeom prst="rect">
            <a:avLst/>
          </a:prstGeom>
          <a:noFill/>
          <a:ln w="9525">
            <a:noFill/>
            <a:miter lim="800000"/>
            <a:headEnd/>
            <a:tailEnd/>
          </a:ln>
        </p:spPr>
      </p:pic>
      <p:pic>
        <p:nvPicPr>
          <p:cNvPr id="7" name="Picture 6"/>
          <p:cNvPicPr/>
          <p:nvPr/>
        </p:nvPicPr>
        <p:blipFill rotWithShape="1">
          <a:blip r:embed="rId2"/>
          <a:srcRect r="3061" b="2410"/>
          <a:stretch/>
        </p:blipFill>
        <p:spPr bwMode="auto">
          <a:xfrm>
            <a:off x="10308167" y="1"/>
            <a:ext cx="1883833" cy="1333500"/>
          </a:xfrm>
          <a:prstGeom prst="rect">
            <a:avLst/>
          </a:prstGeom>
          <a:noFill/>
          <a:ln w="9525">
            <a:noFill/>
            <a:miter lim="800000"/>
            <a:headEnd/>
            <a:tailEnd/>
          </a:ln>
        </p:spPr>
      </p:pic>
    </p:spTree>
    <p:extLst>
      <p:ext uri="{BB962C8B-B14F-4D97-AF65-F5344CB8AC3E}">
        <p14:creationId xmlns:p14="http://schemas.microsoft.com/office/powerpoint/2010/main" val="1519004266"/>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6073139"/>
              </p:ext>
            </p:extLst>
          </p:nvPr>
        </p:nvGraphicFramePr>
        <p:xfrm>
          <a:off x="312269" y="1553993"/>
          <a:ext cx="5184578" cy="4718471"/>
        </p:xfrm>
        <a:graphic>
          <a:graphicData uri="http://schemas.openxmlformats.org/drawingml/2006/table">
            <a:tbl>
              <a:tblPr/>
              <a:tblGrid>
                <a:gridCol w="3107036"/>
                <a:gridCol w="2077542"/>
              </a:tblGrid>
              <a:tr h="1079603">
                <a:tc gridSpan="2">
                  <a:txBody>
                    <a:bodyPr/>
                    <a:lstStyle/>
                    <a:p>
                      <a:pPr algn="ctr" fontAlgn="b"/>
                      <a:r>
                        <a:rPr lang="en-US" sz="2000" b="1" i="0" u="none" strike="noStrike" dirty="0">
                          <a:solidFill>
                            <a:schemeClr val="tx1"/>
                          </a:solidFill>
                          <a:latin typeface="Calibri" pitchFamily="34" charset="0"/>
                        </a:rPr>
                        <a:t>STATUS OF </a:t>
                      </a:r>
                      <a:r>
                        <a:rPr lang="en-US" sz="2000" b="1" i="0" u="none" strike="noStrike" dirty="0" smtClean="0">
                          <a:solidFill>
                            <a:schemeClr val="tx1"/>
                          </a:solidFill>
                          <a:latin typeface="Calibri" pitchFamily="34" charset="0"/>
                        </a:rPr>
                        <a:t>147 BIO-MEDICAL EQUIPMENTS </a:t>
                      </a:r>
                      <a:r>
                        <a:rPr lang="en-US" sz="2000" b="1" i="0" u="none" strike="noStrike" baseline="0" dirty="0" smtClean="0">
                          <a:solidFill>
                            <a:schemeClr val="tx1"/>
                          </a:solidFill>
                          <a:latin typeface="Calibri" pitchFamily="34" charset="0"/>
                        </a:rPr>
                        <a:t> under </a:t>
                      </a:r>
                      <a:r>
                        <a:rPr lang="en-US" sz="2000" b="1" i="0" u="none" strike="noStrike" dirty="0" smtClean="0">
                          <a:solidFill>
                            <a:schemeClr val="tx1"/>
                          </a:solidFill>
                          <a:latin typeface="Calibri" pitchFamily="34" charset="0"/>
                        </a:rPr>
                        <a:t>Repair</a:t>
                      </a:r>
                      <a:r>
                        <a:rPr lang="en-US" sz="2000" b="1" i="0" u="none" strike="noStrike" baseline="0" dirty="0" smtClean="0">
                          <a:solidFill>
                            <a:schemeClr val="tx1"/>
                          </a:solidFill>
                          <a:latin typeface="Calibri" pitchFamily="34" charset="0"/>
                        </a:rPr>
                        <a:t> &amp; Maintenance</a:t>
                      </a:r>
                      <a:endParaRPr lang="en-US" sz="2000" b="1" i="0" u="none" strike="noStrike" dirty="0">
                        <a:solidFill>
                          <a:schemeClr val="tx1"/>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hMerge="1">
                  <a:txBody>
                    <a:bodyPr/>
                    <a:lstStyle/>
                    <a:p>
                      <a:endParaRPr lang="en-US"/>
                    </a:p>
                  </a:txBody>
                  <a:tcPr/>
                </a:tc>
              </a:tr>
              <a:tr h="471282">
                <a:tc>
                  <a:txBody>
                    <a:bodyPr/>
                    <a:lstStyle/>
                    <a:p>
                      <a:pPr algn="ctr" fontAlgn="b"/>
                      <a:r>
                        <a:rPr lang="en-US" sz="2000" b="1" i="0" u="none" strike="noStrike" dirty="0">
                          <a:solidFill>
                            <a:schemeClr val="tx1"/>
                          </a:solidFill>
                          <a:latin typeface="Calibri" pitchFamily="34" charset="0"/>
                        </a:rPr>
                        <a:t>STATUS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chemeClr val="tx1"/>
                          </a:solidFill>
                          <a:latin typeface="Calibri"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1282">
                <a:tc>
                  <a:txBody>
                    <a:bodyPr/>
                    <a:lstStyle/>
                    <a:p>
                      <a:pPr algn="ctr" fontAlgn="b"/>
                      <a:r>
                        <a:rPr lang="en-US" sz="2000" b="0" i="0" u="none" strike="noStrike" dirty="0">
                          <a:solidFill>
                            <a:schemeClr val="tx1"/>
                          </a:solidFill>
                          <a:latin typeface="Calibri" pitchFamily="34" charset="0"/>
                        </a:rPr>
                        <a:t>Functional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dirty="0" smtClean="0">
                          <a:solidFill>
                            <a:schemeClr val="tx1"/>
                          </a:solidFill>
                          <a:latin typeface="Calibri" pitchFamily="34" charset="0"/>
                        </a:rPr>
                        <a:t>38583</a:t>
                      </a:r>
                      <a:endParaRPr lang="en-US" sz="2000" dirty="0">
                        <a:solidFill>
                          <a:schemeClr val="tx1"/>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1282">
                <a:tc>
                  <a:txBody>
                    <a:bodyPr/>
                    <a:lstStyle/>
                    <a:p>
                      <a:pPr algn="ctr" fontAlgn="b"/>
                      <a:r>
                        <a:rPr lang="en-US" sz="2000" b="0" i="0" u="none" strike="noStrike" dirty="0">
                          <a:solidFill>
                            <a:schemeClr val="tx1"/>
                          </a:solidFill>
                          <a:latin typeface="Calibri" pitchFamily="34" charset="0"/>
                        </a:rPr>
                        <a:t>Installation Pending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dirty="0" smtClean="0">
                          <a:solidFill>
                            <a:schemeClr val="tx1"/>
                          </a:solidFill>
                          <a:latin typeface="Calibri" pitchFamily="34" charset="0"/>
                        </a:rPr>
                        <a:t>621</a:t>
                      </a:r>
                      <a:endParaRPr lang="en-US" sz="2000" dirty="0">
                        <a:solidFill>
                          <a:schemeClr val="tx1"/>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1282">
                <a:tc>
                  <a:txBody>
                    <a:bodyPr/>
                    <a:lstStyle/>
                    <a:p>
                      <a:pPr algn="ctr" fontAlgn="b"/>
                      <a:r>
                        <a:rPr lang="en-US" sz="2000" b="0" i="0" u="none" strike="noStrike" dirty="0">
                          <a:solidFill>
                            <a:schemeClr val="tx1"/>
                          </a:solidFill>
                          <a:latin typeface="Calibri" pitchFamily="34" charset="0"/>
                        </a:rPr>
                        <a:t>Not in 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dirty="0" smtClean="0">
                          <a:solidFill>
                            <a:schemeClr val="tx1"/>
                          </a:solidFill>
                          <a:latin typeface="Calibri" pitchFamily="34" charset="0"/>
                        </a:rPr>
                        <a:t>512</a:t>
                      </a:r>
                      <a:endParaRPr lang="en-US" sz="2000" dirty="0">
                        <a:solidFill>
                          <a:schemeClr val="tx1"/>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485">
                <a:tc>
                  <a:txBody>
                    <a:bodyPr/>
                    <a:lstStyle/>
                    <a:p>
                      <a:pPr algn="ctr" fontAlgn="b"/>
                      <a:r>
                        <a:rPr lang="en-US" sz="2000" b="0" i="0" u="none" strike="noStrike" dirty="0">
                          <a:solidFill>
                            <a:schemeClr val="tx1"/>
                          </a:solidFill>
                          <a:latin typeface="Calibri" pitchFamily="34" charset="0"/>
                        </a:rPr>
                        <a:t>Non Functional Repairable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dirty="0" smtClean="0">
                          <a:solidFill>
                            <a:schemeClr val="tx1"/>
                          </a:solidFill>
                          <a:latin typeface="Calibri" pitchFamily="34" charset="0"/>
                        </a:rPr>
                        <a:t>1013</a:t>
                      </a:r>
                      <a:endParaRPr lang="en-US" sz="2000" dirty="0">
                        <a:solidFill>
                          <a:schemeClr val="tx1"/>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14156">
                <a:tc>
                  <a:txBody>
                    <a:bodyPr/>
                    <a:lstStyle/>
                    <a:p>
                      <a:pPr algn="ctr" fontAlgn="b"/>
                      <a:r>
                        <a:rPr lang="en-US" sz="2000" b="0" i="0" u="none" strike="noStrike" dirty="0">
                          <a:solidFill>
                            <a:schemeClr val="tx1"/>
                          </a:solidFill>
                          <a:latin typeface="Calibri" pitchFamily="34" charset="0"/>
                        </a:rPr>
                        <a:t>Non Functional Not Repairable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dirty="0" smtClean="0">
                          <a:solidFill>
                            <a:schemeClr val="tx1"/>
                          </a:solidFill>
                          <a:latin typeface="Calibri" pitchFamily="34" charset="0"/>
                        </a:rPr>
                        <a:t>874</a:t>
                      </a:r>
                      <a:endParaRPr lang="en-US" sz="2000" dirty="0">
                        <a:solidFill>
                          <a:schemeClr val="tx1"/>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4099">
                <a:tc>
                  <a:txBody>
                    <a:bodyPr/>
                    <a:lstStyle/>
                    <a:p>
                      <a:pPr algn="ctr" fontAlgn="b"/>
                      <a:r>
                        <a:rPr lang="en-US" sz="2000" b="1" i="0" u="none" strike="noStrike" dirty="0">
                          <a:solidFill>
                            <a:schemeClr val="tx1"/>
                          </a:solidFill>
                          <a:latin typeface="Calibri"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3200" b="1" dirty="0" smtClean="0">
                          <a:solidFill>
                            <a:srgbClr val="FF0000"/>
                          </a:solidFill>
                          <a:latin typeface="Calibri" pitchFamily="34" charset="0"/>
                        </a:rPr>
                        <a:t>41603</a:t>
                      </a:r>
                      <a:endParaRPr lang="en-US" sz="3200" dirty="0" smtClean="0">
                        <a:solidFill>
                          <a:srgbClr val="FF0000"/>
                        </a:solidFill>
                        <a:latin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itle 1"/>
          <p:cNvSpPr txBox="1">
            <a:spLocks/>
          </p:cNvSpPr>
          <p:nvPr/>
        </p:nvSpPr>
        <p:spPr>
          <a:xfrm>
            <a:off x="288757" y="362607"/>
            <a:ext cx="5184578" cy="993227"/>
          </a:xfrm>
          <a:prstGeom prst="rect">
            <a:avLst/>
          </a:prstGeom>
          <a:solidFill>
            <a:schemeClr val="accent1">
              <a:lumMod val="75000"/>
            </a:schemeClr>
          </a:solidFill>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solidFill>
                <a:effectLst/>
                <a:uLnTx/>
                <a:uFillTx/>
                <a:latin typeface="Calibri" pitchFamily="34" charset="0"/>
                <a:ea typeface="+mn-ea"/>
                <a:cs typeface="Arial" pitchFamily="34" charset="0"/>
              </a:rPr>
              <a:t> Equipment Status in State</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Calibri" pitchFamily="34" charset="0"/>
                <a:ea typeface="+mn-ea"/>
                <a:cs typeface="Arial" pitchFamily="34" charset="0"/>
              </a:rPr>
              <a:t>   </a:t>
            </a:r>
            <a:r>
              <a:rPr kumimoji="0" lang="en-US" sz="1600" b="1" i="0" u="none" strike="noStrike" kern="1200" cap="none" spc="0" normalizeH="0" baseline="0" noProof="0" dirty="0" smtClean="0">
                <a:ln>
                  <a:noFill/>
                </a:ln>
                <a:solidFill>
                  <a:schemeClr val="bg1"/>
                </a:solidFill>
                <a:effectLst/>
                <a:uLnTx/>
                <a:uFillTx/>
                <a:latin typeface="Calibri" pitchFamily="34" charset="0"/>
                <a:ea typeface="+mn-ea"/>
                <a:cs typeface="Arial" pitchFamily="34" charset="0"/>
              </a:rPr>
              <a:t> (as on 26-07-2016 in e-</a:t>
            </a:r>
            <a:r>
              <a:rPr kumimoji="0" lang="en-US" sz="1600" b="1" i="0" u="none" strike="noStrike" kern="1200" cap="none" spc="0" normalizeH="0" baseline="0" noProof="0" dirty="0" err="1" smtClean="0">
                <a:ln>
                  <a:noFill/>
                </a:ln>
                <a:solidFill>
                  <a:schemeClr val="bg1"/>
                </a:solidFill>
                <a:effectLst/>
                <a:uLnTx/>
                <a:uFillTx/>
                <a:latin typeface="Calibri" pitchFamily="34" charset="0"/>
                <a:ea typeface="+mn-ea"/>
                <a:cs typeface="Arial" pitchFamily="34" charset="0"/>
              </a:rPr>
              <a:t>Upkaran</a:t>
            </a:r>
            <a:r>
              <a:rPr kumimoji="0" lang="en-US" sz="1600" b="1" i="0" u="none" strike="noStrike" kern="1200" cap="none" spc="0" normalizeH="0" baseline="0" noProof="0" dirty="0" smtClean="0">
                <a:ln>
                  <a:noFill/>
                </a:ln>
                <a:solidFill>
                  <a:schemeClr val="bg1"/>
                </a:solidFill>
                <a:effectLst/>
                <a:uLnTx/>
                <a:uFillTx/>
                <a:latin typeface="Calibri" pitchFamily="34" charset="0"/>
                <a:ea typeface="+mn-ea"/>
                <a:cs typeface="Arial" pitchFamily="34" charset="0"/>
              </a:rPr>
              <a:t>)</a:t>
            </a:r>
            <a:endParaRPr kumimoji="0" lang="en-US" sz="4400" b="1" i="0" u="none" strike="noStrike" kern="1200" cap="none" spc="0" normalizeH="0" baseline="0" noProof="0" dirty="0">
              <a:ln>
                <a:noFill/>
              </a:ln>
              <a:solidFill>
                <a:schemeClr val="bg1"/>
              </a:solidFill>
              <a:effectLst/>
              <a:uLnTx/>
              <a:uFillTx/>
              <a:latin typeface="Calibri" pitchFamily="34" charset="0"/>
              <a:ea typeface="+mn-ea"/>
              <a:cs typeface="Arial" pitchFamily="34" charset="0"/>
            </a:endParaRPr>
          </a:p>
        </p:txBody>
      </p:sp>
      <p:graphicFrame>
        <p:nvGraphicFramePr>
          <p:cNvPr id="7" name="Chart 6"/>
          <p:cNvGraphicFramePr/>
          <p:nvPr>
            <p:extLst>
              <p:ext uri="{D42A27DB-BD31-4B8C-83A1-F6EECF244321}">
                <p14:modId xmlns:p14="http://schemas.microsoft.com/office/powerpoint/2010/main" val="3546158092"/>
              </p:ext>
            </p:extLst>
          </p:nvPr>
        </p:nvGraphicFramePr>
        <p:xfrm>
          <a:off x="5133702" y="1316194"/>
          <a:ext cx="7058298" cy="433283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5817476" y="5502166"/>
            <a:ext cx="5896303" cy="1355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effectLst>
                  <a:outerShdw blurRad="38100" dist="38100" dir="2700000" algn="tl">
                    <a:srgbClr val="000000">
                      <a:alpha val="43137"/>
                    </a:srgbClr>
                  </a:outerShdw>
                </a:effectLst>
              </a:rPr>
              <a:t>Costing of equipments</a:t>
            </a:r>
            <a:r>
              <a:rPr lang="en-US" b="1" dirty="0" smtClean="0">
                <a:solidFill>
                  <a:srgbClr val="FF0000"/>
                </a:solidFill>
                <a:effectLst>
                  <a:outerShdw blurRad="38100" dist="38100" dir="2700000" algn="tl">
                    <a:srgbClr val="000000">
                      <a:alpha val="43137"/>
                    </a:srgbClr>
                  </a:outerShdw>
                </a:effectLst>
              </a:rPr>
              <a:t>: Done by NHSRC under biomedical equipment </a:t>
            </a:r>
            <a:r>
              <a:rPr lang="en-US" b="1" dirty="0" err="1" smtClean="0">
                <a:solidFill>
                  <a:srgbClr val="FF0000"/>
                </a:solidFill>
                <a:effectLst>
                  <a:outerShdw blurRad="38100" dist="38100" dir="2700000" algn="tl">
                    <a:srgbClr val="000000">
                      <a:alpha val="43137"/>
                    </a:srgbClr>
                  </a:outerShdw>
                </a:effectLst>
              </a:rPr>
              <a:t>programme</a:t>
            </a:r>
            <a:r>
              <a:rPr lang="en-US" b="1" dirty="0" smtClean="0">
                <a:solidFill>
                  <a:srgbClr val="FF0000"/>
                </a:solidFill>
                <a:effectLst>
                  <a:outerShdw blurRad="38100" dist="38100" dir="2700000" algn="tl">
                    <a:srgbClr val="000000">
                      <a:alpha val="43137"/>
                    </a:srgbClr>
                  </a:outerShdw>
                </a:effectLst>
              </a:rPr>
              <a:t>; 221 </a:t>
            </a:r>
            <a:r>
              <a:rPr lang="en-US" b="1" dirty="0" err="1" smtClean="0">
                <a:solidFill>
                  <a:srgbClr val="FF0000"/>
                </a:solidFill>
                <a:effectLst>
                  <a:outerShdw blurRad="38100" dist="38100" dir="2700000" algn="tl">
                    <a:srgbClr val="000000">
                      <a:alpha val="43137"/>
                    </a:srgbClr>
                  </a:outerShdw>
                </a:effectLst>
              </a:rPr>
              <a:t>crore</a:t>
            </a:r>
            <a:r>
              <a:rPr lang="en-US" b="1" dirty="0" smtClean="0">
                <a:solidFill>
                  <a:srgbClr val="FF0000"/>
                </a:solidFill>
                <a:effectLst>
                  <a:outerShdw blurRad="38100" dist="38100" dir="2700000" algn="tl">
                    <a:srgbClr val="000000">
                      <a:alpha val="43137"/>
                    </a:srgbClr>
                  </a:outerShdw>
                </a:effectLst>
              </a:rPr>
              <a:t> estimated</a:t>
            </a:r>
          </a:p>
        </p:txBody>
      </p:sp>
    </p:spTree>
    <p:extLst>
      <p:ext uri="{BB962C8B-B14F-4D97-AF65-F5344CB8AC3E}">
        <p14:creationId xmlns:p14="http://schemas.microsoft.com/office/powerpoint/2010/main" val="130015307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3762</TotalTime>
  <Words>1366</Words>
  <Application>Microsoft Office PowerPoint</Application>
  <PresentationFormat>Widescreen</PresentationFormat>
  <Paragraphs>321</Paragraphs>
  <Slides>24</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ＭＳ Ｐゴシック</vt:lpstr>
      <vt:lpstr>Aharoni</vt:lpstr>
      <vt:lpstr>Arial</vt:lpstr>
      <vt:lpstr>Arial Black</vt:lpstr>
      <vt:lpstr>Arial Rounded MT Bold</vt:lpstr>
      <vt:lpstr>Calibri</vt:lpstr>
      <vt:lpstr>Century Gothic</vt:lpstr>
      <vt:lpstr>Comic Sans MS</vt:lpstr>
      <vt:lpstr>Times New Roman</vt:lpstr>
      <vt:lpstr>Wingdings</vt:lpstr>
      <vt:lpstr>Wingdings 3</vt:lpstr>
      <vt:lpstr>Theme1</vt:lpstr>
      <vt:lpstr>PowerPoint Presentation</vt:lpstr>
      <vt:lpstr>PowerPoint Presentation</vt:lpstr>
      <vt:lpstr>News in Media</vt:lpstr>
      <vt:lpstr>Why we need EMMS?</vt:lpstr>
      <vt:lpstr>PowerPoint Presentation</vt:lpstr>
      <vt:lpstr>PowerPoint Presentation</vt:lpstr>
      <vt:lpstr>PowerPoint Presentation</vt:lpstr>
      <vt:lpstr>PowerPoint Presentation</vt:lpstr>
      <vt:lpstr>PowerPoint Presentation</vt:lpstr>
      <vt:lpstr>Equipments Mapping &amp; Values</vt:lpstr>
      <vt:lpstr>PowerPoint Presentation</vt:lpstr>
      <vt:lpstr>Equipment Usage Monitoring</vt:lpstr>
      <vt:lpstr>PowerPoint Presentation</vt:lpstr>
      <vt:lpstr>PowerPoint Presentation</vt:lpstr>
      <vt:lpstr>Action initiated on the base of e-Upkaran data base </vt:lpstr>
      <vt:lpstr>HelpLine No. - 7597627008</vt:lpstr>
      <vt:lpstr>PowerPoint Presentation</vt:lpstr>
      <vt:lpstr>PowerPoint Presentation</vt:lpstr>
      <vt:lpstr>Overview of E-Upkaran System</vt:lpstr>
      <vt:lpstr>Implementation in field</vt:lpstr>
      <vt:lpstr>Call Management for complaint raise system </vt:lpstr>
      <vt:lpstr>Maintenance  Service Management </vt:lpstr>
      <vt:lpstr>Modules under Testing</vt:lpstr>
      <vt:lpstr>           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tourism</dc:title>
  <dc:creator>prabh</dc:creator>
  <cp:lastModifiedBy>ABM</cp:lastModifiedBy>
  <cp:revision>310</cp:revision>
  <dcterms:created xsi:type="dcterms:W3CDTF">2014-03-02T14:16:39Z</dcterms:created>
  <dcterms:modified xsi:type="dcterms:W3CDTF">2016-08-30T04:06:19Z</dcterms:modified>
</cp:coreProperties>
</file>